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3" r:id="rId6"/>
    <p:sldId id="258" r:id="rId7"/>
    <p:sldId id="269" r:id="rId8"/>
    <p:sldId id="271" r:id="rId9"/>
    <p:sldId id="276" r:id="rId10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1" autoAdjust="0"/>
  </p:normalViewPr>
  <p:slideViewPr>
    <p:cSldViewPr>
      <p:cViewPr>
        <p:scale>
          <a:sx n="90" d="100"/>
          <a:sy n="90" d="100"/>
        </p:scale>
        <p:origin x="-990" y="-39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17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11426E-880C-46A4-9C2E-B84B8E6C7C3D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61FFF-E42E-44D2-BE80-1D828BFAE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3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33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16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17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795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4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85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7859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54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61FFF-E42E-44D2-BE80-1D828BFAE45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12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406275"/>
            <a:ext cx="6779110" cy="923330"/>
            <a:chOff x="1172584" y="1381459"/>
            <a:chExt cx="6779110" cy="1107996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xmlns:mc="http://schemas.openxmlformats.org/markup-compatibility/2006" xmlns:a14="http://schemas.microsoft.com/office/drawing/2010/main" val="000000" mc:Ignorable="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xmlns:mc="http://schemas.openxmlformats.org/markup-compatibility/2006" xmlns:a14="http://schemas.microsoft.com/office/drawing/2010/main" val="000000" mc:Ignorable="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156448"/>
            <a:ext cx="6777318" cy="1443318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39885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160181"/>
            <a:ext cx="6779110" cy="923330"/>
            <a:chOff x="1172584" y="1381459"/>
            <a:chExt cx="6779110" cy="1107996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1" y="466165"/>
            <a:ext cx="1678193" cy="46389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9" y="708212"/>
            <a:ext cx="5507917" cy="41865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4365730" y="2323742"/>
            <a:ext cx="4566795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059357" y="1381459"/>
              <a:ext cx="105259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160181"/>
            <a:ext cx="6779110" cy="923330"/>
            <a:chOff x="1172584" y="1381459"/>
            <a:chExt cx="6779110" cy="1107996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406316"/>
            <a:ext cx="6779110" cy="923330"/>
            <a:chOff x="1172584" y="1381459"/>
            <a:chExt cx="6779110" cy="1107996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004048"/>
            <a:ext cx="7754713" cy="1592263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139430"/>
            <a:ext cx="7734747" cy="1250156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160181"/>
            <a:ext cx="6779110" cy="923330"/>
            <a:chOff x="1172584" y="1381459"/>
            <a:chExt cx="6779110" cy="1107996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1866900"/>
            <a:ext cx="3803904" cy="32308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1866900"/>
            <a:ext cx="3803904" cy="32308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1866900"/>
            <a:ext cx="3442446" cy="548640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456329"/>
            <a:ext cx="3803904" cy="2644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1866900"/>
            <a:ext cx="3447288" cy="548640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453640"/>
            <a:ext cx="3799728" cy="26441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160181"/>
            <a:ext cx="6779110" cy="923330"/>
            <a:chOff x="1172584" y="1381459"/>
            <a:chExt cx="6779110" cy="1107996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160181"/>
            <a:ext cx="6779110" cy="923330"/>
            <a:chOff x="1172584" y="1381459"/>
            <a:chExt cx="6779110" cy="1107996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80" y="1398496"/>
            <a:ext cx="3422483" cy="157243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2" y="466165"/>
            <a:ext cx="4116667" cy="4638971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80" y="3003177"/>
            <a:ext cx="3411725" cy="209774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2" y="3890682"/>
            <a:ext cx="7767021" cy="537274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555804"/>
            <a:ext cx="4772156" cy="2998347"/>
          </a:xfrm>
          <a:solidFill>
            <a:srgbClr xmlns:mc="http://schemas.openxmlformats.org/markup-compatibility/2006" xmlns:a14="http://schemas.microsoft.com/office/drawing/2010/main" val="FFFFFF" mc:Ignorable="">
              <a:shade val="85000"/>
            </a:srgbClr>
          </a:solidFill>
          <a:ln w="190500" cap="sq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65000" dist="50800" dir="12900000" kx="195000" ky="145000" algn="tl" rotWithShape="0">
              <a:srgbClr xmlns:mc="http://schemas.openxmlformats.org/markup-compatibility/2006" xmlns:a14="http://schemas.microsoft.com/office/drawing/2010/main" val="000000" mc:Ignorable="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4436922"/>
            <a:ext cx="7756264" cy="67071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475130"/>
            <a:ext cx="7756263" cy="878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1873623"/>
            <a:ext cx="7745505" cy="32315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5134535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1D50339-C3A4-4BF6-AEA3-88913143C46E}" type="datetimeFigureOut">
              <a:rPr lang="en-US" smtClean="0"/>
              <a:t>2/18/2010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134535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5134535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41B1055-ABF4-4B81-B6CC-D48EB7C7E2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about factoring when a does not equal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18,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094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-7/3 and 5/7 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1 and -</a:t>
            </a:r>
            <a:r>
              <a:rPr lang="en-US" dirty="0" smtClean="0"/>
              <a:t>4/3</a:t>
            </a:r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1/2 and 1/-2 </a:t>
            </a:r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-8/3 and -</a:t>
            </a:r>
            <a:r>
              <a:rPr lang="en-US" dirty="0" smtClean="0"/>
              <a:t>1/6</a:t>
            </a:r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-7/3 and -1 </a:t>
            </a:r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1/2 and </a:t>
            </a:r>
            <a:r>
              <a:rPr lang="en-US" dirty="0" smtClean="0"/>
              <a:t>¼</a:t>
            </a:r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2/5 and 3/4 </a:t>
            </a:r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1/4 and -</a:t>
            </a:r>
            <a:r>
              <a:rPr lang="en-US" dirty="0" smtClean="0"/>
              <a:t>2/7</a:t>
            </a:r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8/7 and -1/2 </a:t>
            </a:r>
            <a:r>
              <a:rPr lang="en-US" dirty="0" smtClean="0"/>
              <a:t>1</a:t>
            </a:r>
          </a:p>
          <a:p>
            <a:pPr marL="514350" indent="-514350">
              <a:buAutoNum type="arabicParenR"/>
            </a:pPr>
            <a:r>
              <a:rPr lang="en-US" dirty="0" smtClean="0"/>
              <a:t>x </a:t>
            </a:r>
            <a:r>
              <a:rPr lang="en-US" dirty="0"/>
              <a:t>= -1/2 and 5/-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7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1.) - 21x</a:t>
            </a:r>
            <a:r>
              <a:rPr lang="en-US" sz="4400" b="0" i="0" u="none" strike="noStrike" kern="1200" baseline="30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- 34x + 35 = 0 </a:t>
            </a:r>
            <a:endParaRPr lang="en-US" dirty="0"/>
          </a:p>
        </p:txBody>
      </p:sp>
      <p:grpSp>
        <p:nvGrpSpPr>
          <p:cNvPr id="188" name="Group 187"/>
          <p:cNvGrpSpPr/>
          <p:nvPr/>
        </p:nvGrpSpPr>
        <p:grpSpPr>
          <a:xfrm>
            <a:off x="178593" y="1693068"/>
            <a:ext cx="8519466" cy="3471864"/>
            <a:chOff x="178593" y="1693068"/>
            <a:chExt cx="8519466" cy="3471864"/>
          </a:xfrm>
        </p:grpSpPr>
        <p:sp>
          <p:nvSpPr>
            <p:cNvPr id="6" name="SMARTInkAnnotation345"/>
            <p:cNvSpPr/>
            <p:nvPr/>
          </p:nvSpPr>
          <p:spPr>
            <a:xfrm>
              <a:off x="721518" y="1764535"/>
              <a:ext cx="192883" cy="278578"/>
            </a:xfrm>
            <a:custGeom>
              <a:avLst/>
              <a:gdLst/>
              <a:ahLst/>
              <a:cxnLst/>
              <a:rect l="0" t="0" r="0" b="0"/>
              <a:pathLst>
                <a:path w="192883" h="278578">
                  <a:moveTo>
                    <a:pt x="0" y="278577"/>
                  </a:moveTo>
                  <a:lnTo>
                    <a:pt x="0" y="268634"/>
                  </a:lnTo>
                  <a:lnTo>
                    <a:pt x="794" y="266392"/>
                  </a:lnTo>
                  <a:lnTo>
                    <a:pt x="4910" y="259444"/>
                  </a:lnTo>
                  <a:lnTo>
                    <a:pt x="6151" y="254728"/>
                  </a:lnTo>
                  <a:lnTo>
                    <a:pt x="6850" y="247610"/>
                  </a:lnTo>
                  <a:lnTo>
                    <a:pt x="7742" y="245233"/>
                  </a:lnTo>
                  <a:lnTo>
                    <a:pt x="11995" y="238093"/>
                  </a:lnTo>
                  <a:lnTo>
                    <a:pt x="13269" y="233332"/>
                  </a:lnTo>
                  <a:lnTo>
                    <a:pt x="13835" y="226453"/>
                  </a:lnTo>
                  <a:lnTo>
                    <a:pt x="13986" y="222397"/>
                  </a:lnTo>
                  <a:lnTo>
                    <a:pt x="14880" y="218899"/>
                  </a:lnTo>
                  <a:lnTo>
                    <a:pt x="17990" y="212895"/>
                  </a:lnTo>
                  <a:lnTo>
                    <a:pt x="19903" y="205464"/>
                  </a:lnTo>
                  <a:lnTo>
                    <a:pt x="21545" y="196870"/>
                  </a:lnTo>
                  <a:lnTo>
                    <a:pt x="23095" y="192356"/>
                  </a:lnTo>
                  <a:lnTo>
                    <a:pt x="24922" y="187759"/>
                  </a:lnTo>
                  <a:lnTo>
                    <a:pt x="26139" y="183107"/>
                  </a:lnTo>
                  <a:lnTo>
                    <a:pt x="26952" y="178417"/>
                  </a:lnTo>
                  <a:lnTo>
                    <a:pt x="27493" y="173704"/>
                  </a:lnTo>
                  <a:lnTo>
                    <a:pt x="27854" y="168974"/>
                  </a:lnTo>
                  <a:lnTo>
                    <a:pt x="28094" y="164233"/>
                  </a:lnTo>
                  <a:lnTo>
                    <a:pt x="28254" y="159485"/>
                  </a:lnTo>
                  <a:lnTo>
                    <a:pt x="29155" y="154733"/>
                  </a:lnTo>
                  <a:lnTo>
                    <a:pt x="30550" y="149977"/>
                  </a:lnTo>
                  <a:lnTo>
                    <a:pt x="32273" y="145218"/>
                  </a:lnTo>
                  <a:lnTo>
                    <a:pt x="36304" y="137815"/>
                  </a:lnTo>
                  <a:lnTo>
                    <a:pt x="38490" y="134729"/>
                  </a:lnTo>
                  <a:lnTo>
                    <a:pt x="40919" y="127068"/>
                  </a:lnTo>
                  <a:lnTo>
                    <a:pt x="41999" y="118370"/>
                  </a:lnTo>
                  <a:lnTo>
                    <a:pt x="42287" y="113829"/>
                  </a:lnTo>
                  <a:lnTo>
                    <a:pt x="42479" y="109214"/>
                  </a:lnTo>
                  <a:lnTo>
                    <a:pt x="43401" y="104549"/>
                  </a:lnTo>
                  <a:lnTo>
                    <a:pt x="44809" y="99852"/>
                  </a:lnTo>
                  <a:lnTo>
                    <a:pt x="47696" y="91194"/>
                  </a:lnTo>
                  <a:lnTo>
                    <a:pt x="48980" y="84700"/>
                  </a:lnTo>
                  <a:lnTo>
                    <a:pt x="53495" y="57620"/>
                  </a:lnTo>
                  <a:lnTo>
                    <a:pt x="54713" y="49515"/>
                  </a:lnTo>
                  <a:lnTo>
                    <a:pt x="55525" y="43319"/>
                  </a:lnTo>
                  <a:lnTo>
                    <a:pt x="56067" y="38395"/>
                  </a:lnTo>
                  <a:lnTo>
                    <a:pt x="58786" y="30807"/>
                  </a:lnTo>
                  <a:lnTo>
                    <a:pt x="61846" y="24788"/>
                  </a:lnTo>
                  <a:lnTo>
                    <a:pt x="63206" y="19467"/>
                  </a:lnTo>
                  <a:lnTo>
                    <a:pt x="63971" y="12009"/>
                  </a:lnTo>
                  <a:lnTo>
                    <a:pt x="64199" y="8564"/>
                  </a:lnTo>
                  <a:lnTo>
                    <a:pt x="66368" y="5642"/>
                  </a:lnTo>
                  <a:lnTo>
                    <a:pt x="71412" y="0"/>
                  </a:lnTo>
                  <a:lnTo>
                    <a:pt x="77586" y="6124"/>
                  </a:lnTo>
                  <a:lnTo>
                    <a:pt x="82373" y="8791"/>
                  </a:lnTo>
                  <a:lnTo>
                    <a:pt x="85871" y="10613"/>
                  </a:lnTo>
                  <a:lnTo>
                    <a:pt x="88204" y="12622"/>
                  </a:lnTo>
                  <a:lnTo>
                    <a:pt x="89759" y="14755"/>
                  </a:lnTo>
                  <a:lnTo>
                    <a:pt x="92281" y="19242"/>
                  </a:lnTo>
                  <a:lnTo>
                    <a:pt x="97369" y="26230"/>
                  </a:lnTo>
                  <a:lnTo>
                    <a:pt x="100023" y="34121"/>
                  </a:lnTo>
                  <a:lnTo>
                    <a:pt x="103457" y="41872"/>
                  </a:lnTo>
                  <a:lnTo>
                    <a:pt x="105512" y="48491"/>
                  </a:lnTo>
                  <a:lnTo>
                    <a:pt x="106061" y="51368"/>
                  </a:lnTo>
                  <a:lnTo>
                    <a:pt x="108786" y="56681"/>
                  </a:lnTo>
                  <a:lnTo>
                    <a:pt x="110624" y="59208"/>
                  </a:lnTo>
                  <a:lnTo>
                    <a:pt x="112667" y="66250"/>
                  </a:lnTo>
                  <a:lnTo>
                    <a:pt x="114368" y="74672"/>
                  </a:lnTo>
                  <a:lnTo>
                    <a:pt x="115933" y="79140"/>
                  </a:lnTo>
                  <a:lnTo>
                    <a:pt x="117770" y="83707"/>
                  </a:lnTo>
                  <a:lnTo>
                    <a:pt x="118995" y="88339"/>
                  </a:lnTo>
                  <a:lnTo>
                    <a:pt x="119811" y="93014"/>
                  </a:lnTo>
                  <a:lnTo>
                    <a:pt x="120355" y="97718"/>
                  </a:lnTo>
                  <a:lnTo>
                    <a:pt x="121512" y="102442"/>
                  </a:lnTo>
                  <a:lnTo>
                    <a:pt x="123077" y="107179"/>
                  </a:lnTo>
                  <a:lnTo>
                    <a:pt x="126932" y="115881"/>
                  </a:lnTo>
                  <a:lnTo>
                    <a:pt x="131292" y="122395"/>
                  </a:lnTo>
                  <a:lnTo>
                    <a:pt x="133758" y="130052"/>
                  </a:lnTo>
                  <a:lnTo>
                    <a:pt x="135648" y="138747"/>
                  </a:lnTo>
                  <a:lnTo>
                    <a:pt x="137263" y="143289"/>
                  </a:lnTo>
                  <a:lnTo>
                    <a:pt x="139134" y="147904"/>
                  </a:lnTo>
                  <a:lnTo>
                    <a:pt x="141175" y="152567"/>
                  </a:lnTo>
                  <a:lnTo>
                    <a:pt x="145559" y="161984"/>
                  </a:lnTo>
                  <a:lnTo>
                    <a:pt x="147839" y="167511"/>
                  </a:lnTo>
                  <a:lnTo>
                    <a:pt x="150153" y="173576"/>
                  </a:lnTo>
                  <a:lnTo>
                    <a:pt x="152490" y="180002"/>
                  </a:lnTo>
                  <a:lnTo>
                    <a:pt x="154048" y="185079"/>
                  </a:lnTo>
                  <a:lnTo>
                    <a:pt x="155778" y="192837"/>
                  </a:lnTo>
                  <a:lnTo>
                    <a:pt x="158664" y="201047"/>
                  </a:lnTo>
                  <a:lnTo>
                    <a:pt x="160545" y="205459"/>
                  </a:lnTo>
                  <a:lnTo>
                    <a:pt x="161799" y="209988"/>
                  </a:lnTo>
                  <a:lnTo>
                    <a:pt x="162635" y="214595"/>
                  </a:lnTo>
                  <a:lnTo>
                    <a:pt x="163192" y="219253"/>
                  </a:lnTo>
                  <a:lnTo>
                    <a:pt x="164357" y="223947"/>
                  </a:lnTo>
                  <a:lnTo>
                    <a:pt x="165928" y="228663"/>
                  </a:lnTo>
                  <a:lnTo>
                    <a:pt x="168996" y="237343"/>
                  </a:lnTo>
                  <a:lnTo>
                    <a:pt x="170360" y="243847"/>
                  </a:lnTo>
                  <a:lnTo>
                    <a:pt x="173082" y="249383"/>
                  </a:lnTo>
                  <a:lnTo>
                    <a:pt x="179078" y="256963"/>
                  </a:lnTo>
                  <a:lnTo>
                    <a:pt x="181297" y="259405"/>
                  </a:lnTo>
                  <a:lnTo>
                    <a:pt x="183572" y="261033"/>
                  </a:lnTo>
                  <a:lnTo>
                    <a:pt x="188214" y="262842"/>
                  </a:lnTo>
                  <a:lnTo>
                    <a:pt x="189770" y="264119"/>
                  </a:lnTo>
                  <a:lnTo>
                    <a:pt x="190807" y="265763"/>
                  </a:lnTo>
                  <a:lnTo>
                    <a:pt x="192871" y="271404"/>
                  </a:lnTo>
                  <a:lnTo>
                    <a:pt x="192882" y="26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346"/>
            <p:cNvSpPr/>
            <p:nvPr/>
          </p:nvSpPr>
          <p:spPr>
            <a:xfrm>
              <a:off x="700087" y="1900237"/>
              <a:ext cx="228601" cy="35720"/>
            </a:xfrm>
            <a:custGeom>
              <a:avLst/>
              <a:gdLst/>
              <a:ahLst/>
              <a:cxnLst/>
              <a:rect l="0" t="0" r="0" b="0"/>
              <a:pathLst>
                <a:path w="228601" h="35720">
                  <a:moveTo>
                    <a:pt x="0" y="35719"/>
                  </a:moveTo>
                  <a:lnTo>
                    <a:pt x="6151" y="29568"/>
                  </a:lnTo>
                  <a:lnTo>
                    <a:pt x="8069" y="28444"/>
                  </a:lnTo>
                  <a:lnTo>
                    <a:pt x="14434" y="25077"/>
                  </a:lnTo>
                  <a:lnTo>
                    <a:pt x="17561" y="23861"/>
                  </a:lnTo>
                  <a:lnTo>
                    <a:pt x="20438" y="23051"/>
                  </a:lnTo>
                  <a:lnTo>
                    <a:pt x="26546" y="22152"/>
                  </a:lnTo>
                  <a:lnTo>
                    <a:pt x="30398" y="21911"/>
                  </a:lnTo>
                  <a:lnTo>
                    <a:pt x="34553" y="21751"/>
                  </a:lnTo>
                  <a:lnTo>
                    <a:pt x="38910" y="20851"/>
                  </a:lnTo>
                  <a:lnTo>
                    <a:pt x="43403" y="19457"/>
                  </a:lnTo>
                  <a:lnTo>
                    <a:pt x="47985" y="17734"/>
                  </a:lnTo>
                  <a:lnTo>
                    <a:pt x="53421" y="16585"/>
                  </a:lnTo>
                  <a:lnTo>
                    <a:pt x="59427" y="15819"/>
                  </a:lnTo>
                  <a:lnTo>
                    <a:pt x="65812" y="15308"/>
                  </a:lnTo>
                  <a:lnTo>
                    <a:pt x="71656" y="14968"/>
                  </a:lnTo>
                  <a:lnTo>
                    <a:pt x="82382" y="14590"/>
                  </a:lnTo>
                  <a:lnTo>
                    <a:pt x="101139" y="14377"/>
                  </a:lnTo>
                  <a:lnTo>
                    <a:pt x="107113" y="13553"/>
                  </a:lnTo>
                  <a:lnTo>
                    <a:pt x="112684" y="12211"/>
                  </a:lnTo>
                  <a:lnTo>
                    <a:pt x="117985" y="10522"/>
                  </a:lnTo>
                  <a:lnTo>
                    <a:pt x="123901" y="9396"/>
                  </a:lnTo>
                  <a:lnTo>
                    <a:pt x="130225" y="8645"/>
                  </a:lnTo>
                  <a:lnTo>
                    <a:pt x="142015" y="7811"/>
                  </a:lnTo>
                  <a:lnTo>
                    <a:pt x="149901" y="7440"/>
                  </a:lnTo>
                  <a:lnTo>
                    <a:pt x="166388" y="7232"/>
                  </a:lnTo>
                  <a:lnTo>
                    <a:pt x="220048" y="7144"/>
                  </a:lnTo>
                  <a:lnTo>
                    <a:pt x="222898" y="6350"/>
                  </a:lnTo>
                  <a:lnTo>
                    <a:pt x="224799" y="5028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47"/>
            <p:cNvSpPr/>
            <p:nvPr/>
          </p:nvSpPr>
          <p:spPr>
            <a:xfrm>
              <a:off x="1014822" y="1800406"/>
              <a:ext cx="199616" cy="171261"/>
            </a:xfrm>
            <a:custGeom>
              <a:avLst/>
              <a:gdLst/>
              <a:ahLst/>
              <a:cxnLst/>
              <a:rect l="0" t="0" r="0" b="0"/>
              <a:pathLst>
                <a:path w="199616" h="171261">
                  <a:moveTo>
                    <a:pt x="85315" y="21250"/>
                  </a:moveTo>
                  <a:lnTo>
                    <a:pt x="89107" y="17458"/>
                  </a:lnTo>
                  <a:lnTo>
                    <a:pt x="91018" y="16340"/>
                  </a:lnTo>
                  <a:lnTo>
                    <a:pt x="95258" y="15099"/>
                  </a:lnTo>
                  <a:lnTo>
                    <a:pt x="96706" y="13180"/>
                  </a:lnTo>
                  <a:lnTo>
                    <a:pt x="97672" y="10314"/>
                  </a:lnTo>
                  <a:lnTo>
                    <a:pt x="98315" y="6816"/>
                  </a:lnTo>
                  <a:lnTo>
                    <a:pt x="97951" y="4483"/>
                  </a:lnTo>
                  <a:lnTo>
                    <a:pt x="96914" y="2928"/>
                  </a:lnTo>
                  <a:lnTo>
                    <a:pt x="93339" y="433"/>
                  </a:lnTo>
                  <a:lnTo>
                    <a:pt x="88927" y="0"/>
                  </a:lnTo>
                  <a:lnTo>
                    <a:pt x="86929" y="734"/>
                  </a:lnTo>
                  <a:lnTo>
                    <a:pt x="82593" y="3665"/>
                  </a:lnTo>
                  <a:lnTo>
                    <a:pt x="78020" y="5497"/>
                  </a:lnTo>
                  <a:lnTo>
                    <a:pt x="72548" y="7105"/>
                  </a:lnTo>
                  <a:lnTo>
                    <a:pt x="68866" y="8645"/>
                  </a:lnTo>
                  <a:lnTo>
                    <a:pt x="64824" y="10465"/>
                  </a:lnTo>
                  <a:lnTo>
                    <a:pt x="61336" y="12472"/>
                  </a:lnTo>
                  <a:lnTo>
                    <a:pt x="55343" y="16820"/>
                  </a:lnTo>
                  <a:lnTo>
                    <a:pt x="50033" y="19281"/>
                  </a:lnTo>
                  <a:lnTo>
                    <a:pt x="47507" y="19937"/>
                  </a:lnTo>
                  <a:lnTo>
                    <a:pt x="45028" y="21962"/>
                  </a:lnTo>
                  <a:lnTo>
                    <a:pt x="42582" y="24900"/>
                  </a:lnTo>
                  <a:lnTo>
                    <a:pt x="40158" y="28446"/>
                  </a:lnTo>
                  <a:lnTo>
                    <a:pt x="37748" y="31603"/>
                  </a:lnTo>
                  <a:lnTo>
                    <a:pt x="35347" y="34502"/>
                  </a:lnTo>
                  <a:lnTo>
                    <a:pt x="30563" y="39840"/>
                  </a:lnTo>
                  <a:lnTo>
                    <a:pt x="25791" y="44858"/>
                  </a:lnTo>
                  <a:lnTo>
                    <a:pt x="24201" y="48101"/>
                  </a:lnTo>
                  <a:lnTo>
                    <a:pt x="23141" y="51850"/>
                  </a:lnTo>
                  <a:lnTo>
                    <a:pt x="22435" y="55938"/>
                  </a:lnTo>
                  <a:lnTo>
                    <a:pt x="21169" y="59457"/>
                  </a:lnTo>
                  <a:lnTo>
                    <a:pt x="19533" y="62596"/>
                  </a:lnTo>
                  <a:lnTo>
                    <a:pt x="17648" y="65483"/>
                  </a:lnTo>
                  <a:lnTo>
                    <a:pt x="13436" y="70807"/>
                  </a:lnTo>
                  <a:lnTo>
                    <a:pt x="11202" y="73338"/>
                  </a:lnTo>
                  <a:lnTo>
                    <a:pt x="8919" y="76613"/>
                  </a:lnTo>
                  <a:lnTo>
                    <a:pt x="6603" y="80383"/>
                  </a:lnTo>
                  <a:lnTo>
                    <a:pt x="4265" y="84485"/>
                  </a:lnTo>
                  <a:lnTo>
                    <a:pt x="2707" y="88013"/>
                  </a:lnTo>
                  <a:lnTo>
                    <a:pt x="1668" y="91158"/>
                  </a:lnTo>
                  <a:lnTo>
                    <a:pt x="975" y="94049"/>
                  </a:lnTo>
                  <a:lnTo>
                    <a:pt x="206" y="99378"/>
                  </a:lnTo>
                  <a:lnTo>
                    <a:pt x="0" y="101910"/>
                  </a:lnTo>
                  <a:lnTo>
                    <a:pt x="657" y="105186"/>
                  </a:lnTo>
                  <a:lnTo>
                    <a:pt x="1889" y="108957"/>
                  </a:lnTo>
                  <a:lnTo>
                    <a:pt x="3504" y="113059"/>
                  </a:lnTo>
                  <a:lnTo>
                    <a:pt x="4580" y="116587"/>
                  </a:lnTo>
                  <a:lnTo>
                    <a:pt x="5298" y="119733"/>
                  </a:lnTo>
                  <a:lnTo>
                    <a:pt x="5777" y="122624"/>
                  </a:lnTo>
                  <a:lnTo>
                    <a:pt x="6308" y="127953"/>
                  </a:lnTo>
                  <a:lnTo>
                    <a:pt x="6545" y="132967"/>
                  </a:lnTo>
                  <a:lnTo>
                    <a:pt x="6649" y="137841"/>
                  </a:lnTo>
                  <a:lnTo>
                    <a:pt x="7471" y="141047"/>
                  </a:lnTo>
                  <a:lnTo>
                    <a:pt x="8813" y="144771"/>
                  </a:lnTo>
                  <a:lnTo>
                    <a:pt x="10501" y="148841"/>
                  </a:lnTo>
                  <a:lnTo>
                    <a:pt x="12421" y="151554"/>
                  </a:lnTo>
                  <a:lnTo>
                    <a:pt x="14494" y="153363"/>
                  </a:lnTo>
                  <a:lnTo>
                    <a:pt x="16670" y="154569"/>
                  </a:lnTo>
                  <a:lnTo>
                    <a:pt x="18120" y="156167"/>
                  </a:lnTo>
                  <a:lnTo>
                    <a:pt x="19087" y="158026"/>
                  </a:lnTo>
                  <a:lnTo>
                    <a:pt x="19732" y="160059"/>
                  </a:lnTo>
                  <a:lnTo>
                    <a:pt x="20956" y="161414"/>
                  </a:lnTo>
                  <a:lnTo>
                    <a:pt x="22565" y="162318"/>
                  </a:lnTo>
                  <a:lnTo>
                    <a:pt x="24432" y="162920"/>
                  </a:lnTo>
                  <a:lnTo>
                    <a:pt x="28623" y="165706"/>
                  </a:lnTo>
                  <a:lnTo>
                    <a:pt x="30851" y="167560"/>
                  </a:lnTo>
                  <a:lnTo>
                    <a:pt x="33925" y="168797"/>
                  </a:lnTo>
                  <a:lnTo>
                    <a:pt x="37561" y="169620"/>
                  </a:lnTo>
                  <a:lnTo>
                    <a:pt x="41573" y="170170"/>
                  </a:lnTo>
                  <a:lnTo>
                    <a:pt x="45041" y="170536"/>
                  </a:lnTo>
                  <a:lnTo>
                    <a:pt x="51011" y="170943"/>
                  </a:lnTo>
                  <a:lnTo>
                    <a:pt x="60544" y="171124"/>
                  </a:lnTo>
                  <a:lnTo>
                    <a:pt x="97026" y="171260"/>
                  </a:lnTo>
                  <a:lnTo>
                    <a:pt x="101854" y="170469"/>
                  </a:lnTo>
                  <a:lnTo>
                    <a:pt x="106660" y="169148"/>
                  </a:lnTo>
                  <a:lnTo>
                    <a:pt x="111451" y="167474"/>
                  </a:lnTo>
                  <a:lnTo>
                    <a:pt x="116233" y="166358"/>
                  </a:lnTo>
                  <a:lnTo>
                    <a:pt x="121008" y="165613"/>
                  </a:lnTo>
                  <a:lnTo>
                    <a:pt x="125779" y="165117"/>
                  </a:lnTo>
                  <a:lnTo>
                    <a:pt x="130547" y="164786"/>
                  </a:lnTo>
                  <a:lnTo>
                    <a:pt x="135314" y="164566"/>
                  </a:lnTo>
                  <a:lnTo>
                    <a:pt x="140079" y="164419"/>
                  </a:lnTo>
                  <a:lnTo>
                    <a:pt x="144843" y="163527"/>
                  </a:lnTo>
                  <a:lnTo>
                    <a:pt x="149606" y="162139"/>
                  </a:lnTo>
                  <a:lnTo>
                    <a:pt x="161074" y="158000"/>
                  </a:lnTo>
                  <a:lnTo>
                    <a:pt x="166875" y="157434"/>
                  </a:lnTo>
                  <a:lnTo>
                    <a:pt x="170645" y="157283"/>
                  </a:lnTo>
                  <a:lnTo>
                    <a:pt x="173951" y="156389"/>
                  </a:lnTo>
                  <a:lnTo>
                    <a:pt x="179742" y="153278"/>
                  </a:lnTo>
                  <a:lnTo>
                    <a:pt x="184962" y="151367"/>
                  </a:lnTo>
                  <a:lnTo>
                    <a:pt x="189928" y="150517"/>
                  </a:lnTo>
                  <a:lnTo>
                    <a:pt x="192363" y="150291"/>
                  </a:lnTo>
                  <a:lnTo>
                    <a:pt x="199615" y="1498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348"/>
            <p:cNvSpPr/>
            <p:nvPr/>
          </p:nvSpPr>
          <p:spPr>
            <a:xfrm>
              <a:off x="1285875" y="1850231"/>
              <a:ext cx="178594" cy="21432"/>
            </a:xfrm>
            <a:custGeom>
              <a:avLst/>
              <a:gdLst/>
              <a:ahLst/>
              <a:cxnLst/>
              <a:rect l="0" t="0" r="0" b="0"/>
              <a:pathLst>
                <a:path w="178594" h="21432">
                  <a:moveTo>
                    <a:pt x="0" y="21431"/>
                  </a:moveTo>
                  <a:lnTo>
                    <a:pt x="0" y="15280"/>
                  </a:lnTo>
                  <a:lnTo>
                    <a:pt x="793" y="14949"/>
                  </a:lnTo>
                  <a:lnTo>
                    <a:pt x="6150" y="14374"/>
                  </a:lnTo>
                  <a:lnTo>
                    <a:pt x="10641" y="14313"/>
                  </a:lnTo>
                  <a:lnTo>
                    <a:pt x="13444" y="13511"/>
                  </a:lnTo>
                  <a:lnTo>
                    <a:pt x="16900" y="12182"/>
                  </a:lnTo>
                  <a:lnTo>
                    <a:pt x="20791" y="10503"/>
                  </a:lnTo>
                  <a:lnTo>
                    <a:pt x="24179" y="9383"/>
                  </a:lnTo>
                  <a:lnTo>
                    <a:pt x="27232" y="8636"/>
                  </a:lnTo>
                  <a:lnTo>
                    <a:pt x="30061" y="8139"/>
                  </a:lnTo>
                  <a:lnTo>
                    <a:pt x="35321" y="7586"/>
                  </a:lnTo>
                  <a:lnTo>
                    <a:pt x="37834" y="7438"/>
                  </a:lnTo>
                  <a:lnTo>
                    <a:pt x="44861" y="7274"/>
                  </a:lnTo>
                  <a:lnTo>
                    <a:pt x="120082" y="7144"/>
                  </a:lnTo>
                  <a:lnTo>
                    <a:pt x="123711" y="6350"/>
                  </a:lnTo>
                  <a:lnTo>
                    <a:pt x="126924" y="5027"/>
                  </a:lnTo>
                  <a:lnTo>
                    <a:pt x="129859" y="3351"/>
                  </a:lnTo>
                  <a:lnTo>
                    <a:pt x="132610" y="2234"/>
                  </a:lnTo>
                  <a:lnTo>
                    <a:pt x="135238" y="1489"/>
                  </a:lnTo>
                  <a:lnTo>
                    <a:pt x="137784" y="993"/>
                  </a:lnTo>
                  <a:lnTo>
                    <a:pt x="141068" y="662"/>
                  </a:lnTo>
                  <a:lnTo>
                    <a:pt x="144845" y="441"/>
                  </a:lnTo>
                  <a:lnTo>
                    <a:pt x="152481" y="196"/>
                  </a:lnTo>
                  <a:lnTo>
                    <a:pt x="163852" y="39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49"/>
            <p:cNvSpPr/>
            <p:nvPr/>
          </p:nvSpPr>
          <p:spPr>
            <a:xfrm>
              <a:off x="1328737" y="1907381"/>
              <a:ext cx="157164" cy="14288"/>
            </a:xfrm>
            <a:custGeom>
              <a:avLst/>
              <a:gdLst/>
              <a:ahLst/>
              <a:cxnLst/>
              <a:rect l="0" t="0" r="0" b="0"/>
              <a:pathLst>
                <a:path w="157164" h="14288">
                  <a:moveTo>
                    <a:pt x="0" y="7144"/>
                  </a:moveTo>
                  <a:lnTo>
                    <a:pt x="0" y="13294"/>
                  </a:lnTo>
                  <a:lnTo>
                    <a:pt x="794" y="13626"/>
                  </a:lnTo>
                  <a:lnTo>
                    <a:pt x="3792" y="13993"/>
                  </a:lnTo>
                  <a:lnTo>
                    <a:pt x="7771" y="14156"/>
                  </a:lnTo>
                  <a:lnTo>
                    <a:pt x="14474" y="14248"/>
                  </a:lnTo>
                  <a:lnTo>
                    <a:pt x="44254" y="14287"/>
                  </a:lnTo>
                  <a:lnTo>
                    <a:pt x="47759" y="13493"/>
                  </a:lnTo>
                  <a:lnTo>
                    <a:pt x="51683" y="12171"/>
                  </a:lnTo>
                  <a:lnTo>
                    <a:pt x="55887" y="10494"/>
                  </a:lnTo>
                  <a:lnTo>
                    <a:pt x="59482" y="9378"/>
                  </a:lnTo>
                  <a:lnTo>
                    <a:pt x="62674" y="8633"/>
                  </a:lnTo>
                  <a:lnTo>
                    <a:pt x="65595" y="8136"/>
                  </a:lnTo>
                  <a:lnTo>
                    <a:pt x="69130" y="7806"/>
                  </a:lnTo>
                  <a:lnTo>
                    <a:pt x="73074" y="7585"/>
                  </a:lnTo>
                  <a:lnTo>
                    <a:pt x="77291" y="7438"/>
                  </a:lnTo>
                  <a:lnTo>
                    <a:pt x="81690" y="6546"/>
                  </a:lnTo>
                  <a:lnTo>
                    <a:pt x="86210" y="5158"/>
                  </a:lnTo>
                  <a:lnTo>
                    <a:pt x="90811" y="3438"/>
                  </a:lnTo>
                  <a:lnTo>
                    <a:pt x="95466" y="2292"/>
                  </a:lnTo>
                  <a:lnTo>
                    <a:pt x="100156" y="1528"/>
                  </a:lnTo>
                  <a:lnTo>
                    <a:pt x="104871" y="1018"/>
                  </a:lnTo>
                  <a:lnTo>
                    <a:pt x="109601" y="679"/>
                  </a:lnTo>
                  <a:lnTo>
                    <a:pt x="114342" y="453"/>
                  </a:lnTo>
                  <a:lnTo>
                    <a:pt x="126484" y="134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50"/>
            <p:cNvSpPr/>
            <p:nvPr/>
          </p:nvSpPr>
          <p:spPr>
            <a:xfrm>
              <a:off x="1628775" y="1857375"/>
              <a:ext cx="92869" cy="7144"/>
            </a:xfrm>
            <a:custGeom>
              <a:avLst/>
              <a:gdLst/>
              <a:ahLst/>
              <a:cxnLst/>
              <a:rect l="0" t="0" r="0" b="0"/>
              <a:pathLst>
                <a:path w="92869" h="7144">
                  <a:moveTo>
                    <a:pt x="0" y="0"/>
                  </a:moveTo>
                  <a:lnTo>
                    <a:pt x="23642" y="0"/>
                  </a:lnTo>
                  <a:lnTo>
                    <a:pt x="26873" y="793"/>
                  </a:lnTo>
                  <a:lnTo>
                    <a:pt x="30616" y="2116"/>
                  </a:lnTo>
                  <a:lnTo>
                    <a:pt x="34697" y="3792"/>
                  </a:lnTo>
                  <a:lnTo>
                    <a:pt x="38213" y="4909"/>
                  </a:lnTo>
                  <a:lnTo>
                    <a:pt x="41350" y="5654"/>
                  </a:lnTo>
                  <a:lnTo>
                    <a:pt x="44235" y="6150"/>
                  </a:lnTo>
                  <a:lnTo>
                    <a:pt x="46952" y="6482"/>
                  </a:lnTo>
                  <a:lnTo>
                    <a:pt x="49558" y="6702"/>
                  </a:lnTo>
                  <a:lnTo>
                    <a:pt x="52088" y="6849"/>
                  </a:lnTo>
                  <a:lnTo>
                    <a:pt x="59133" y="7012"/>
                  </a:lnTo>
                  <a:lnTo>
                    <a:pt x="92868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51"/>
            <p:cNvSpPr/>
            <p:nvPr/>
          </p:nvSpPr>
          <p:spPr>
            <a:xfrm>
              <a:off x="1771650" y="1750221"/>
              <a:ext cx="178287" cy="228598"/>
            </a:xfrm>
            <a:custGeom>
              <a:avLst/>
              <a:gdLst/>
              <a:ahLst/>
              <a:cxnLst/>
              <a:rect l="0" t="0" r="0" b="0"/>
              <a:pathLst>
                <a:path w="178287" h="228598">
                  <a:moveTo>
                    <a:pt x="0" y="21429"/>
                  </a:moveTo>
                  <a:lnTo>
                    <a:pt x="11377" y="17636"/>
                  </a:lnTo>
                  <a:lnTo>
                    <a:pt x="16315" y="16519"/>
                  </a:lnTo>
                  <a:lnTo>
                    <a:pt x="21196" y="15774"/>
                  </a:lnTo>
                  <a:lnTo>
                    <a:pt x="26036" y="15278"/>
                  </a:lnTo>
                  <a:lnTo>
                    <a:pt x="30851" y="14947"/>
                  </a:lnTo>
                  <a:lnTo>
                    <a:pt x="35648" y="14726"/>
                  </a:lnTo>
                  <a:lnTo>
                    <a:pt x="47869" y="14416"/>
                  </a:lnTo>
                  <a:lnTo>
                    <a:pt x="62901" y="14310"/>
                  </a:lnTo>
                  <a:lnTo>
                    <a:pt x="67334" y="13508"/>
                  </a:lnTo>
                  <a:lnTo>
                    <a:pt x="71877" y="12180"/>
                  </a:lnTo>
                  <a:lnTo>
                    <a:pt x="76493" y="10500"/>
                  </a:lnTo>
                  <a:lnTo>
                    <a:pt x="81157" y="9380"/>
                  </a:lnTo>
                  <a:lnTo>
                    <a:pt x="85855" y="8634"/>
                  </a:lnTo>
                  <a:lnTo>
                    <a:pt x="90574" y="8136"/>
                  </a:lnTo>
                  <a:lnTo>
                    <a:pt x="95308" y="7804"/>
                  </a:lnTo>
                  <a:lnTo>
                    <a:pt x="100050" y="7583"/>
                  </a:lnTo>
                  <a:lnTo>
                    <a:pt x="104800" y="7436"/>
                  </a:lnTo>
                  <a:lnTo>
                    <a:pt x="109554" y="6544"/>
                  </a:lnTo>
                  <a:lnTo>
                    <a:pt x="114311" y="5156"/>
                  </a:lnTo>
                  <a:lnTo>
                    <a:pt x="119070" y="3436"/>
                  </a:lnTo>
                  <a:lnTo>
                    <a:pt x="123830" y="2290"/>
                  </a:lnTo>
                  <a:lnTo>
                    <a:pt x="128590" y="1526"/>
                  </a:lnTo>
                  <a:lnTo>
                    <a:pt x="133352" y="1016"/>
                  </a:lnTo>
                  <a:lnTo>
                    <a:pt x="137320" y="677"/>
                  </a:lnTo>
                  <a:lnTo>
                    <a:pt x="140759" y="450"/>
                  </a:lnTo>
                  <a:lnTo>
                    <a:pt x="143845" y="299"/>
                  </a:lnTo>
                  <a:lnTo>
                    <a:pt x="151508" y="132"/>
                  </a:lnTo>
                  <a:lnTo>
                    <a:pt x="170933" y="0"/>
                  </a:lnTo>
                  <a:lnTo>
                    <a:pt x="173337" y="6349"/>
                  </a:lnTo>
                  <a:lnTo>
                    <a:pt x="175089" y="11375"/>
                  </a:lnTo>
                  <a:lnTo>
                    <a:pt x="176257" y="15520"/>
                  </a:lnTo>
                  <a:lnTo>
                    <a:pt x="177555" y="22242"/>
                  </a:lnTo>
                  <a:lnTo>
                    <a:pt x="178132" y="27876"/>
                  </a:lnTo>
                  <a:lnTo>
                    <a:pt x="178286" y="30489"/>
                  </a:lnTo>
                  <a:lnTo>
                    <a:pt x="176340" y="37626"/>
                  </a:lnTo>
                  <a:lnTo>
                    <a:pt x="174710" y="41752"/>
                  </a:lnTo>
                  <a:lnTo>
                    <a:pt x="172899" y="48453"/>
                  </a:lnTo>
                  <a:lnTo>
                    <a:pt x="171300" y="54871"/>
                  </a:lnTo>
                  <a:lnTo>
                    <a:pt x="169762" y="58805"/>
                  </a:lnTo>
                  <a:lnTo>
                    <a:pt x="167943" y="63014"/>
                  </a:lnTo>
                  <a:lnTo>
                    <a:pt x="163806" y="71926"/>
                  </a:lnTo>
                  <a:lnTo>
                    <a:pt x="145236" y="109554"/>
                  </a:lnTo>
                  <a:lnTo>
                    <a:pt x="133347" y="133350"/>
                  </a:lnTo>
                  <a:lnTo>
                    <a:pt x="131761" y="138111"/>
                  </a:lnTo>
                  <a:lnTo>
                    <a:pt x="130703" y="142873"/>
                  </a:lnTo>
                  <a:lnTo>
                    <a:pt x="129997" y="147635"/>
                  </a:lnTo>
                  <a:lnTo>
                    <a:pt x="128734" y="152398"/>
                  </a:lnTo>
                  <a:lnTo>
                    <a:pt x="127097" y="157160"/>
                  </a:lnTo>
                  <a:lnTo>
                    <a:pt x="125213" y="161923"/>
                  </a:lnTo>
                  <a:lnTo>
                    <a:pt x="123956" y="166685"/>
                  </a:lnTo>
                  <a:lnTo>
                    <a:pt x="123119" y="171447"/>
                  </a:lnTo>
                  <a:lnTo>
                    <a:pt x="122560" y="176210"/>
                  </a:lnTo>
                  <a:lnTo>
                    <a:pt x="121394" y="180179"/>
                  </a:lnTo>
                  <a:lnTo>
                    <a:pt x="117982" y="186705"/>
                  </a:lnTo>
                  <a:lnTo>
                    <a:pt x="113819" y="192252"/>
                  </a:lnTo>
                  <a:lnTo>
                    <a:pt x="111599" y="194842"/>
                  </a:lnTo>
                  <a:lnTo>
                    <a:pt x="110117" y="198156"/>
                  </a:lnTo>
                  <a:lnTo>
                    <a:pt x="109130" y="201953"/>
                  </a:lnTo>
                  <a:lnTo>
                    <a:pt x="107546" y="211869"/>
                  </a:lnTo>
                  <a:lnTo>
                    <a:pt x="105212" y="215342"/>
                  </a:lnTo>
                  <a:lnTo>
                    <a:pt x="103479" y="217379"/>
                  </a:lnTo>
                  <a:lnTo>
                    <a:pt x="102323" y="219531"/>
                  </a:lnTo>
                  <a:lnTo>
                    <a:pt x="100468" y="226571"/>
                  </a:lnTo>
                  <a:lnTo>
                    <a:pt x="100012" y="2285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52"/>
            <p:cNvSpPr/>
            <p:nvPr/>
          </p:nvSpPr>
          <p:spPr>
            <a:xfrm>
              <a:off x="1986087" y="1744155"/>
              <a:ext cx="192597" cy="227512"/>
            </a:xfrm>
            <a:custGeom>
              <a:avLst/>
              <a:gdLst/>
              <a:ahLst/>
              <a:cxnLst/>
              <a:rect l="0" t="0" r="0" b="0"/>
              <a:pathLst>
                <a:path w="192597" h="227512">
                  <a:moveTo>
                    <a:pt x="35594" y="13207"/>
                  </a:moveTo>
                  <a:lnTo>
                    <a:pt x="39386" y="13207"/>
                  </a:lnTo>
                  <a:lnTo>
                    <a:pt x="41297" y="12413"/>
                  </a:lnTo>
                  <a:lnTo>
                    <a:pt x="46985" y="8297"/>
                  </a:lnTo>
                  <a:lnTo>
                    <a:pt x="48594" y="7056"/>
                  </a:lnTo>
                  <a:lnTo>
                    <a:pt x="56960" y="5931"/>
                  </a:lnTo>
                  <a:lnTo>
                    <a:pt x="87424" y="2565"/>
                  </a:lnTo>
                  <a:lnTo>
                    <a:pt x="100310" y="1350"/>
                  </a:lnTo>
                  <a:lnTo>
                    <a:pt x="110487" y="540"/>
                  </a:lnTo>
                  <a:lnTo>
                    <a:pt x="118861" y="0"/>
                  </a:lnTo>
                  <a:lnTo>
                    <a:pt x="125237" y="433"/>
                  </a:lnTo>
                  <a:lnTo>
                    <a:pt x="130280" y="1516"/>
                  </a:lnTo>
                  <a:lnTo>
                    <a:pt x="134437" y="3032"/>
                  </a:lnTo>
                  <a:lnTo>
                    <a:pt x="138796" y="4836"/>
                  </a:lnTo>
                  <a:lnTo>
                    <a:pt x="143289" y="6833"/>
                  </a:lnTo>
                  <a:lnTo>
                    <a:pt x="147872" y="8957"/>
                  </a:lnTo>
                  <a:lnTo>
                    <a:pt x="150927" y="11168"/>
                  </a:lnTo>
                  <a:lnTo>
                    <a:pt x="152964" y="13435"/>
                  </a:lnTo>
                  <a:lnTo>
                    <a:pt x="156021" y="18071"/>
                  </a:lnTo>
                  <a:lnTo>
                    <a:pt x="160025" y="22777"/>
                  </a:lnTo>
                  <a:lnTo>
                    <a:pt x="161410" y="25143"/>
                  </a:lnTo>
                  <a:lnTo>
                    <a:pt x="162950" y="29889"/>
                  </a:lnTo>
                  <a:lnTo>
                    <a:pt x="163634" y="34644"/>
                  </a:lnTo>
                  <a:lnTo>
                    <a:pt x="163817" y="37024"/>
                  </a:lnTo>
                  <a:lnTo>
                    <a:pt x="163145" y="39404"/>
                  </a:lnTo>
                  <a:lnTo>
                    <a:pt x="160281" y="44164"/>
                  </a:lnTo>
                  <a:lnTo>
                    <a:pt x="156363" y="48926"/>
                  </a:lnTo>
                  <a:lnTo>
                    <a:pt x="154206" y="51308"/>
                  </a:lnTo>
                  <a:lnTo>
                    <a:pt x="151181" y="53688"/>
                  </a:lnTo>
                  <a:lnTo>
                    <a:pt x="147577" y="56070"/>
                  </a:lnTo>
                  <a:lnTo>
                    <a:pt x="143587" y="58451"/>
                  </a:lnTo>
                  <a:lnTo>
                    <a:pt x="139339" y="60832"/>
                  </a:lnTo>
                  <a:lnTo>
                    <a:pt x="130386" y="65595"/>
                  </a:lnTo>
                  <a:lnTo>
                    <a:pt x="126570" y="68769"/>
                  </a:lnTo>
                  <a:lnTo>
                    <a:pt x="123232" y="72474"/>
                  </a:lnTo>
                  <a:lnTo>
                    <a:pt x="120213" y="76530"/>
                  </a:lnTo>
                  <a:lnTo>
                    <a:pt x="116613" y="80029"/>
                  </a:lnTo>
                  <a:lnTo>
                    <a:pt x="112625" y="83155"/>
                  </a:lnTo>
                  <a:lnTo>
                    <a:pt x="108379" y="86033"/>
                  </a:lnTo>
                  <a:lnTo>
                    <a:pt x="103961" y="88745"/>
                  </a:lnTo>
                  <a:lnTo>
                    <a:pt x="99428" y="91347"/>
                  </a:lnTo>
                  <a:lnTo>
                    <a:pt x="94819" y="93875"/>
                  </a:lnTo>
                  <a:lnTo>
                    <a:pt x="90158" y="95561"/>
                  </a:lnTo>
                  <a:lnTo>
                    <a:pt x="85464" y="96684"/>
                  </a:lnTo>
                  <a:lnTo>
                    <a:pt x="80747" y="97434"/>
                  </a:lnTo>
                  <a:lnTo>
                    <a:pt x="76808" y="98727"/>
                  </a:lnTo>
                  <a:lnTo>
                    <a:pt x="73389" y="100383"/>
                  </a:lnTo>
                  <a:lnTo>
                    <a:pt x="70315" y="102281"/>
                  </a:lnTo>
                  <a:lnTo>
                    <a:pt x="66679" y="103546"/>
                  </a:lnTo>
                  <a:lnTo>
                    <a:pt x="62667" y="104389"/>
                  </a:lnTo>
                  <a:lnTo>
                    <a:pt x="58405" y="104951"/>
                  </a:lnTo>
                  <a:lnTo>
                    <a:pt x="55564" y="106120"/>
                  </a:lnTo>
                  <a:lnTo>
                    <a:pt x="53670" y="107693"/>
                  </a:lnTo>
                  <a:lnTo>
                    <a:pt x="52407" y="109535"/>
                  </a:lnTo>
                  <a:lnTo>
                    <a:pt x="50771" y="110763"/>
                  </a:lnTo>
                  <a:lnTo>
                    <a:pt x="48887" y="111582"/>
                  </a:lnTo>
                  <a:lnTo>
                    <a:pt x="43952" y="112896"/>
                  </a:lnTo>
                  <a:lnTo>
                    <a:pt x="38068" y="113156"/>
                  </a:lnTo>
                  <a:lnTo>
                    <a:pt x="36693" y="113191"/>
                  </a:lnTo>
                  <a:lnTo>
                    <a:pt x="41514" y="113214"/>
                  </a:lnTo>
                  <a:lnTo>
                    <a:pt x="103721" y="113220"/>
                  </a:lnTo>
                  <a:lnTo>
                    <a:pt x="108793" y="114013"/>
                  </a:lnTo>
                  <a:lnTo>
                    <a:pt x="113762" y="115336"/>
                  </a:lnTo>
                  <a:lnTo>
                    <a:pt x="118663" y="117012"/>
                  </a:lnTo>
                  <a:lnTo>
                    <a:pt x="123517" y="118923"/>
                  </a:lnTo>
                  <a:lnTo>
                    <a:pt x="128340" y="120991"/>
                  </a:lnTo>
                  <a:lnTo>
                    <a:pt x="133144" y="123162"/>
                  </a:lnTo>
                  <a:lnTo>
                    <a:pt x="137933" y="124611"/>
                  </a:lnTo>
                  <a:lnTo>
                    <a:pt x="142714" y="125576"/>
                  </a:lnTo>
                  <a:lnTo>
                    <a:pt x="147489" y="126220"/>
                  </a:lnTo>
                  <a:lnTo>
                    <a:pt x="152259" y="127442"/>
                  </a:lnTo>
                  <a:lnTo>
                    <a:pt x="157027" y="129052"/>
                  </a:lnTo>
                  <a:lnTo>
                    <a:pt x="161793" y="130918"/>
                  </a:lnTo>
                  <a:lnTo>
                    <a:pt x="166558" y="132956"/>
                  </a:lnTo>
                  <a:lnTo>
                    <a:pt x="176086" y="137337"/>
                  </a:lnTo>
                  <a:lnTo>
                    <a:pt x="180055" y="140410"/>
                  </a:lnTo>
                  <a:lnTo>
                    <a:pt x="183495" y="144047"/>
                  </a:lnTo>
                  <a:lnTo>
                    <a:pt x="186582" y="148059"/>
                  </a:lnTo>
                  <a:lnTo>
                    <a:pt x="190012" y="154633"/>
                  </a:lnTo>
                  <a:lnTo>
                    <a:pt x="191537" y="160200"/>
                  </a:lnTo>
                  <a:lnTo>
                    <a:pt x="192214" y="165321"/>
                  </a:lnTo>
                  <a:lnTo>
                    <a:pt x="192516" y="170242"/>
                  </a:lnTo>
                  <a:lnTo>
                    <a:pt x="192596" y="172666"/>
                  </a:lnTo>
                  <a:lnTo>
                    <a:pt x="191856" y="175076"/>
                  </a:lnTo>
                  <a:lnTo>
                    <a:pt x="188916" y="179870"/>
                  </a:lnTo>
                  <a:lnTo>
                    <a:pt x="184964" y="186763"/>
                  </a:lnTo>
                  <a:lnTo>
                    <a:pt x="182799" y="190823"/>
                  </a:lnTo>
                  <a:lnTo>
                    <a:pt x="179768" y="194324"/>
                  </a:lnTo>
                  <a:lnTo>
                    <a:pt x="176160" y="197452"/>
                  </a:lnTo>
                  <a:lnTo>
                    <a:pt x="172167" y="200330"/>
                  </a:lnTo>
                  <a:lnTo>
                    <a:pt x="167918" y="203044"/>
                  </a:lnTo>
                  <a:lnTo>
                    <a:pt x="163498" y="205646"/>
                  </a:lnTo>
                  <a:lnTo>
                    <a:pt x="158963" y="208175"/>
                  </a:lnTo>
                  <a:lnTo>
                    <a:pt x="149691" y="213101"/>
                  </a:lnTo>
                  <a:lnTo>
                    <a:pt x="144996" y="215526"/>
                  </a:lnTo>
                  <a:lnTo>
                    <a:pt x="140279" y="217142"/>
                  </a:lnTo>
                  <a:lnTo>
                    <a:pt x="135546" y="218220"/>
                  </a:lnTo>
                  <a:lnTo>
                    <a:pt x="130804" y="218939"/>
                  </a:lnTo>
                  <a:lnTo>
                    <a:pt x="126055" y="220212"/>
                  </a:lnTo>
                  <a:lnTo>
                    <a:pt x="121301" y="221854"/>
                  </a:lnTo>
                  <a:lnTo>
                    <a:pt x="116545" y="223742"/>
                  </a:lnTo>
                  <a:lnTo>
                    <a:pt x="110992" y="225002"/>
                  </a:lnTo>
                  <a:lnTo>
                    <a:pt x="104909" y="225841"/>
                  </a:lnTo>
                  <a:lnTo>
                    <a:pt x="98473" y="226400"/>
                  </a:lnTo>
                  <a:lnTo>
                    <a:pt x="92594" y="226774"/>
                  </a:lnTo>
                  <a:lnTo>
                    <a:pt x="81829" y="227188"/>
                  </a:lnTo>
                  <a:lnTo>
                    <a:pt x="66844" y="227421"/>
                  </a:lnTo>
                  <a:lnTo>
                    <a:pt x="38001" y="227511"/>
                  </a:lnTo>
                  <a:lnTo>
                    <a:pt x="31642" y="225927"/>
                  </a:lnTo>
                  <a:lnTo>
                    <a:pt x="24228" y="223283"/>
                  </a:lnTo>
                  <a:lnTo>
                    <a:pt x="16110" y="219932"/>
                  </a:lnTo>
                  <a:lnTo>
                    <a:pt x="10698" y="216905"/>
                  </a:lnTo>
                  <a:lnTo>
                    <a:pt x="7091" y="214093"/>
                  </a:lnTo>
                  <a:lnTo>
                    <a:pt x="1300" y="207670"/>
                  </a:lnTo>
                  <a:lnTo>
                    <a:pt x="825" y="206349"/>
                  </a:lnTo>
                  <a:lnTo>
                    <a:pt x="156" y="200697"/>
                  </a:lnTo>
                  <a:lnTo>
                    <a:pt x="0" y="196284"/>
                  </a:lnTo>
                  <a:lnTo>
                    <a:pt x="752" y="194790"/>
                  </a:lnTo>
                  <a:lnTo>
                    <a:pt x="2047" y="193794"/>
                  </a:lnTo>
                  <a:lnTo>
                    <a:pt x="7019" y="19180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53"/>
            <p:cNvSpPr/>
            <p:nvPr/>
          </p:nvSpPr>
          <p:spPr>
            <a:xfrm>
              <a:off x="2250281" y="1728787"/>
              <a:ext cx="164183" cy="207167"/>
            </a:xfrm>
            <a:custGeom>
              <a:avLst/>
              <a:gdLst/>
              <a:ahLst/>
              <a:cxnLst/>
              <a:rect l="0" t="0" r="0" b="0"/>
              <a:pathLst>
                <a:path w="164183" h="207167">
                  <a:moveTo>
                    <a:pt x="71437" y="14288"/>
                  </a:moveTo>
                  <a:lnTo>
                    <a:pt x="79022" y="10495"/>
                  </a:lnTo>
                  <a:lnTo>
                    <a:pt x="82050" y="9378"/>
                  </a:lnTo>
                  <a:lnTo>
                    <a:pt x="84863" y="8633"/>
                  </a:lnTo>
                  <a:lnTo>
                    <a:pt x="87532" y="8137"/>
                  </a:lnTo>
                  <a:lnTo>
                    <a:pt x="90898" y="7806"/>
                  </a:lnTo>
                  <a:lnTo>
                    <a:pt x="94730" y="7585"/>
                  </a:lnTo>
                  <a:lnTo>
                    <a:pt x="103221" y="7340"/>
                  </a:lnTo>
                  <a:lnTo>
                    <a:pt x="144848" y="7146"/>
                  </a:lnTo>
                  <a:lnTo>
                    <a:pt x="164182" y="7144"/>
                  </a:lnTo>
                  <a:lnTo>
                    <a:pt x="68714" y="7144"/>
                  </a:lnTo>
                  <a:lnTo>
                    <a:pt x="61684" y="6350"/>
                  </a:lnTo>
                  <a:lnTo>
                    <a:pt x="56204" y="5027"/>
                  </a:lnTo>
                  <a:lnTo>
                    <a:pt x="51756" y="3352"/>
                  </a:lnTo>
                  <a:lnTo>
                    <a:pt x="47204" y="2234"/>
                  </a:lnTo>
                  <a:lnTo>
                    <a:pt x="42582" y="1489"/>
                  </a:lnTo>
                  <a:lnTo>
                    <a:pt x="37913" y="993"/>
                  </a:lnTo>
                  <a:lnTo>
                    <a:pt x="34006" y="662"/>
                  </a:lnTo>
                  <a:lnTo>
                    <a:pt x="30608" y="441"/>
                  </a:lnTo>
                  <a:lnTo>
                    <a:pt x="23244" y="87"/>
                  </a:lnTo>
                  <a:lnTo>
                    <a:pt x="18176" y="26"/>
                  </a:lnTo>
                  <a:lnTo>
                    <a:pt x="7170" y="0"/>
                  </a:lnTo>
                  <a:lnTo>
                    <a:pt x="3359" y="3792"/>
                  </a:lnTo>
                  <a:lnTo>
                    <a:pt x="3033" y="5703"/>
                  </a:lnTo>
                  <a:lnTo>
                    <a:pt x="3609" y="7771"/>
                  </a:lnTo>
                  <a:lnTo>
                    <a:pt x="4787" y="9943"/>
                  </a:lnTo>
                  <a:lnTo>
                    <a:pt x="6096" y="14474"/>
                  </a:lnTo>
                  <a:lnTo>
                    <a:pt x="6678" y="19133"/>
                  </a:lnTo>
                  <a:lnTo>
                    <a:pt x="6937" y="23849"/>
                  </a:lnTo>
                  <a:lnTo>
                    <a:pt x="7052" y="28591"/>
                  </a:lnTo>
                  <a:lnTo>
                    <a:pt x="7082" y="30967"/>
                  </a:lnTo>
                  <a:lnTo>
                    <a:pt x="6309" y="33344"/>
                  </a:lnTo>
                  <a:lnTo>
                    <a:pt x="3333" y="38103"/>
                  </a:lnTo>
                  <a:lnTo>
                    <a:pt x="1481" y="42864"/>
                  </a:lnTo>
                  <a:lnTo>
                    <a:pt x="658" y="47626"/>
                  </a:lnTo>
                  <a:lnTo>
                    <a:pt x="292" y="52388"/>
                  </a:lnTo>
                  <a:lnTo>
                    <a:pt x="130" y="57150"/>
                  </a:lnTo>
                  <a:lnTo>
                    <a:pt x="25" y="66675"/>
                  </a:lnTo>
                  <a:lnTo>
                    <a:pt x="0" y="91545"/>
                  </a:lnTo>
                  <a:lnTo>
                    <a:pt x="793" y="91986"/>
                  </a:lnTo>
                  <a:lnTo>
                    <a:pt x="5654" y="92694"/>
                  </a:lnTo>
                  <a:lnTo>
                    <a:pt x="6151" y="92752"/>
                  </a:lnTo>
                  <a:lnTo>
                    <a:pt x="6482" y="93585"/>
                  </a:lnTo>
                  <a:lnTo>
                    <a:pt x="7056" y="99010"/>
                  </a:lnTo>
                  <a:lnTo>
                    <a:pt x="7118" y="95923"/>
                  </a:lnTo>
                  <a:lnTo>
                    <a:pt x="7920" y="94905"/>
                  </a:lnTo>
                  <a:lnTo>
                    <a:pt x="9249" y="94226"/>
                  </a:lnTo>
                  <a:lnTo>
                    <a:pt x="13292" y="93137"/>
                  </a:lnTo>
                  <a:lnTo>
                    <a:pt x="18078" y="92988"/>
                  </a:lnTo>
                  <a:lnTo>
                    <a:pt x="30294" y="92893"/>
                  </a:lnTo>
                  <a:lnTo>
                    <a:pt x="33690" y="92091"/>
                  </a:lnTo>
                  <a:lnTo>
                    <a:pt x="37541" y="90762"/>
                  </a:lnTo>
                  <a:lnTo>
                    <a:pt x="41696" y="89084"/>
                  </a:lnTo>
                  <a:lnTo>
                    <a:pt x="46053" y="87964"/>
                  </a:lnTo>
                  <a:lnTo>
                    <a:pt x="50546" y="87218"/>
                  </a:lnTo>
                  <a:lnTo>
                    <a:pt x="55128" y="86720"/>
                  </a:lnTo>
                  <a:lnTo>
                    <a:pt x="58977" y="86388"/>
                  </a:lnTo>
                  <a:lnTo>
                    <a:pt x="62337" y="86167"/>
                  </a:lnTo>
                  <a:lnTo>
                    <a:pt x="65370" y="86020"/>
                  </a:lnTo>
                  <a:lnTo>
                    <a:pt x="75091" y="85856"/>
                  </a:lnTo>
                  <a:lnTo>
                    <a:pt x="81017" y="85812"/>
                  </a:lnTo>
                  <a:lnTo>
                    <a:pt x="85761" y="86577"/>
                  </a:lnTo>
                  <a:lnTo>
                    <a:pt x="89718" y="87881"/>
                  </a:lnTo>
                  <a:lnTo>
                    <a:pt x="93149" y="89543"/>
                  </a:lnTo>
                  <a:lnTo>
                    <a:pt x="97025" y="90652"/>
                  </a:lnTo>
                  <a:lnTo>
                    <a:pt x="101195" y="91391"/>
                  </a:lnTo>
                  <a:lnTo>
                    <a:pt x="105564" y="91883"/>
                  </a:lnTo>
                  <a:lnTo>
                    <a:pt x="110063" y="93006"/>
                  </a:lnTo>
                  <a:lnTo>
                    <a:pt x="114650" y="94548"/>
                  </a:lnTo>
                  <a:lnTo>
                    <a:pt x="119296" y="96369"/>
                  </a:lnTo>
                  <a:lnTo>
                    <a:pt x="123187" y="97584"/>
                  </a:lnTo>
                  <a:lnTo>
                    <a:pt x="126575" y="98393"/>
                  </a:lnTo>
                  <a:lnTo>
                    <a:pt x="129627" y="98933"/>
                  </a:lnTo>
                  <a:lnTo>
                    <a:pt x="133249" y="100087"/>
                  </a:lnTo>
                  <a:lnTo>
                    <a:pt x="137252" y="101650"/>
                  </a:lnTo>
                  <a:lnTo>
                    <a:pt x="141507" y="103485"/>
                  </a:lnTo>
                  <a:lnTo>
                    <a:pt x="145138" y="105502"/>
                  </a:lnTo>
                  <a:lnTo>
                    <a:pt x="148352" y="107642"/>
                  </a:lnTo>
                  <a:lnTo>
                    <a:pt x="151289" y="109861"/>
                  </a:lnTo>
                  <a:lnTo>
                    <a:pt x="154041" y="113722"/>
                  </a:lnTo>
                  <a:lnTo>
                    <a:pt x="156669" y="118677"/>
                  </a:lnTo>
                  <a:lnTo>
                    <a:pt x="159214" y="124362"/>
                  </a:lnTo>
                  <a:lnTo>
                    <a:pt x="160118" y="133708"/>
                  </a:lnTo>
                  <a:lnTo>
                    <a:pt x="159927" y="145495"/>
                  </a:lnTo>
                  <a:lnTo>
                    <a:pt x="159005" y="158909"/>
                  </a:lnTo>
                  <a:lnTo>
                    <a:pt x="156804" y="168646"/>
                  </a:lnTo>
                  <a:lnTo>
                    <a:pt x="153749" y="175931"/>
                  </a:lnTo>
                  <a:lnTo>
                    <a:pt x="150124" y="181581"/>
                  </a:lnTo>
                  <a:lnTo>
                    <a:pt x="146914" y="185347"/>
                  </a:lnTo>
                  <a:lnTo>
                    <a:pt x="143980" y="187859"/>
                  </a:lnTo>
                  <a:lnTo>
                    <a:pt x="141230" y="189533"/>
                  </a:lnTo>
                  <a:lnTo>
                    <a:pt x="138603" y="191443"/>
                  </a:lnTo>
                  <a:lnTo>
                    <a:pt x="133568" y="195682"/>
                  </a:lnTo>
                  <a:lnTo>
                    <a:pt x="130321" y="197923"/>
                  </a:lnTo>
                  <a:lnTo>
                    <a:pt x="126568" y="200211"/>
                  </a:lnTo>
                  <a:lnTo>
                    <a:pt x="122478" y="202531"/>
                  </a:lnTo>
                  <a:lnTo>
                    <a:pt x="118959" y="204076"/>
                  </a:lnTo>
                  <a:lnTo>
                    <a:pt x="115818" y="205107"/>
                  </a:lnTo>
                  <a:lnTo>
                    <a:pt x="112931" y="205794"/>
                  </a:lnTo>
                  <a:lnTo>
                    <a:pt x="108625" y="206253"/>
                  </a:lnTo>
                  <a:lnTo>
                    <a:pt x="103373" y="206558"/>
                  </a:lnTo>
                  <a:lnTo>
                    <a:pt x="88837" y="206988"/>
                  </a:lnTo>
                  <a:lnTo>
                    <a:pt x="73022" y="207133"/>
                  </a:lnTo>
                  <a:lnTo>
                    <a:pt x="48966" y="207166"/>
                  </a:lnTo>
                  <a:lnTo>
                    <a:pt x="46138" y="206373"/>
                  </a:lnTo>
                  <a:lnTo>
                    <a:pt x="43459" y="205051"/>
                  </a:lnTo>
                  <a:lnTo>
                    <a:pt x="40879" y="203375"/>
                  </a:lnTo>
                  <a:lnTo>
                    <a:pt x="37571" y="202259"/>
                  </a:lnTo>
                  <a:lnTo>
                    <a:pt x="33779" y="201514"/>
                  </a:lnTo>
                  <a:lnTo>
                    <a:pt x="29662" y="201018"/>
                  </a:lnTo>
                  <a:lnTo>
                    <a:pt x="26125" y="200687"/>
                  </a:lnTo>
                  <a:lnTo>
                    <a:pt x="22973" y="200466"/>
                  </a:lnTo>
                  <a:lnTo>
                    <a:pt x="20078" y="200319"/>
                  </a:lnTo>
                  <a:lnTo>
                    <a:pt x="17354" y="199427"/>
                  </a:lnTo>
                  <a:lnTo>
                    <a:pt x="14744" y="198039"/>
                  </a:lnTo>
                  <a:lnTo>
                    <a:pt x="12211" y="196320"/>
                  </a:lnTo>
                  <a:lnTo>
                    <a:pt x="7279" y="194410"/>
                  </a:lnTo>
                  <a:lnTo>
                    <a:pt x="1438" y="193184"/>
                  </a:lnTo>
                  <a:lnTo>
                    <a:pt x="958" y="192289"/>
                  </a:lnTo>
                  <a:lnTo>
                    <a:pt x="11" y="185827"/>
                  </a:lnTo>
                  <a:lnTo>
                    <a:pt x="0" y="18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54"/>
            <p:cNvSpPr/>
            <p:nvPr/>
          </p:nvSpPr>
          <p:spPr>
            <a:xfrm>
              <a:off x="2950698" y="1714531"/>
              <a:ext cx="220767" cy="207130"/>
            </a:xfrm>
            <a:custGeom>
              <a:avLst/>
              <a:gdLst/>
              <a:ahLst/>
              <a:cxnLst/>
              <a:rect l="0" t="0" r="0" b="0"/>
              <a:pathLst>
                <a:path w="220767" h="207130">
                  <a:moveTo>
                    <a:pt x="21102" y="28544"/>
                  </a:moveTo>
                  <a:lnTo>
                    <a:pt x="21102" y="58543"/>
                  </a:lnTo>
                  <a:lnTo>
                    <a:pt x="21895" y="61243"/>
                  </a:lnTo>
                  <a:lnTo>
                    <a:pt x="24894" y="66360"/>
                  </a:lnTo>
                  <a:lnTo>
                    <a:pt x="28392" y="74392"/>
                  </a:lnTo>
                  <a:lnTo>
                    <a:pt x="38629" y="100250"/>
                  </a:lnTo>
                  <a:lnTo>
                    <a:pt x="42312" y="111273"/>
                  </a:lnTo>
                  <a:lnTo>
                    <a:pt x="44766" y="120209"/>
                  </a:lnTo>
                  <a:lnTo>
                    <a:pt x="46403" y="127754"/>
                  </a:lnTo>
                  <a:lnTo>
                    <a:pt x="48288" y="134371"/>
                  </a:lnTo>
                  <a:lnTo>
                    <a:pt x="50338" y="140370"/>
                  </a:lnTo>
                  <a:lnTo>
                    <a:pt x="52498" y="145957"/>
                  </a:lnTo>
                  <a:lnTo>
                    <a:pt x="53939" y="150476"/>
                  </a:lnTo>
                  <a:lnTo>
                    <a:pt x="54899" y="154282"/>
                  </a:lnTo>
                  <a:lnTo>
                    <a:pt x="55540" y="157613"/>
                  </a:lnTo>
                  <a:lnTo>
                    <a:pt x="56760" y="161421"/>
                  </a:lnTo>
                  <a:lnTo>
                    <a:pt x="58368" y="165547"/>
                  </a:lnTo>
                  <a:lnTo>
                    <a:pt x="60233" y="169885"/>
                  </a:lnTo>
                  <a:lnTo>
                    <a:pt x="61477" y="173572"/>
                  </a:lnTo>
                  <a:lnTo>
                    <a:pt x="62858" y="179784"/>
                  </a:lnTo>
                  <a:lnTo>
                    <a:pt x="63472" y="185191"/>
                  </a:lnTo>
                  <a:lnTo>
                    <a:pt x="63866" y="191337"/>
                  </a:lnTo>
                  <a:lnTo>
                    <a:pt x="63944" y="197461"/>
                  </a:lnTo>
                  <a:lnTo>
                    <a:pt x="63963" y="199895"/>
                  </a:lnTo>
                  <a:lnTo>
                    <a:pt x="63964" y="196172"/>
                  </a:lnTo>
                  <a:lnTo>
                    <a:pt x="63170" y="194271"/>
                  </a:lnTo>
                  <a:lnTo>
                    <a:pt x="58261" y="187803"/>
                  </a:lnTo>
                  <a:lnTo>
                    <a:pt x="54020" y="183199"/>
                  </a:lnTo>
                  <a:lnTo>
                    <a:pt x="47171" y="176144"/>
                  </a:lnTo>
                  <a:lnTo>
                    <a:pt x="40115" y="169026"/>
                  </a:lnTo>
                  <a:lnTo>
                    <a:pt x="37746" y="165855"/>
                  </a:lnTo>
                  <a:lnTo>
                    <a:pt x="35373" y="162153"/>
                  </a:lnTo>
                  <a:lnTo>
                    <a:pt x="32997" y="158098"/>
                  </a:lnTo>
                  <a:lnTo>
                    <a:pt x="31413" y="154601"/>
                  </a:lnTo>
                  <a:lnTo>
                    <a:pt x="29653" y="148598"/>
                  </a:lnTo>
                  <a:lnTo>
                    <a:pt x="28390" y="145093"/>
                  </a:lnTo>
                  <a:lnTo>
                    <a:pt x="26754" y="141168"/>
                  </a:lnTo>
                  <a:lnTo>
                    <a:pt x="24870" y="136964"/>
                  </a:lnTo>
                  <a:lnTo>
                    <a:pt x="22820" y="133367"/>
                  </a:lnTo>
                  <a:lnTo>
                    <a:pt x="18426" y="127255"/>
                  </a:lnTo>
                  <a:lnTo>
                    <a:pt x="16143" y="123720"/>
                  </a:lnTo>
                  <a:lnTo>
                    <a:pt x="13827" y="119776"/>
                  </a:lnTo>
                  <a:lnTo>
                    <a:pt x="11489" y="115559"/>
                  </a:lnTo>
                  <a:lnTo>
                    <a:pt x="9931" y="111160"/>
                  </a:lnTo>
                  <a:lnTo>
                    <a:pt x="8892" y="106640"/>
                  </a:lnTo>
                  <a:lnTo>
                    <a:pt x="8199" y="102039"/>
                  </a:lnTo>
                  <a:lnTo>
                    <a:pt x="6944" y="98178"/>
                  </a:lnTo>
                  <a:lnTo>
                    <a:pt x="3432" y="91772"/>
                  </a:lnTo>
                  <a:lnTo>
                    <a:pt x="2178" y="88158"/>
                  </a:lnTo>
                  <a:lnTo>
                    <a:pt x="1342" y="84162"/>
                  </a:lnTo>
                  <a:lnTo>
                    <a:pt x="785" y="79910"/>
                  </a:lnTo>
                  <a:lnTo>
                    <a:pt x="413" y="75488"/>
                  </a:lnTo>
                  <a:lnTo>
                    <a:pt x="166" y="70952"/>
                  </a:lnTo>
                  <a:lnTo>
                    <a:pt x="0" y="66341"/>
                  </a:lnTo>
                  <a:lnTo>
                    <a:pt x="684" y="61679"/>
                  </a:lnTo>
                  <a:lnTo>
                    <a:pt x="1933" y="56984"/>
                  </a:lnTo>
                  <a:lnTo>
                    <a:pt x="3560" y="52266"/>
                  </a:lnTo>
                  <a:lnTo>
                    <a:pt x="4645" y="48328"/>
                  </a:lnTo>
                  <a:lnTo>
                    <a:pt x="5368" y="44908"/>
                  </a:lnTo>
                  <a:lnTo>
                    <a:pt x="5850" y="41835"/>
                  </a:lnTo>
                  <a:lnTo>
                    <a:pt x="8502" y="36302"/>
                  </a:lnTo>
                  <a:lnTo>
                    <a:pt x="10321" y="33716"/>
                  </a:lnTo>
                  <a:lnTo>
                    <a:pt x="16574" y="28726"/>
                  </a:lnTo>
                  <a:lnTo>
                    <a:pt x="20465" y="26284"/>
                  </a:lnTo>
                  <a:lnTo>
                    <a:pt x="23852" y="23068"/>
                  </a:lnTo>
                  <a:lnTo>
                    <a:pt x="26904" y="19337"/>
                  </a:lnTo>
                  <a:lnTo>
                    <a:pt x="29732" y="15262"/>
                  </a:lnTo>
                  <a:lnTo>
                    <a:pt x="33205" y="12546"/>
                  </a:lnTo>
                  <a:lnTo>
                    <a:pt x="37108" y="10735"/>
                  </a:lnTo>
                  <a:lnTo>
                    <a:pt x="41298" y="9527"/>
                  </a:lnTo>
                  <a:lnTo>
                    <a:pt x="45678" y="7928"/>
                  </a:lnTo>
                  <a:lnTo>
                    <a:pt x="50186" y="6069"/>
                  </a:lnTo>
                  <a:lnTo>
                    <a:pt x="54779" y="4036"/>
                  </a:lnTo>
                  <a:lnTo>
                    <a:pt x="59428" y="2680"/>
                  </a:lnTo>
                  <a:lnTo>
                    <a:pt x="64115" y="1776"/>
                  </a:lnTo>
                  <a:lnTo>
                    <a:pt x="68826" y="1174"/>
                  </a:lnTo>
                  <a:lnTo>
                    <a:pt x="73556" y="772"/>
                  </a:lnTo>
                  <a:lnTo>
                    <a:pt x="78296" y="504"/>
                  </a:lnTo>
                  <a:lnTo>
                    <a:pt x="87796" y="207"/>
                  </a:lnTo>
                  <a:lnTo>
                    <a:pt x="111591" y="0"/>
                  </a:lnTo>
                  <a:lnTo>
                    <a:pt x="115560" y="783"/>
                  </a:lnTo>
                  <a:lnTo>
                    <a:pt x="122085" y="3770"/>
                  </a:lnTo>
                  <a:lnTo>
                    <a:pt x="134013" y="9914"/>
                  </a:lnTo>
                  <a:lnTo>
                    <a:pt x="136857" y="12156"/>
                  </a:lnTo>
                  <a:lnTo>
                    <a:pt x="138754" y="14443"/>
                  </a:lnTo>
                  <a:lnTo>
                    <a:pt x="141653" y="19102"/>
                  </a:lnTo>
                  <a:lnTo>
                    <a:pt x="145588" y="23818"/>
                  </a:lnTo>
                  <a:lnTo>
                    <a:pt x="146955" y="26187"/>
                  </a:lnTo>
                  <a:lnTo>
                    <a:pt x="148474" y="30936"/>
                  </a:lnTo>
                  <a:lnTo>
                    <a:pt x="148084" y="34107"/>
                  </a:lnTo>
                  <a:lnTo>
                    <a:pt x="147032" y="37809"/>
                  </a:lnTo>
                  <a:lnTo>
                    <a:pt x="145537" y="41864"/>
                  </a:lnTo>
                  <a:lnTo>
                    <a:pt x="144539" y="45362"/>
                  </a:lnTo>
                  <a:lnTo>
                    <a:pt x="143431" y="51364"/>
                  </a:lnTo>
                  <a:lnTo>
                    <a:pt x="141549" y="54076"/>
                  </a:lnTo>
                  <a:lnTo>
                    <a:pt x="135222" y="59206"/>
                  </a:lnTo>
                  <a:lnTo>
                    <a:pt x="132108" y="62479"/>
                  </a:lnTo>
                  <a:lnTo>
                    <a:pt x="129237" y="66248"/>
                  </a:lnTo>
                  <a:lnTo>
                    <a:pt x="126529" y="70349"/>
                  </a:lnTo>
                  <a:lnTo>
                    <a:pt x="123136" y="73876"/>
                  </a:lnTo>
                  <a:lnTo>
                    <a:pt x="119287" y="77022"/>
                  </a:lnTo>
                  <a:lnTo>
                    <a:pt x="115134" y="79912"/>
                  </a:lnTo>
                  <a:lnTo>
                    <a:pt x="109189" y="83427"/>
                  </a:lnTo>
                  <a:lnTo>
                    <a:pt x="102052" y="87357"/>
                  </a:lnTo>
                  <a:lnTo>
                    <a:pt x="94118" y="91565"/>
                  </a:lnTo>
                  <a:lnTo>
                    <a:pt x="88036" y="95164"/>
                  </a:lnTo>
                  <a:lnTo>
                    <a:pt x="83186" y="98357"/>
                  </a:lnTo>
                  <a:lnTo>
                    <a:pt x="79161" y="101280"/>
                  </a:lnTo>
                  <a:lnTo>
                    <a:pt x="74889" y="103228"/>
                  </a:lnTo>
                  <a:lnTo>
                    <a:pt x="70453" y="104527"/>
                  </a:lnTo>
                  <a:lnTo>
                    <a:pt x="65909" y="105393"/>
                  </a:lnTo>
                  <a:lnTo>
                    <a:pt x="62879" y="106764"/>
                  </a:lnTo>
                  <a:lnTo>
                    <a:pt x="60860" y="108472"/>
                  </a:lnTo>
                  <a:lnTo>
                    <a:pt x="57618" y="113124"/>
                  </a:lnTo>
                  <a:lnTo>
                    <a:pt x="58146" y="113505"/>
                  </a:lnTo>
                  <a:lnTo>
                    <a:pt x="60849" y="113930"/>
                  </a:lnTo>
                  <a:lnTo>
                    <a:pt x="66834" y="114168"/>
                  </a:lnTo>
                  <a:lnTo>
                    <a:pt x="84467" y="114260"/>
                  </a:lnTo>
                  <a:lnTo>
                    <a:pt x="168422" y="114269"/>
                  </a:lnTo>
                  <a:lnTo>
                    <a:pt x="173290" y="115063"/>
                  </a:lnTo>
                  <a:lnTo>
                    <a:pt x="178123" y="116385"/>
                  </a:lnTo>
                  <a:lnTo>
                    <a:pt x="182932" y="118061"/>
                  </a:lnTo>
                  <a:lnTo>
                    <a:pt x="186932" y="119178"/>
                  </a:lnTo>
                  <a:lnTo>
                    <a:pt x="193493" y="120419"/>
                  </a:lnTo>
                  <a:lnTo>
                    <a:pt x="197148" y="121544"/>
                  </a:lnTo>
                  <a:lnTo>
                    <a:pt x="201172" y="123088"/>
                  </a:lnTo>
                  <a:lnTo>
                    <a:pt x="205443" y="124910"/>
                  </a:lnTo>
                  <a:lnTo>
                    <a:pt x="208289" y="126919"/>
                  </a:lnTo>
                  <a:lnTo>
                    <a:pt x="210186" y="129052"/>
                  </a:lnTo>
                  <a:lnTo>
                    <a:pt x="213089" y="133539"/>
                  </a:lnTo>
                  <a:lnTo>
                    <a:pt x="217024" y="138179"/>
                  </a:lnTo>
                  <a:lnTo>
                    <a:pt x="218392" y="140528"/>
                  </a:lnTo>
                  <a:lnTo>
                    <a:pt x="219910" y="145254"/>
                  </a:lnTo>
                  <a:lnTo>
                    <a:pt x="220586" y="150000"/>
                  </a:lnTo>
                  <a:lnTo>
                    <a:pt x="220766" y="152377"/>
                  </a:lnTo>
                  <a:lnTo>
                    <a:pt x="220092" y="154756"/>
                  </a:lnTo>
                  <a:lnTo>
                    <a:pt x="217227" y="159515"/>
                  </a:lnTo>
                  <a:lnTo>
                    <a:pt x="215425" y="164276"/>
                  </a:lnTo>
                  <a:lnTo>
                    <a:pt x="214943" y="166657"/>
                  </a:lnTo>
                  <a:lnTo>
                    <a:pt x="213035" y="169038"/>
                  </a:lnTo>
                  <a:lnTo>
                    <a:pt x="206682" y="173800"/>
                  </a:lnTo>
                  <a:lnTo>
                    <a:pt x="200684" y="178563"/>
                  </a:lnTo>
                  <a:lnTo>
                    <a:pt x="197973" y="180944"/>
                  </a:lnTo>
                  <a:lnTo>
                    <a:pt x="194578" y="182531"/>
                  </a:lnTo>
                  <a:lnTo>
                    <a:pt x="190727" y="183589"/>
                  </a:lnTo>
                  <a:lnTo>
                    <a:pt x="186573" y="184295"/>
                  </a:lnTo>
                  <a:lnTo>
                    <a:pt x="179839" y="187196"/>
                  </a:lnTo>
                  <a:lnTo>
                    <a:pt x="176934" y="189080"/>
                  </a:lnTo>
                  <a:lnTo>
                    <a:pt x="173408" y="190337"/>
                  </a:lnTo>
                  <a:lnTo>
                    <a:pt x="169470" y="191175"/>
                  </a:lnTo>
                  <a:lnTo>
                    <a:pt x="165258" y="191733"/>
                  </a:lnTo>
                  <a:lnTo>
                    <a:pt x="160862" y="192899"/>
                  </a:lnTo>
                  <a:lnTo>
                    <a:pt x="156343" y="194470"/>
                  </a:lnTo>
                  <a:lnTo>
                    <a:pt x="151744" y="196311"/>
                  </a:lnTo>
                  <a:lnTo>
                    <a:pt x="146296" y="197539"/>
                  </a:lnTo>
                  <a:lnTo>
                    <a:pt x="140284" y="198357"/>
                  </a:lnTo>
                  <a:lnTo>
                    <a:pt x="133893" y="198903"/>
                  </a:lnTo>
                  <a:lnTo>
                    <a:pt x="128046" y="200060"/>
                  </a:lnTo>
                  <a:lnTo>
                    <a:pt x="122560" y="201625"/>
                  </a:lnTo>
                  <a:lnTo>
                    <a:pt x="117315" y="203463"/>
                  </a:lnTo>
                  <a:lnTo>
                    <a:pt x="113025" y="204687"/>
                  </a:lnTo>
                  <a:lnTo>
                    <a:pt x="106142" y="206048"/>
                  </a:lnTo>
                  <a:lnTo>
                    <a:pt x="102401" y="206412"/>
                  </a:lnTo>
                  <a:lnTo>
                    <a:pt x="98320" y="206654"/>
                  </a:lnTo>
                  <a:lnTo>
                    <a:pt x="90346" y="206922"/>
                  </a:lnTo>
                  <a:lnTo>
                    <a:pt x="78758" y="207095"/>
                  </a:lnTo>
                  <a:lnTo>
                    <a:pt x="68826" y="207129"/>
                  </a:lnTo>
                  <a:lnTo>
                    <a:pt x="67206" y="206338"/>
                  </a:lnTo>
                  <a:lnTo>
                    <a:pt x="66125" y="205017"/>
                  </a:lnTo>
                  <a:lnTo>
                    <a:pt x="65405" y="203343"/>
                  </a:lnTo>
                  <a:lnTo>
                    <a:pt x="64130" y="202227"/>
                  </a:lnTo>
                  <a:lnTo>
                    <a:pt x="62487" y="201482"/>
                  </a:lnTo>
                  <a:lnTo>
                    <a:pt x="56820" y="1999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55"/>
            <p:cNvSpPr/>
            <p:nvPr/>
          </p:nvSpPr>
          <p:spPr>
            <a:xfrm>
              <a:off x="3243262" y="1814512"/>
              <a:ext cx="114301" cy="7145"/>
            </a:xfrm>
            <a:custGeom>
              <a:avLst/>
              <a:gdLst/>
              <a:ahLst/>
              <a:cxnLst/>
              <a:rect l="0" t="0" r="0" b="0"/>
              <a:pathLst>
                <a:path w="114301" h="7145">
                  <a:moveTo>
                    <a:pt x="0" y="7144"/>
                  </a:moveTo>
                  <a:lnTo>
                    <a:pt x="7584" y="3352"/>
                  </a:lnTo>
                  <a:lnTo>
                    <a:pt x="10613" y="2234"/>
                  </a:lnTo>
                  <a:lnTo>
                    <a:pt x="13425" y="1489"/>
                  </a:lnTo>
                  <a:lnTo>
                    <a:pt x="16094" y="993"/>
                  </a:lnTo>
                  <a:lnTo>
                    <a:pt x="19460" y="662"/>
                  </a:lnTo>
                  <a:lnTo>
                    <a:pt x="23293" y="441"/>
                  </a:lnTo>
                  <a:lnTo>
                    <a:pt x="30990" y="196"/>
                  </a:lnTo>
                  <a:lnTo>
                    <a:pt x="40579" y="58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56"/>
            <p:cNvSpPr/>
            <p:nvPr/>
          </p:nvSpPr>
          <p:spPr>
            <a:xfrm>
              <a:off x="3236118" y="1878806"/>
              <a:ext cx="121445" cy="13994"/>
            </a:xfrm>
            <a:custGeom>
              <a:avLst/>
              <a:gdLst/>
              <a:ahLst/>
              <a:cxnLst/>
              <a:rect l="0" t="0" r="0" b="0"/>
              <a:pathLst>
                <a:path w="121445" h="13994">
                  <a:moveTo>
                    <a:pt x="0" y="7144"/>
                  </a:moveTo>
                  <a:lnTo>
                    <a:pt x="0" y="13294"/>
                  </a:lnTo>
                  <a:lnTo>
                    <a:pt x="794" y="13626"/>
                  </a:lnTo>
                  <a:lnTo>
                    <a:pt x="3793" y="13993"/>
                  </a:lnTo>
                  <a:lnTo>
                    <a:pt x="5703" y="13298"/>
                  </a:lnTo>
                  <a:lnTo>
                    <a:pt x="7771" y="12040"/>
                  </a:lnTo>
                  <a:lnTo>
                    <a:pt x="9944" y="10408"/>
                  </a:lnTo>
                  <a:lnTo>
                    <a:pt x="12186" y="9320"/>
                  </a:lnTo>
                  <a:lnTo>
                    <a:pt x="14474" y="8595"/>
                  </a:lnTo>
                  <a:lnTo>
                    <a:pt x="16793" y="8111"/>
                  </a:lnTo>
                  <a:lnTo>
                    <a:pt x="19927" y="7788"/>
                  </a:lnTo>
                  <a:lnTo>
                    <a:pt x="23603" y="7574"/>
                  </a:lnTo>
                  <a:lnTo>
                    <a:pt x="31922" y="7334"/>
                  </a:lnTo>
                  <a:lnTo>
                    <a:pt x="54896" y="7169"/>
                  </a:lnTo>
                  <a:lnTo>
                    <a:pt x="59616" y="6367"/>
                  </a:lnTo>
                  <a:lnTo>
                    <a:pt x="64351" y="5038"/>
                  </a:lnTo>
                  <a:lnTo>
                    <a:pt x="69094" y="3359"/>
                  </a:lnTo>
                  <a:lnTo>
                    <a:pt x="73845" y="2239"/>
                  </a:lnTo>
                  <a:lnTo>
                    <a:pt x="78598" y="1493"/>
                  </a:lnTo>
                  <a:lnTo>
                    <a:pt x="83356" y="995"/>
                  </a:lnTo>
                  <a:lnTo>
                    <a:pt x="88113" y="663"/>
                  </a:lnTo>
                  <a:lnTo>
                    <a:pt x="92874" y="442"/>
                  </a:lnTo>
                  <a:lnTo>
                    <a:pt x="102396" y="196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57"/>
            <p:cNvSpPr/>
            <p:nvPr/>
          </p:nvSpPr>
          <p:spPr>
            <a:xfrm>
              <a:off x="3436437" y="1850231"/>
              <a:ext cx="99720" cy="7145"/>
            </a:xfrm>
            <a:custGeom>
              <a:avLst/>
              <a:gdLst/>
              <a:ahLst/>
              <a:cxnLst/>
              <a:rect l="0" t="0" r="0" b="0"/>
              <a:pathLst>
                <a:path w="99720" h="7145">
                  <a:moveTo>
                    <a:pt x="6850" y="7144"/>
                  </a:moveTo>
                  <a:lnTo>
                    <a:pt x="0" y="7144"/>
                  </a:lnTo>
                  <a:lnTo>
                    <a:pt x="20500" y="7144"/>
                  </a:lnTo>
                  <a:lnTo>
                    <a:pt x="23887" y="6350"/>
                  </a:lnTo>
                  <a:lnTo>
                    <a:pt x="26939" y="5027"/>
                  </a:lnTo>
                  <a:lnTo>
                    <a:pt x="29768" y="3351"/>
                  </a:lnTo>
                  <a:lnTo>
                    <a:pt x="33241" y="2234"/>
                  </a:lnTo>
                  <a:lnTo>
                    <a:pt x="37145" y="1489"/>
                  </a:lnTo>
                  <a:lnTo>
                    <a:pt x="41334" y="993"/>
                  </a:lnTo>
                  <a:lnTo>
                    <a:pt x="45714" y="662"/>
                  </a:lnTo>
                  <a:lnTo>
                    <a:pt x="50222" y="441"/>
                  </a:lnTo>
                  <a:lnTo>
                    <a:pt x="62034" y="131"/>
                  </a:lnTo>
                  <a:lnTo>
                    <a:pt x="997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58"/>
            <p:cNvSpPr/>
            <p:nvPr/>
          </p:nvSpPr>
          <p:spPr>
            <a:xfrm>
              <a:off x="3571875" y="1736026"/>
              <a:ext cx="170028" cy="207066"/>
            </a:xfrm>
            <a:custGeom>
              <a:avLst/>
              <a:gdLst/>
              <a:ahLst/>
              <a:cxnLst/>
              <a:rect l="0" t="0" r="0" b="0"/>
              <a:pathLst>
                <a:path w="170028" h="207066">
                  <a:moveTo>
                    <a:pt x="0" y="21336"/>
                  </a:moveTo>
                  <a:lnTo>
                    <a:pt x="3792" y="17544"/>
                  </a:lnTo>
                  <a:lnTo>
                    <a:pt x="5703" y="16427"/>
                  </a:lnTo>
                  <a:lnTo>
                    <a:pt x="9942" y="15185"/>
                  </a:lnTo>
                  <a:lnTo>
                    <a:pt x="14473" y="14634"/>
                  </a:lnTo>
                  <a:lnTo>
                    <a:pt x="16791" y="14487"/>
                  </a:lnTo>
                  <a:lnTo>
                    <a:pt x="19132" y="13595"/>
                  </a:lnTo>
                  <a:lnTo>
                    <a:pt x="23849" y="10487"/>
                  </a:lnTo>
                  <a:lnTo>
                    <a:pt x="27012" y="9341"/>
                  </a:lnTo>
                  <a:lnTo>
                    <a:pt x="30707" y="8577"/>
                  </a:lnTo>
                  <a:lnTo>
                    <a:pt x="34759" y="8068"/>
                  </a:lnTo>
                  <a:lnTo>
                    <a:pt x="39047" y="6934"/>
                  </a:lnTo>
                  <a:lnTo>
                    <a:pt x="43495" y="5385"/>
                  </a:lnTo>
                  <a:lnTo>
                    <a:pt x="48045" y="3559"/>
                  </a:lnTo>
                  <a:lnTo>
                    <a:pt x="52668" y="2341"/>
                  </a:lnTo>
                  <a:lnTo>
                    <a:pt x="57337" y="1528"/>
                  </a:lnTo>
                  <a:lnTo>
                    <a:pt x="62036" y="988"/>
                  </a:lnTo>
                  <a:lnTo>
                    <a:pt x="67551" y="627"/>
                  </a:lnTo>
                  <a:lnTo>
                    <a:pt x="73609" y="386"/>
                  </a:lnTo>
                  <a:lnTo>
                    <a:pt x="91395" y="48"/>
                  </a:lnTo>
                  <a:lnTo>
                    <a:pt x="96648" y="0"/>
                  </a:lnTo>
                  <a:lnTo>
                    <a:pt x="102532" y="762"/>
                  </a:lnTo>
                  <a:lnTo>
                    <a:pt x="108836" y="2064"/>
                  </a:lnTo>
                  <a:lnTo>
                    <a:pt x="115419" y="3725"/>
                  </a:lnTo>
                  <a:lnTo>
                    <a:pt x="121396" y="4834"/>
                  </a:lnTo>
                  <a:lnTo>
                    <a:pt x="126968" y="5572"/>
                  </a:lnTo>
                  <a:lnTo>
                    <a:pt x="132270" y="6064"/>
                  </a:lnTo>
                  <a:lnTo>
                    <a:pt x="137392" y="7186"/>
                  </a:lnTo>
                  <a:lnTo>
                    <a:pt x="142394" y="8728"/>
                  </a:lnTo>
                  <a:lnTo>
                    <a:pt x="147317" y="10549"/>
                  </a:lnTo>
                  <a:lnTo>
                    <a:pt x="151393" y="15732"/>
                  </a:lnTo>
                  <a:lnTo>
                    <a:pt x="154903" y="23157"/>
                  </a:lnTo>
                  <a:lnTo>
                    <a:pt x="158038" y="32075"/>
                  </a:lnTo>
                  <a:lnTo>
                    <a:pt x="158540" y="38814"/>
                  </a:lnTo>
                  <a:lnTo>
                    <a:pt x="157286" y="44101"/>
                  </a:lnTo>
                  <a:lnTo>
                    <a:pt x="154863" y="48419"/>
                  </a:lnTo>
                  <a:lnTo>
                    <a:pt x="152454" y="52091"/>
                  </a:lnTo>
                  <a:lnTo>
                    <a:pt x="147661" y="58288"/>
                  </a:lnTo>
                  <a:lnTo>
                    <a:pt x="143685" y="61846"/>
                  </a:lnTo>
                  <a:lnTo>
                    <a:pt x="138652" y="65805"/>
                  </a:lnTo>
                  <a:lnTo>
                    <a:pt x="132916" y="70032"/>
                  </a:lnTo>
                  <a:lnTo>
                    <a:pt x="127505" y="73644"/>
                  </a:lnTo>
                  <a:lnTo>
                    <a:pt x="122308" y="76845"/>
                  </a:lnTo>
                  <a:lnTo>
                    <a:pt x="117257" y="79774"/>
                  </a:lnTo>
                  <a:lnTo>
                    <a:pt x="113097" y="82519"/>
                  </a:lnTo>
                  <a:lnTo>
                    <a:pt x="109529" y="85144"/>
                  </a:lnTo>
                  <a:lnTo>
                    <a:pt x="106357" y="87687"/>
                  </a:lnTo>
                  <a:lnTo>
                    <a:pt x="102654" y="89382"/>
                  </a:lnTo>
                  <a:lnTo>
                    <a:pt x="98598" y="90513"/>
                  </a:lnTo>
                  <a:lnTo>
                    <a:pt x="94307" y="91267"/>
                  </a:lnTo>
                  <a:lnTo>
                    <a:pt x="90652" y="92562"/>
                  </a:lnTo>
                  <a:lnTo>
                    <a:pt x="87422" y="94221"/>
                  </a:lnTo>
                  <a:lnTo>
                    <a:pt x="84476" y="96119"/>
                  </a:lnTo>
                  <a:lnTo>
                    <a:pt x="81717" y="98179"/>
                  </a:lnTo>
                  <a:lnTo>
                    <a:pt x="76534" y="102585"/>
                  </a:lnTo>
                  <a:lnTo>
                    <a:pt x="71570" y="106945"/>
                  </a:lnTo>
                  <a:lnTo>
                    <a:pt x="75268" y="107027"/>
                  </a:lnTo>
                  <a:lnTo>
                    <a:pt x="105230" y="107060"/>
                  </a:lnTo>
                  <a:lnTo>
                    <a:pt x="109840" y="107854"/>
                  </a:lnTo>
                  <a:lnTo>
                    <a:pt x="114502" y="109177"/>
                  </a:lnTo>
                  <a:lnTo>
                    <a:pt x="119197" y="110853"/>
                  </a:lnTo>
                  <a:lnTo>
                    <a:pt x="123914" y="111971"/>
                  </a:lnTo>
                  <a:lnTo>
                    <a:pt x="128647" y="112715"/>
                  </a:lnTo>
                  <a:lnTo>
                    <a:pt x="133390" y="113212"/>
                  </a:lnTo>
                  <a:lnTo>
                    <a:pt x="137345" y="114337"/>
                  </a:lnTo>
                  <a:lnTo>
                    <a:pt x="140776" y="115880"/>
                  </a:lnTo>
                  <a:lnTo>
                    <a:pt x="143857" y="117703"/>
                  </a:lnTo>
                  <a:lnTo>
                    <a:pt x="146704" y="119712"/>
                  </a:lnTo>
                  <a:lnTo>
                    <a:pt x="151986" y="124061"/>
                  </a:lnTo>
                  <a:lnTo>
                    <a:pt x="154504" y="125538"/>
                  </a:lnTo>
                  <a:lnTo>
                    <a:pt x="159420" y="127180"/>
                  </a:lnTo>
                  <a:lnTo>
                    <a:pt x="161843" y="129204"/>
                  </a:lnTo>
                  <a:lnTo>
                    <a:pt x="164251" y="132142"/>
                  </a:lnTo>
                  <a:lnTo>
                    <a:pt x="166651" y="135688"/>
                  </a:lnTo>
                  <a:lnTo>
                    <a:pt x="169316" y="141744"/>
                  </a:lnTo>
                  <a:lnTo>
                    <a:pt x="170027" y="144471"/>
                  </a:lnTo>
                  <a:lnTo>
                    <a:pt x="169708" y="147082"/>
                  </a:lnTo>
                  <a:lnTo>
                    <a:pt x="168701" y="149617"/>
                  </a:lnTo>
                  <a:lnTo>
                    <a:pt x="167236" y="152101"/>
                  </a:lnTo>
                  <a:lnTo>
                    <a:pt x="165608" y="156977"/>
                  </a:lnTo>
                  <a:lnTo>
                    <a:pt x="165174" y="159388"/>
                  </a:lnTo>
                  <a:lnTo>
                    <a:pt x="163298" y="161790"/>
                  </a:lnTo>
                  <a:lnTo>
                    <a:pt x="160458" y="164184"/>
                  </a:lnTo>
                  <a:lnTo>
                    <a:pt x="156978" y="166574"/>
                  </a:lnTo>
                  <a:lnTo>
                    <a:pt x="153865" y="169755"/>
                  </a:lnTo>
                  <a:lnTo>
                    <a:pt x="150995" y="173463"/>
                  </a:lnTo>
                  <a:lnTo>
                    <a:pt x="148288" y="177523"/>
                  </a:lnTo>
                  <a:lnTo>
                    <a:pt x="144896" y="181023"/>
                  </a:lnTo>
                  <a:lnTo>
                    <a:pt x="141047" y="184150"/>
                  </a:lnTo>
                  <a:lnTo>
                    <a:pt x="136893" y="187029"/>
                  </a:lnTo>
                  <a:lnTo>
                    <a:pt x="131744" y="189742"/>
                  </a:lnTo>
                  <a:lnTo>
                    <a:pt x="125929" y="192344"/>
                  </a:lnTo>
                  <a:lnTo>
                    <a:pt x="119671" y="194873"/>
                  </a:lnTo>
                  <a:lnTo>
                    <a:pt x="114705" y="196558"/>
                  </a:lnTo>
                  <a:lnTo>
                    <a:pt x="110602" y="197682"/>
                  </a:lnTo>
                  <a:lnTo>
                    <a:pt x="107072" y="198432"/>
                  </a:lnTo>
                  <a:lnTo>
                    <a:pt x="103130" y="199725"/>
                  </a:lnTo>
                  <a:lnTo>
                    <a:pt x="98917" y="201381"/>
                  </a:lnTo>
                  <a:lnTo>
                    <a:pt x="94519" y="203278"/>
                  </a:lnTo>
                  <a:lnTo>
                    <a:pt x="90000" y="204543"/>
                  </a:lnTo>
                  <a:lnTo>
                    <a:pt x="85400" y="205387"/>
                  </a:lnTo>
                  <a:lnTo>
                    <a:pt x="80746" y="205949"/>
                  </a:lnTo>
                  <a:lnTo>
                    <a:pt x="76055" y="206324"/>
                  </a:lnTo>
                  <a:lnTo>
                    <a:pt x="71340" y="206574"/>
                  </a:lnTo>
                  <a:lnTo>
                    <a:pt x="59238" y="206925"/>
                  </a:lnTo>
                  <a:lnTo>
                    <a:pt x="37391" y="207061"/>
                  </a:lnTo>
                  <a:lnTo>
                    <a:pt x="34452" y="207065"/>
                  </a:lnTo>
                  <a:lnTo>
                    <a:pt x="32493" y="206274"/>
                  </a:lnTo>
                  <a:lnTo>
                    <a:pt x="31187" y="204953"/>
                  </a:lnTo>
                  <a:lnTo>
                    <a:pt x="30316" y="203278"/>
                  </a:lnTo>
                  <a:lnTo>
                    <a:pt x="28942" y="202162"/>
                  </a:lnTo>
                  <a:lnTo>
                    <a:pt x="27232" y="201418"/>
                  </a:lnTo>
                  <a:lnTo>
                    <a:pt x="25298" y="200922"/>
                  </a:lnTo>
                  <a:lnTo>
                    <a:pt x="24010" y="199798"/>
                  </a:lnTo>
                  <a:lnTo>
                    <a:pt x="23149" y="198254"/>
                  </a:lnTo>
                  <a:lnTo>
                    <a:pt x="22576" y="196431"/>
                  </a:lnTo>
                  <a:lnTo>
                    <a:pt x="21401" y="195217"/>
                  </a:lnTo>
                  <a:lnTo>
                    <a:pt x="19824" y="194406"/>
                  </a:lnTo>
                  <a:lnTo>
                    <a:pt x="14287" y="1927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359"/>
            <p:cNvSpPr/>
            <p:nvPr/>
          </p:nvSpPr>
          <p:spPr>
            <a:xfrm>
              <a:off x="3764756" y="1721643"/>
              <a:ext cx="128588" cy="121445"/>
            </a:xfrm>
            <a:custGeom>
              <a:avLst/>
              <a:gdLst/>
              <a:ahLst/>
              <a:cxnLst/>
              <a:rect l="0" t="0" r="0" b="0"/>
              <a:pathLst>
                <a:path w="128588" h="121445">
                  <a:moveTo>
                    <a:pt x="14287" y="0"/>
                  </a:moveTo>
                  <a:lnTo>
                    <a:pt x="20438" y="6151"/>
                  </a:lnTo>
                  <a:lnTo>
                    <a:pt x="20989" y="8819"/>
                  </a:lnTo>
                  <a:lnTo>
                    <a:pt x="21137" y="10642"/>
                  </a:lnTo>
                  <a:lnTo>
                    <a:pt x="21235" y="12651"/>
                  </a:lnTo>
                  <a:lnTo>
                    <a:pt x="21344" y="17000"/>
                  </a:lnTo>
                  <a:lnTo>
                    <a:pt x="21423" y="37136"/>
                  </a:lnTo>
                  <a:lnTo>
                    <a:pt x="20632" y="39839"/>
                  </a:lnTo>
                  <a:lnTo>
                    <a:pt x="19310" y="42434"/>
                  </a:lnTo>
                  <a:lnTo>
                    <a:pt x="17636" y="44959"/>
                  </a:lnTo>
                  <a:lnTo>
                    <a:pt x="16520" y="47435"/>
                  </a:lnTo>
                  <a:lnTo>
                    <a:pt x="15776" y="49880"/>
                  </a:lnTo>
                  <a:lnTo>
                    <a:pt x="15279" y="52303"/>
                  </a:lnTo>
                  <a:lnTo>
                    <a:pt x="14949" y="54713"/>
                  </a:lnTo>
                  <a:lnTo>
                    <a:pt x="14728" y="57112"/>
                  </a:lnTo>
                  <a:lnTo>
                    <a:pt x="14580" y="59507"/>
                  </a:lnTo>
                  <a:lnTo>
                    <a:pt x="13690" y="61102"/>
                  </a:lnTo>
                  <a:lnTo>
                    <a:pt x="12301" y="62166"/>
                  </a:lnTo>
                  <a:lnTo>
                    <a:pt x="10582" y="62875"/>
                  </a:lnTo>
                  <a:lnTo>
                    <a:pt x="9435" y="64142"/>
                  </a:lnTo>
                  <a:lnTo>
                    <a:pt x="8671" y="65781"/>
                  </a:lnTo>
                  <a:lnTo>
                    <a:pt x="8162" y="67666"/>
                  </a:lnTo>
                  <a:lnTo>
                    <a:pt x="7823" y="69717"/>
                  </a:lnTo>
                  <a:lnTo>
                    <a:pt x="7596" y="71878"/>
                  </a:lnTo>
                  <a:lnTo>
                    <a:pt x="7445" y="74113"/>
                  </a:lnTo>
                  <a:lnTo>
                    <a:pt x="6551" y="76396"/>
                  </a:lnTo>
                  <a:lnTo>
                    <a:pt x="5161" y="78712"/>
                  </a:lnTo>
                  <a:lnTo>
                    <a:pt x="1018" y="84340"/>
                  </a:lnTo>
                  <a:lnTo>
                    <a:pt x="452" y="87226"/>
                  </a:lnTo>
                  <a:lnTo>
                    <a:pt x="89" y="91755"/>
                  </a:lnTo>
                  <a:lnTo>
                    <a:pt x="39" y="94490"/>
                  </a:lnTo>
                  <a:lnTo>
                    <a:pt x="0" y="106135"/>
                  </a:lnTo>
                  <a:lnTo>
                    <a:pt x="794" y="106476"/>
                  </a:lnTo>
                  <a:lnTo>
                    <a:pt x="3791" y="106854"/>
                  </a:lnTo>
                  <a:lnTo>
                    <a:pt x="6151" y="107067"/>
                  </a:lnTo>
                  <a:lnTo>
                    <a:pt x="6481" y="107891"/>
                  </a:lnTo>
                  <a:lnTo>
                    <a:pt x="6849" y="110923"/>
                  </a:lnTo>
                  <a:lnTo>
                    <a:pt x="7741" y="112048"/>
                  </a:lnTo>
                  <a:lnTo>
                    <a:pt x="9129" y="112799"/>
                  </a:lnTo>
                  <a:lnTo>
                    <a:pt x="12789" y="113633"/>
                  </a:lnTo>
                  <a:lnTo>
                    <a:pt x="14876" y="113856"/>
                  </a:lnTo>
                  <a:lnTo>
                    <a:pt x="17060" y="114004"/>
                  </a:lnTo>
                  <a:lnTo>
                    <a:pt x="19310" y="114103"/>
                  </a:lnTo>
                  <a:lnTo>
                    <a:pt x="23929" y="114212"/>
                  </a:lnTo>
                  <a:lnTo>
                    <a:pt x="41902" y="114293"/>
                  </a:lnTo>
                  <a:lnTo>
                    <a:pt x="45397" y="115089"/>
                  </a:lnTo>
                  <a:lnTo>
                    <a:pt x="48521" y="116413"/>
                  </a:lnTo>
                  <a:lnTo>
                    <a:pt x="51397" y="118090"/>
                  </a:lnTo>
                  <a:lnTo>
                    <a:pt x="54108" y="119208"/>
                  </a:lnTo>
                  <a:lnTo>
                    <a:pt x="56709" y="119953"/>
                  </a:lnTo>
                  <a:lnTo>
                    <a:pt x="59238" y="120450"/>
                  </a:lnTo>
                  <a:lnTo>
                    <a:pt x="61717" y="120782"/>
                  </a:lnTo>
                  <a:lnTo>
                    <a:pt x="64163" y="121003"/>
                  </a:lnTo>
                  <a:lnTo>
                    <a:pt x="66588" y="121150"/>
                  </a:lnTo>
                  <a:lnTo>
                    <a:pt x="73515" y="121313"/>
                  </a:lnTo>
                  <a:lnTo>
                    <a:pt x="128587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360"/>
            <p:cNvSpPr/>
            <p:nvPr/>
          </p:nvSpPr>
          <p:spPr>
            <a:xfrm>
              <a:off x="3836193" y="1693068"/>
              <a:ext cx="28551" cy="264193"/>
            </a:xfrm>
            <a:custGeom>
              <a:avLst/>
              <a:gdLst/>
              <a:ahLst/>
              <a:cxnLst/>
              <a:rect l="0" t="0" r="0" b="0"/>
              <a:pathLst>
                <a:path w="28551" h="264193">
                  <a:moveTo>
                    <a:pt x="0" y="0"/>
                  </a:moveTo>
                  <a:lnTo>
                    <a:pt x="0" y="9943"/>
                  </a:lnTo>
                  <a:lnTo>
                    <a:pt x="794" y="12185"/>
                  </a:lnTo>
                  <a:lnTo>
                    <a:pt x="2118" y="14474"/>
                  </a:lnTo>
                  <a:lnTo>
                    <a:pt x="3793" y="16793"/>
                  </a:lnTo>
                  <a:lnTo>
                    <a:pt x="4910" y="19926"/>
                  </a:lnTo>
                  <a:lnTo>
                    <a:pt x="5655" y="23603"/>
                  </a:lnTo>
                  <a:lnTo>
                    <a:pt x="6151" y="27642"/>
                  </a:lnTo>
                  <a:lnTo>
                    <a:pt x="7275" y="31128"/>
                  </a:lnTo>
                  <a:lnTo>
                    <a:pt x="8819" y="34246"/>
                  </a:lnTo>
                  <a:lnTo>
                    <a:pt x="10643" y="37118"/>
                  </a:lnTo>
                  <a:lnTo>
                    <a:pt x="11858" y="40620"/>
                  </a:lnTo>
                  <a:lnTo>
                    <a:pt x="12668" y="44543"/>
                  </a:lnTo>
                  <a:lnTo>
                    <a:pt x="13208" y="48746"/>
                  </a:lnTo>
                  <a:lnTo>
                    <a:pt x="14361" y="53134"/>
                  </a:lnTo>
                  <a:lnTo>
                    <a:pt x="15925" y="57648"/>
                  </a:lnTo>
                  <a:lnTo>
                    <a:pt x="17761" y="62245"/>
                  </a:lnTo>
                  <a:lnTo>
                    <a:pt x="18984" y="66896"/>
                  </a:lnTo>
                  <a:lnTo>
                    <a:pt x="19800" y="71585"/>
                  </a:lnTo>
                  <a:lnTo>
                    <a:pt x="20343" y="76298"/>
                  </a:lnTo>
                  <a:lnTo>
                    <a:pt x="20706" y="81028"/>
                  </a:lnTo>
                  <a:lnTo>
                    <a:pt x="20948" y="85769"/>
                  </a:lnTo>
                  <a:lnTo>
                    <a:pt x="21216" y="95269"/>
                  </a:lnTo>
                  <a:lnTo>
                    <a:pt x="21419" y="134243"/>
                  </a:lnTo>
                  <a:lnTo>
                    <a:pt x="21429" y="158280"/>
                  </a:lnTo>
                  <a:lnTo>
                    <a:pt x="22223" y="164257"/>
                  </a:lnTo>
                  <a:lnTo>
                    <a:pt x="23548" y="169830"/>
                  </a:lnTo>
                  <a:lnTo>
                    <a:pt x="25223" y="175133"/>
                  </a:lnTo>
                  <a:lnTo>
                    <a:pt x="26341" y="180255"/>
                  </a:lnTo>
                  <a:lnTo>
                    <a:pt x="27086" y="185258"/>
                  </a:lnTo>
                  <a:lnTo>
                    <a:pt x="27582" y="190180"/>
                  </a:lnTo>
                  <a:lnTo>
                    <a:pt x="27912" y="195049"/>
                  </a:lnTo>
                  <a:lnTo>
                    <a:pt x="28135" y="199883"/>
                  </a:lnTo>
                  <a:lnTo>
                    <a:pt x="28379" y="209487"/>
                  </a:lnTo>
                  <a:lnTo>
                    <a:pt x="28550" y="233354"/>
                  </a:lnTo>
                  <a:lnTo>
                    <a:pt x="27765" y="237326"/>
                  </a:lnTo>
                  <a:lnTo>
                    <a:pt x="26447" y="240767"/>
                  </a:lnTo>
                  <a:lnTo>
                    <a:pt x="24775" y="243855"/>
                  </a:lnTo>
                  <a:lnTo>
                    <a:pt x="23660" y="246708"/>
                  </a:lnTo>
                  <a:lnTo>
                    <a:pt x="22917" y="249403"/>
                  </a:lnTo>
                  <a:lnTo>
                    <a:pt x="22092" y="254515"/>
                  </a:lnTo>
                  <a:lnTo>
                    <a:pt x="21562" y="262147"/>
                  </a:lnTo>
                  <a:lnTo>
                    <a:pt x="21440" y="264192"/>
                  </a:lnTo>
                  <a:lnTo>
                    <a:pt x="21432" y="2500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361"/>
            <p:cNvSpPr/>
            <p:nvPr/>
          </p:nvSpPr>
          <p:spPr>
            <a:xfrm>
              <a:off x="807564" y="2164582"/>
              <a:ext cx="228278" cy="250004"/>
            </a:xfrm>
            <a:custGeom>
              <a:avLst/>
              <a:gdLst/>
              <a:ahLst/>
              <a:cxnLst/>
              <a:rect l="0" t="0" r="0" b="0"/>
              <a:pathLst>
                <a:path w="228278" h="250004">
                  <a:moveTo>
                    <a:pt x="6823" y="78555"/>
                  </a:moveTo>
                  <a:lnTo>
                    <a:pt x="6823" y="91555"/>
                  </a:lnTo>
                  <a:lnTo>
                    <a:pt x="8940" y="94387"/>
                  </a:lnTo>
                  <a:lnTo>
                    <a:pt x="10615" y="96253"/>
                  </a:lnTo>
                  <a:lnTo>
                    <a:pt x="11733" y="98292"/>
                  </a:lnTo>
                  <a:lnTo>
                    <a:pt x="13673" y="105809"/>
                  </a:lnTo>
                  <a:lnTo>
                    <a:pt x="13950" y="113535"/>
                  </a:lnTo>
                  <a:lnTo>
                    <a:pt x="13964" y="117969"/>
                  </a:lnTo>
                  <a:lnTo>
                    <a:pt x="14759" y="119118"/>
                  </a:lnTo>
                  <a:lnTo>
                    <a:pt x="16082" y="119885"/>
                  </a:lnTo>
                  <a:lnTo>
                    <a:pt x="21023" y="121391"/>
                  </a:lnTo>
                  <a:lnTo>
                    <a:pt x="21105" y="114141"/>
                  </a:lnTo>
                  <a:lnTo>
                    <a:pt x="21108" y="110775"/>
                  </a:lnTo>
                  <a:lnTo>
                    <a:pt x="20315" y="104798"/>
                  </a:lnTo>
                  <a:lnTo>
                    <a:pt x="16200" y="77599"/>
                  </a:lnTo>
                  <a:lnTo>
                    <a:pt x="15456" y="71568"/>
                  </a:lnTo>
                  <a:lnTo>
                    <a:pt x="14960" y="66753"/>
                  </a:lnTo>
                  <a:lnTo>
                    <a:pt x="14408" y="59287"/>
                  </a:lnTo>
                  <a:lnTo>
                    <a:pt x="14163" y="52529"/>
                  </a:lnTo>
                  <a:lnTo>
                    <a:pt x="14054" y="44234"/>
                  </a:lnTo>
                  <a:lnTo>
                    <a:pt x="13231" y="41387"/>
                  </a:lnTo>
                  <a:lnTo>
                    <a:pt x="11889" y="39489"/>
                  </a:lnTo>
                  <a:lnTo>
                    <a:pt x="10200" y="38223"/>
                  </a:lnTo>
                  <a:lnTo>
                    <a:pt x="9075" y="35792"/>
                  </a:lnTo>
                  <a:lnTo>
                    <a:pt x="7824" y="28857"/>
                  </a:lnTo>
                  <a:lnTo>
                    <a:pt x="6696" y="26373"/>
                  </a:lnTo>
                  <a:lnTo>
                    <a:pt x="5151" y="24717"/>
                  </a:lnTo>
                  <a:lnTo>
                    <a:pt x="3327" y="23613"/>
                  </a:lnTo>
                  <a:lnTo>
                    <a:pt x="2111" y="22083"/>
                  </a:lnTo>
                  <a:lnTo>
                    <a:pt x="1301" y="20270"/>
                  </a:lnTo>
                  <a:lnTo>
                    <a:pt x="400" y="16138"/>
                  </a:lnTo>
                  <a:lnTo>
                    <a:pt x="0" y="11656"/>
                  </a:lnTo>
                  <a:lnTo>
                    <a:pt x="687" y="10143"/>
                  </a:lnTo>
                  <a:lnTo>
                    <a:pt x="1938" y="9134"/>
                  </a:lnTo>
                  <a:lnTo>
                    <a:pt x="5858" y="7516"/>
                  </a:lnTo>
                  <a:lnTo>
                    <a:pt x="6180" y="6590"/>
                  </a:lnTo>
                  <a:lnTo>
                    <a:pt x="6738" y="1002"/>
                  </a:lnTo>
                  <a:lnTo>
                    <a:pt x="7560" y="659"/>
                  </a:lnTo>
                  <a:lnTo>
                    <a:pt x="14093" y="34"/>
                  </a:lnTo>
                  <a:lnTo>
                    <a:pt x="17462" y="0"/>
                  </a:lnTo>
                  <a:lnTo>
                    <a:pt x="18679" y="785"/>
                  </a:lnTo>
                  <a:lnTo>
                    <a:pt x="19489" y="2102"/>
                  </a:lnTo>
                  <a:lnTo>
                    <a:pt x="20030" y="3774"/>
                  </a:lnTo>
                  <a:lnTo>
                    <a:pt x="21977" y="4889"/>
                  </a:lnTo>
                  <a:lnTo>
                    <a:pt x="28375" y="6127"/>
                  </a:lnTo>
                  <a:lnTo>
                    <a:pt x="34393" y="6677"/>
                  </a:lnTo>
                  <a:lnTo>
                    <a:pt x="39714" y="6922"/>
                  </a:lnTo>
                  <a:lnTo>
                    <a:pt x="44725" y="7030"/>
                  </a:lnTo>
                  <a:lnTo>
                    <a:pt x="227948" y="7118"/>
                  </a:lnTo>
                  <a:lnTo>
                    <a:pt x="228260" y="14393"/>
                  </a:lnTo>
                  <a:lnTo>
                    <a:pt x="228277" y="24117"/>
                  </a:lnTo>
                  <a:lnTo>
                    <a:pt x="227484" y="26388"/>
                  </a:lnTo>
                  <a:lnTo>
                    <a:pt x="224486" y="31028"/>
                  </a:lnTo>
                  <a:lnTo>
                    <a:pt x="222625" y="37853"/>
                  </a:lnTo>
                  <a:lnTo>
                    <a:pt x="222128" y="41895"/>
                  </a:lnTo>
                  <a:lnTo>
                    <a:pt x="220210" y="45384"/>
                  </a:lnTo>
                  <a:lnTo>
                    <a:pt x="213845" y="51377"/>
                  </a:lnTo>
                  <a:lnTo>
                    <a:pt x="211513" y="54880"/>
                  </a:lnTo>
                  <a:lnTo>
                    <a:pt x="209958" y="58803"/>
                  </a:lnTo>
                  <a:lnTo>
                    <a:pt x="208922" y="63006"/>
                  </a:lnTo>
                  <a:lnTo>
                    <a:pt x="206643" y="67395"/>
                  </a:lnTo>
                  <a:lnTo>
                    <a:pt x="203537" y="71909"/>
                  </a:lnTo>
                  <a:lnTo>
                    <a:pt x="199878" y="76506"/>
                  </a:lnTo>
                  <a:lnTo>
                    <a:pt x="196645" y="81157"/>
                  </a:lnTo>
                  <a:lnTo>
                    <a:pt x="193696" y="85846"/>
                  </a:lnTo>
                  <a:lnTo>
                    <a:pt x="190937" y="90559"/>
                  </a:lnTo>
                  <a:lnTo>
                    <a:pt x="187509" y="95289"/>
                  </a:lnTo>
                  <a:lnTo>
                    <a:pt x="183637" y="100030"/>
                  </a:lnTo>
                  <a:lnTo>
                    <a:pt x="179468" y="104778"/>
                  </a:lnTo>
                  <a:lnTo>
                    <a:pt x="171926" y="118262"/>
                  </a:lnTo>
                  <a:lnTo>
                    <a:pt x="162136" y="137570"/>
                  </a:lnTo>
                  <a:lnTo>
                    <a:pt x="131165" y="200985"/>
                  </a:lnTo>
                  <a:lnTo>
                    <a:pt x="127024" y="208594"/>
                  </a:lnTo>
                  <a:lnTo>
                    <a:pt x="123469" y="214460"/>
                  </a:lnTo>
                  <a:lnTo>
                    <a:pt x="120306" y="219164"/>
                  </a:lnTo>
                  <a:lnTo>
                    <a:pt x="116791" y="226509"/>
                  </a:lnTo>
                  <a:lnTo>
                    <a:pt x="115854" y="229578"/>
                  </a:lnTo>
                  <a:lnTo>
                    <a:pt x="112696" y="235106"/>
                  </a:lnTo>
                  <a:lnTo>
                    <a:pt x="106813" y="242634"/>
                  </a:lnTo>
                  <a:lnTo>
                    <a:pt x="99695" y="250003"/>
                  </a:lnTo>
                  <a:lnTo>
                    <a:pt x="99692" y="2428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362"/>
            <p:cNvSpPr/>
            <p:nvPr/>
          </p:nvSpPr>
          <p:spPr>
            <a:xfrm>
              <a:off x="1101463" y="2350293"/>
              <a:ext cx="112559" cy="107155"/>
            </a:xfrm>
            <a:custGeom>
              <a:avLst/>
              <a:gdLst/>
              <a:ahLst/>
              <a:cxnLst/>
              <a:rect l="0" t="0" r="0" b="0"/>
              <a:pathLst>
                <a:path w="112559" h="107155">
                  <a:moveTo>
                    <a:pt x="77255" y="0"/>
                  </a:moveTo>
                  <a:lnTo>
                    <a:pt x="77255" y="6850"/>
                  </a:lnTo>
                  <a:lnTo>
                    <a:pt x="79372" y="7013"/>
                  </a:lnTo>
                  <a:lnTo>
                    <a:pt x="81047" y="7057"/>
                  </a:lnTo>
                  <a:lnTo>
                    <a:pt x="82165" y="7879"/>
                  </a:lnTo>
                  <a:lnTo>
                    <a:pt x="82910" y="9222"/>
                  </a:lnTo>
                  <a:lnTo>
                    <a:pt x="83406" y="10911"/>
                  </a:lnTo>
                  <a:lnTo>
                    <a:pt x="84530" y="12830"/>
                  </a:lnTo>
                  <a:lnTo>
                    <a:pt x="86074" y="14903"/>
                  </a:lnTo>
                  <a:lnTo>
                    <a:pt x="87897" y="17079"/>
                  </a:lnTo>
                  <a:lnTo>
                    <a:pt x="89906" y="19324"/>
                  </a:lnTo>
                  <a:lnTo>
                    <a:pt x="94255" y="23934"/>
                  </a:lnTo>
                  <a:lnTo>
                    <a:pt x="101165" y="30993"/>
                  </a:lnTo>
                  <a:lnTo>
                    <a:pt x="103514" y="34156"/>
                  </a:lnTo>
                  <a:lnTo>
                    <a:pt x="105874" y="37852"/>
                  </a:lnTo>
                  <a:lnTo>
                    <a:pt x="108241" y="41904"/>
                  </a:lnTo>
                  <a:lnTo>
                    <a:pt x="109818" y="45398"/>
                  </a:lnTo>
                  <a:lnTo>
                    <a:pt x="110870" y="48522"/>
                  </a:lnTo>
                  <a:lnTo>
                    <a:pt x="111571" y="51398"/>
                  </a:lnTo>
                  <a:lnTo>
                    <a:pt x="112039" y="54109"/>
                  </a:lnTo>
                  <a:lnTo>
                    <a:pt x="112351" y="56711"/>
                  </a:lnTo>
                  <a:lnTo>
                    <a:pt x="112558" y="59238"/>
                  </a:lnTo>
                  <a:lnTo>
                    <a:pt x="108728" y="64099"/>
                  </a:lnTo>
                  <a:lnTo>
                    <a:pt x="102206" y="70514"/>
                  </a:lnTo>
                  <a:lnTo>
                    <a:pt x="87551" y="83728"/>
                  </a:lnTo>
                  <a:lnTo>
                    <a:pt x="78391" y="92246"/>
                  </a:lnTo>
                  <a:lnTo>
                    <a:pt x="74044" y="94835"/>
                  </a:lnTo>
                  <a:lnTo>
                    <a:pt x="69558" y="96561"/>
                  </a:lnTo>
                  <a:lnTo>
                    <a:pt x="64980" y="97712"/>
                  </a:lnTo>
                  <a:lnTo>
                    <a:pt x="61134" y="99273"/>
                  </a:lnTo>
                  <a:lnTo>
                    <a:pt x="57777" y="101107"/>
                  </a:lnTo>
                  <a:lnTo>
                    <a:pt x="54744" y="103124"/>
                  </a:lnTo>
                  <a:lnTo>
                    <a:pt x="51929" y="104468"/>
                  </a:lnTo>
                  <a:lnTo>
                    <a:pt x="49259" y="105364"/>
                  </a:lnTo>
                  <a:lnTo>
                    <a:pt x="46684" y="105962"/>
                  </a:lnTo>
                  <a:lnTo>
                    <a:pt x="43381" y="106360"/>
                  </a:lnTo>
                  <a:lnTo>
                    <a:pt x="39591" y="106626"/>
                  </a:lnTo>
                  <a:lnTo>
                    <a:pt x="31941" y="106920"/>
                  </a:lnTo>
                  <a:lnTo>
                    <a:pt x="23171" y="107087"/>
                  </a:lnTo>
                  <a:lnTo>
                    <a:pt x="9614" y="107154"/>
                  </a:lnTo>
                  <a:lnTo>
                    <a:pt x="7555" y="106361"/>
                  </a:lnTo>
                  <a:lnTo>
                    <a:pt x="5388" y="105039"/>
                  </a:lnTo>
                  <a:lnTo>
                    <a:pt x="0" y="101006"/>
                  </a:lnTo>
                  <a:lnTo>
                    <a:pt x="352" y="100675"/>
                  </a:lnTo>
                  <a:lnTo>
                    <a:pt x="2859" y="100307"/>
                  </a:lnTo>
                  <a:lnTo>
                    <a:pt x="3845" y="99416"/>
                  </a:lnTo>
                  <a:lnTo>
                    <a:pt x="4503" y="98027"/>
                  </a:lnTo>
                  <a:lnTo>
                    <a:pt x="4941" y="96308"/>
                  </a:lnTo>
                  <a:lnTo>
                    <a:pt x="6027" y="95162"/>
                  </a:lnTo>
                  <a:lnTo>
                    <a:pt x="7544" y="94397"/>
                  </a:lnTo>
                  <a:lnTo>
                    <a:pt x="12962" y="928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363"/>
            <p:cNvSpPr/>
            <p:nvPr/>
          </p:nvSpPr>
          <p:spPr>
            <a:xfrm>
              <a:off x="1507331" y="2157412"/>
              <a:ext cx="21432" cy="192882"/>
            </a:xfrm>
            <a:custGeom>
              <a:avLst/>
              <a:gdLst/>
              <a:ahLst/>
              <a:cxnLst/>
              <a:rect l="0" t="0" r="0" b="0"/>
              <a:pathLst>
                <a:path w="21432" h="192882">
                  <a:moveTo>
                    <a:pt x="0" y="0"/>
                  </a:moveTo>
                  <a:lnTo>
                    <a:pt x="6151" y="6151"/>
                  </a:lnTo>
                  <a:lnTo>
                    <a:pt x="6702" y="8819"/>
                  </a:lnTo>
                  <a:lnTo>
                    <a:pt x="7013" y="14784"/>
                  </a:lnTo>
                  <a:lnTo>
                    <a:pt x="7056" y="17000"/>
                  </a:lnTo>
                  <a:lnTo>
                    <a:pt x="7879" y="19271"/>
                  </a:lnTo>
                  <a:lnTo>
                    <a:pt x="9221" y="21578"/>
                  </a:lnTo>
                  <a:lnTo>
                    <a:pt x="10910" y="23911"/>
                  </a:lnTo>
                  <a:lnTo>
                    <a:pt x="12036" y="30228"/>
                  </a:lnTo>
                  <a:lnTo>
                    <a:pt x="12786" y="39202"/>
                  </a:lnTo>
                  <a:lnTo>
                    <a:pt x="13620" y="58698"/>
                  </a:lnTo>
                  <a:lnTo>
                    <a:pt x="13991" y="72655"/>
                  </a:lnTo>
                  <a:lnTo>
                    <a:pt x="14883" y="78599"/>
                  </a:lnTo>
                  <a:lnTo>
                    <a:pt x="16272" y="84150"/>
                  </a:lnTo>
                  <a:lnTo>
                    <a:pt x="17992" y="89437"/>
                  </a:lnTo>
                  <a:lnTo>
                    <a:pt x="19138" y="93756"/>
                  </a:lnTo>
                  <a:lnTo>
                    <a:pt x="19903" y="97429"/>
                  </a:lnTo>
                  <a:lnTo>
                    <a:pt x="20412" y="100671"/>
                  </a:lnTo>
                  <a:lnTo>
                    <a:pt x="20752" y="104420"/>
                  </a:lnTo>
                  <a:lnTo>
                    <a:pt x="20978" y="108507"/>
                  </a:lnTo>
                  <a:lnTo>
                    <a:pt x="21230" y="116488"/>
                  </a:lnTo>
                  <a:lnTo>
                    <a:pt x="21341" y="122681"/>
                  </a:lnTo>
                  <a:lnTo>
                    <a:pt x="20578" y="125444"/>
                  </a:lnTo>
                  <a:lnTo>
                    <a:pt x="19275" y="128079"/>
                  </a:lnTo>
                  <a:lnTo>
                    <a:pt x="17612" y="130630"/>
                  </a:lnTo>
                  <a:lnTo>
                    <a:pt x="16504" y="133918"/>
                  </a:lnTo>
                  <a:lnTo>
                    <a:pt x="15765" y="137697"/>
                  </a:lnTo>
                  <a:lnTo>
                    <a:pt x="15273" y="141804"/>
                  </a:lnTo>
                  <a:lnTo>
                    <a:pt x="14944" y="145336"/>
                  </a:lnTo>
                  <a:lnTo>
                    <a:pt x="14725" y="148485"/>
                  </a:lnTo>
                  <a:lnTo>
                    <a:pt x="14482" y="154099"/>
                  </a:lnTo>
                  <a:lnTo>
                    <a:pt x="14374" y="159241"/>
                  </a:lnTo>
                  <a:lnTo>
                    <a:pt x="15139" y="161723"/>
                  </a:lnTo>
                  <a:lnTo>
                    <a:pt x="16442" y="164171"/>
                  </a:lnTo>
                  <a:lnTo>
                    <a:pt x="18105" y="166598"/>
                  </a:lnTo>
                  <a:lnTo>
                    <a:pt x="19214" y="169009"/>
                  </a:lnTo>
                  <a:lnTo>
                    <a:pt x="19953" y="171410"/>
                  </a:lnTo>
                  <a:lnTo>
                    <a:pt x="20446" y="173805"/>
                  </a:lnTo>
                  <a:lnTo>
                    <a:pt x="20993" y="178582"/>
                  </a:lnTo>
                  <a:lnTo>
                    <a:pt x="21236" y="183351"/>
                  </a:lnTo>
                  <a:lnTo>
                    <a:pt x="21431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364"/>
            <p:cNvSpPr/>
            <p:nvPr/>
          </p:nvSpPr>
          <p:spPr>
            <a:xfrm>
              <a:off x="1650232" y="2157412"/>
              <a:ext cx="171422" cy="207072"/>
            </a:xfrm>
            <a:custGeom>
              <a:avLst/>
              <a:gdLst/>
              <a:ahLst/>
              <a:cxnLst/>
              <a:rect l="0" t="0" r="0" b="0"/>
              <a:pathLst>
                <a:path w="171422" h="207072">
                  <a:moveTo>
                    <a:pt x="49980" y="21431"/>
                  </a:moveTo>
                  <a:lnTo>
                    <a:pt x="43829" y="21431"/>
                  </a:lnTo>
                  <a:lnTo>
                    <a:pt x="43498" y="22225"/>
                  </a:lnTo>
                  <a:lnTo>
                    <a:pt x="43130" y="25223"/>
                  </a:lnTo>
                  <a:lnTo>
                    <a:pt x="40651" y="29516"/>
                  </a:lnTo>
                  <a:lnTo>
                    <a:pt x="36617" y="35552"/>
                  </a:lnTo>
                  <a:lnTo>
                    <a:pt x="31546" y="42751"/>
                  </a:lnTo>
                  <a:lnTo>
                    <a:pt x="28166" y="49138"/>
                  </a:lnTo>
                  <a:lnTo>
                    <a:pt x="25912" y="54984"/>
                  </a:lnTo>
                  <a:lnTo>
                    <a:pt x="24410" y="60468"/>
                  </a:lnTo>
                  <a:lnTo>
                    <a:pt x="22615" y="64918"/>
                  </a:lnTo>
                  <a:lnTo>
                    <a:pt x="20624" y="68679"/>
                  </a:lnTo>
                  <a:lnTo>
                    <a:pt x="18503" y="71980"/>
                  </a:lnTo>
                  <a:lnTo>
                    <a:pt x="16295" y="75767"/>
                  </a:lnTo>
                  <a:lnTo>
                    <a:pt x="14030" y="79881"/>
                  </a:lnTo>
                  <a:lnTo>
                    <a:pt x="11726" y="84210"/>
                  </a:lnTo>
                  <a:lnTo>
                    <a:pt x="10190" y="87890"/>
                  </a:lnTo>
                  <a:lnTo>
                    <a:pt x="8483" y="94095"/>
                  </a:lnTo>
                  <a:lnTo>
                    <a:pt x="8028" y="97655"/>
                  </a:lnTo>
                  <a:lnTo>
                    <a:pt x="7724" y="101616"/>
                  </a:lnTo>
                  <a:lnTo>
                    <a:pt x="7522" y="105844"/>
                  </a:lnTo>
                  <a:lnTo>
                    <a:pt x="6594" y="110250"/>
                  </a:lnTo>
                  <a:lnTo>
                    <a:pt x="5181" y="114775"/>
                  </a:lnTo>
                  <a:lnTo>
                    <a:pt x="3445" y="119379"/>
                  </a:lnTo>
                  <a:lnTo>
                    <a:pt x="2288" y="123242"/>
                  </a:lnTo>
                  <a:lnTo>
                    <a:pt x="1002" y="129651"/>
                  </a:lnTo>
                  <a:lnTo>
                    <a:pt x="431" y="135146"/>
                  </a:lnTo>
                  <a:lnTo>
                    <a:pt x="177" y="141027"/>
                  </a:lnTo>
                  <a:lnTo>
                    <a:pt x="0" y="158516"/>
                  </a:lnTo>
                  <a:lnTo>
                    <a:pt x="785" y="161240"/>
                  </a:lnTo>
                  <a:lnTo>
                    <a:pt x="3774" y="166383"/>
                  </a:lnTo>
                  <a:lnTo>
                    <a:pt x="7748" y="171315"/>
                  </a:lnTo>
                  <a:lnTo>
                    <a:pt x="12160" y="176152"/>
                  </a:lnTo>
                  <a:lnTo>
                    <a:pt x="19107" y="183338"/>
                  </a:lnTo>
                  <a:lnTo>
                    <a:pt x="30941" y="195260"/>
                  </a:lnTo>
                  <a:lnTo>
                    <a:pt x="33319" y="196848"/>
                  </a:lnTo>
                  <a:lnTo>
                    <a:pt x="38077" y="198613"/>
                  </a:lnTo>
                  <a:lnTo>
                    <a:pt x="41251" y="199877"/>
                  </a:lnTo>
                  <a:lnTo>
                    <a:pt x="44954" y="201514"/>
                  </a:lnTo>
                  <a:lnTo>
                    <a:pt x="49011" y="203399"/>
                  </a:lnTo>
                  <a:lnTo>
                    <a:pt x="52509" y="204656"/>
                  </a:lnTo>
                  <a:lnTo>
                    <a:pt x="55635" y="205493"/>
                  </a:lnTo>
                  <a:lnTo>
                    <a:pt x="58512" y="206052"/>
                  </a:lnTo>
                  <a:lnTo>
                    <a:pt x="63826" y="206672"/>
                  </a:lnTo>
                  <a:lnTo>
                    <a:pt x="68834" y="206948"/>
                  </a:lnTo>
                  <a:lnTo>
                    <a:pt x="73705" y="207071"/>
                  </a:lnTo>
                  <a:lnTo>
                    <a:pt x="76116" y="206310"/>
                  </a:lnTo>
                  <a:lnTo>
                    <a:pt x="80911" y="203347"/>
                  </a:lnTo>
                  <a:lnTo>
                    <a:pt x="85687" y="201502"/>
                  </a:lnTo>
                  <a:lnTo>
                    <a:pt x="88072" y="201009"/>
                  </a:lnTo>
                  <a:lnTo>
                    <a:pt x="92839" y="198345"/>
                  </a:lnTo>
                  <a:lnTo>
                    <a:pt x="95221" y="196524"/>
                  </a:lnTo>
                  <a:lnTo>
                    <a:pt x="98397" y="195310"/>
                  </a:lnTo>
                  <a:lnTo>
                    <a:pt x="102102" y="194500"/>
                  </a:lnTo>
                  <a:lnTo>
                    <a:pt x="106159" y="193960"/>
                  </a:lnTo>
                  <a:lnTo>
                    <a:pt x="109658" y="192807"/>
                  </a:lnTo>
                  <a:lnTo>
                    <a:pt x="112784" y="191244"/>
                  </a:lnTo>
                  <a:lnTo>
                    <a:pt x="115662" y="189409"/>
                  </a:lnTo>
                  <a:lnTo>
                    <a:pt x="120976" y="185252"/>
                  </a:lnTo>
                  <a:lnTo>
                    <a:pt x="125984" y="180759"/>
                  </a:lnTo>
                  <a:lnTo>
                    <a:pt x="130855" y="176117"/>
                  </a:lnTo>
                  <a:lnTo>
                    <a:pt x="132472" y="173767"/>
                  </a:lnTo>
                  <a:lnTo>
                    <a:pt x="134268" y="169040"/>
                  </a:lnTo>
                  <a:lnTo>
                    <a:pt x="136335" y="166668"/>
                  </a:lnTo>
                  <a:lnTo>
                    <a:pt x="139300" y="164293"/>
                  </a:lnTo>
                  <a:lnTo>
                    <a:pt x="142864" y="161916"/>
                  </a:lnTo>
                  <a:lnTo>
                    <a:pt x="145240" y="159538"/>
                  </a:lnTo>
                  <a:lnTo>
                    <a:pt x="146824" y="157158"/>
                  </a:lnTo>
                  <a:lnTo>
                    <a:pt x="148584" y="152398"/>
                  </a:lnTo>
                  <a:lnTo>
                    <a:pt x="149367" y="147636"/>
                  </a:lnTo>
                  <a:lnTo>
                    <a:pt x="150369" y="145256"/>
                  </a:lnTo>
                  <a:lnTo>
                    <a:pt x="155572" y="137318"/>
                  </a:lnTo>
                  <a:lnTo>
                    <a:pt x="157681" y="133615"/>
                  </a:lnTo>
                  <a:lnTo>
                    <a:pt x="159881" y="129557"/>
                  </a:lnTo>
                  <a:lnTo>
                    <a:pt x="161347" y="126059"/>
                  </a:lnTo>
                  <a:lnTo>
                    <a:pt x="162977" y="120055"/>
                  </a:lnTo>
                  <a:lnTo>
                    <a:pt x="164205" y="116549"/>
                  </a:lnTo>
                  <a:lnTo>
                    <a:pt x="165817" y="112625"/>
                  </a:lnTo>
                  <a:lnTo>
                    <a:pt x="167686" y="108421"/>
                  </a:lnTo>
                  <a:lnTo>
                    <a:pt x="168932" y="104824"/>
                  </a:lnTo>
                  <a:lnTo>
                    <a:pt x="170316" y="98711"/>
                  </a:lnTo>
                  <a:lnTo>
                    <a:pt x="170932" y="93348"/>
                  </a:lnTo>
                  <a:lnTo>
                    <a:pt x="171205" y="88320"/>
                  </a:lnTo>
                  <a:lnTo>
                    <a:pt x="171327" y="83439"/>
                  </a:lnTo>
                  <a:lnTo>
                    <a:pt x="171421" y="55065"/>
                  </a:lnTo>
                  <a:lnTo>
                    <a:pt x="170628" y="52585"/>
                  </a:lnTo>
                  <a:lnTo>
                    <a:pt x="167631" y="47713"/>
                  </a:lnTo>
                  <a:lnTo>
                    <a:pt x="163653" y="42901"/>
                  </a:lnTo>
                  <a:lnTo>
                    <a:pt x="159238" y="38117"/>
                  </a:lnTo>
                  <a:lnTo>
                    <a:pt x="152291" y="30961"/>
                  </a:lnTo>
                  <a:lnTo>
                    <a:pt x="139472" y="18057"/>
                  </a:lnTo>
                  <a:lnTo>
                    <a:pt x="137422" y="16801"/>
                  </a:lnTo>
                  <a:lnTo>
                    <a:pt x="133028" y="15404"/>
                  </a:lnTo>
                  <a:lnTo>
                    <a:pt x="128430" y="12667"/>
                  </a:lnTo>
                  <a:lnTo>
                    <a:pt x="126093" y="10826"/>
                  </a:lnTo>
                  <a:lnTo>
                    <a:pt x="122947" y="9599"/>
                  </a:lnTo>
                  <a:lnTo>
                    <a:pt x="119262" y="8780"/>
                  </a:lnTo>
                  <a:lnTo>
                    <a:pt x="115218" y="8235"/>
                  </a:lnTo>
                  <a:lnTo>
                    <a:pt x="78477" y="2450"/>
                  </a:lnTo>
                  <a:lnTo>
                    <a:pt x="72153" y="1633"/>
                  </a:lnTo>
                  <a:lnTo>
                    <a:pt x="67143" y="1088"/>
                  </a:lnTo>
                  <a:lnTo>
                    <a:pt x="63010" y="726"/>
                  </a:lnTo>
                  <a:lnTo>
                    <a:pt x="59460" y="484"/>
                  </a:lnTo>
                  <a:lnTo>
                    <a:pt x="53400" y="215"/>
                  </a:lnTo>
                  <a:lnTo>
                    <a:pt x="45526" y="63"/>
                  </a:lnTo>
                  <a:lnTo>
                    <a:pt x="24882" y="0"/>
                  </a:lnTo>
                  <a:lnTo>
                    <a:pt x="23723" y="794"/>
                  </a:lnTo>
                  <a:lnTo>
                    <a:pt x="22950" y="2117"/>
                  </a:lnTo>
                  <a:lnTo>
                    <a:pt x="21405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365"/>
            <p:cNvSpPr/>
            <p:nvPr/>
          </p:nvSpPr>
          <p:spPr>
            <a:xfrm>
              <a:off x="1921668" y="2114550"/>
              <a:ext cx="192853" cy="221449"/>
            </a:xfrm>
            <a:custGeom>
              <a:avLst/>
              <a:gdLst/>
              <a:ahLst/>
              <a:cxnLst/>
              <a:rect l="0" t="0" r="0" b="0"/>
              <a:pathLst>
                <a:path w="192853" h="221449">
                  <a:moveTo>
                    <a:pt x="171450" y="7143"/>
                  </a:moveTo>
                  <a:lnTo>
                    <a:pt x="167658" y="7143"/>
                  </a:lnTo>
                  <a:lnTo>
                    <a:pt x="167335" y="6349"/>
                  </a:lnTo>
                  <a:lnTo>
                    <a:pt x="167913" y="5027"/>
                  </a:lnTo>
                  <a:lnTo>
                    <a:pt x="171445" y="7"/>
                  </a:lnTo>
                  <a:lnTo>
                    <a:pt x="143809" y="0"/>
                  </a:lnTo>
                  <a:lnTo>
                    <a:pt x="139529" y="793"/>
                  </a:lnTo>
                  <a:lnTo>
                    <a:pt x="135089" y="2116"/>
                  </a:lnTo>
                  <a:lnTo>
                    <a:pt x="130540" y="3792"/>
                  </a:lnTo>
                  <a:lnTo>
                    <a:pt x="126714" y="4909"/>
                  </a:lnTo>
                  <a:lnTo>
                    <a:pt x="123370" y="5654"/>
                  </a:lnTo>
                  <a:lnTo>
                    <a:pt x="120347" y="6150"/>
                  </a:lnTo>
                  <a:lnTo>
                    <a:pt x="116744" y="6481"/>
                  </a:lnTo>
                  <a:lnTo>
                    <a:pt x="112754" y="6702"/>
                  </a:lnTo>
                  <a:lnTo>
                    <a:pt x="104882" y="6947"/>
                  </a:lnTo>
                  <a:lnTo>
                    <a:pt x="95194" y="7085"/>
                  </a:lnTo>
                  <a:lnTo>
                    <a:pt x="28584" y="7143"/>
                  </a:lnTo>
                  <a:lnTo>
                    <a:pt x="22425" y="13294"/>
                  </a:lnTo>
                  <a:lnTo>
                    <a:pt x="21873" y="15962"/>
                  </a:lnTo>
                  <a:lnTo>
                    <a:pt x="21562" y="21927"/>
                  </a:lnTo>
                  <a:lnTo>
                    <a:pt x="21519" y="24143"/>
                  </a:lnTo>
                  <a:lnTo>
                    <a:pt x="22284" y="25620"/>
                  </a:lnTo>
                  <a:lnTo>
                    <a:pt x="23587" y="26605"/>
                  </a:lnTo>
                  <a:lnTo>
                    <a:pt x="25250" y="27261"/>
                  </a:lnTo>
                  <a:lnTo>
                    <a:pt x="26359" y="28493"/>
                  </a:lnTo>
                  <a:lnTo>
                    <a:pt x="27097" y="30108"/>
                  </a:lnTo>
                  <a:lnTo>
                    <a:pt x="27918" y="34018"/>
                  </a:lnTo>
                  <a:lnTo>
                    <a:pt x="28283" y="38402"/>
                  </a:lnTo>
                  <a:lnTo>
                    <a:pt x="27587" y="40682"/>
                  </a:lnTo>
                  <a:lnTo>
                    <a:pt x="24696" y="45333"/>
                  </a:lnTo>
                  <a:lnTo>
                    <a:pt x="24402" y="47684"/>
                  </a:lnTo>
                  <a:lnTo>
                    <a:pt x="24999" y="50045"/>
                  </a:lnTo>
                  <a:lnTo>
                    <a:pt x="26986" y="54786"/>
                  </a:lnTo>
                  <a:lnTo>
                    <a:pt x="27869" y="59538"/>
                  </a:lnTo>
                  <a:lnTo>
                    <a:pt x="28261" y="64297"/>
                  </a:lnTo>
                  <a:lnTo>
                    <a:pt x="28436" y="69057"/>
                  </a:lnTo>
                  <a:lnTo>
                    <a:pt x="28548" y="78581"/>
                  </a:lnTo>
                  <a:lnTo>
                    <a:pt x="28570" y="84314"/>
                  </a:lnTo>
                  <a:lnTo>
                    <a:pt x="29365" y="84784"/>
                  </a:lnTo>
                  <a:lnTo>
                    <a:pt x="32366" y="85307"/>
                  </a:lnTo>
                  <a:lnTo>
                    <a:pt x="33484" y="86240"/>
                  </a:lnTo>
                  <a:lnTo>
                    <a:pt x="34229" y="87655"/>
                  </a:lnTo>
                  <a:lnTo>
                    <a:pt x="34725" y="89393"/>
                  </a:lnTo>
                  <a:lnTo>
                    <a:pt x="35850" y="90552"/>
                  </a:lnTo>
                  <a:lnTo>
                    <a:pt x="37394" y="91324"/>
                  </a:lnTo>
                  <a:lnTo>
                    <a:pt x="42768" y="92842"/>
                  </a:lnTo>
                  <a:lnTo>
                    <a:pt x="46627" y="89068"/>
                  </a:lnTo>
                  <a:lnTo>
                    <a:pt x="48547" y="87953"/>
                  </a:lnTo>
                  <a:lnTo>
                    <a:pt x="52798" y="86715"/>
                  </a:lnTo>
                  <a:lnTo>
                    <a:pt x="57333" y="86165"/>
                  </a:lnTo>
                  <a:lnTo>
                    <a:pt x="61994" y="85920"/>
                  </a:lnTo>
                  <a:lnTo>
                    <a:pt x="66711" y="85811"/>
                  </a:lnTo>
                  <a:lnTo>
                    <a:pt x="69874" y="84988"/>
                  </a:lnTo>
                  <a:lnTo>
                    <a:pt x="73571" y="83646"/>
                  </a:lnTo>
                  <a:lnTo>
                    <a:pt x="77622" y="81958"/>
                  </a:lnTo>
                  <a:lnTo>
                    <a:pt x="81117" y="80832"/>
                  </a:lnTo>
                  <a:lnTo>
                    <a:pt x="87116" y="79581"/>
                  </a:lnTo>
                  <a:lnTo>
                    <a:pt x="90621" y="79248"/>
                  </a:lnTo>
                  <a:lnTo>
                    <a:pt x="94546" y="79025"/>
                  </a:lnTo>
                  <a:lnTo>
                    <a:pt x="98749" y="78877"/>
                  </a:lnTo>
                  <a:lnTo>
                    <a:pt x="107108" y="80366"/>
                  </a:lnTo>
                  <a:lnTo>
                    <a:pt x="118237" y="82946"/>
                  </a:lnTo>
                  <a:lnTo>
                    <a:pt x="131212" y="86254"/>
                  </a:lnTo>
                  <a:lnTo>
                    <a:pt x="140656" y="89252"/>
                  </a:lnTo>
                  <a:lnTo>
                    <a:pt x="147746" y="92045"/>
                  </a:lnTo>
                  <a:lnTo>
                    <a:pt x="153266" y="94701"/>
                  </a:lnTo>
                  <a:lnTo>
                    <a:pt x="157740" y="97265"/>
                  </a:lnTo>
                  <a:lnTo>
                    <a:pt x="161517" y="99768"/>
                  </a:lnTo>
                  <a:lnTo>
                    <a:pt x="164828" y="102230"/>
                  </a:lnTo>
                  <a:lnTo>
                    <a:pt x="170624" y="107084"/>
                  </a:lnTo>
                  <a:lnTo>
                    <a:pt x="173280" y="109489"/>
                  </a:lnTo>
                  <a:lnTo>
                    <a:pt x="178349" y="116395"/>
                  </a:lnTo>
                  <a:lnTo>
                    <a:pt x="180812" y="120459"/>
                  </a:lnTo>
                  <a:lnTo>
                    <a:pt x="183548" y="127091"/>
                  </a:lnTo>
                  <a:lnTo>
                    <a:pt x="184279" y="129971"/>
                  </a:lnTo>
                  <a:lnTo>
                    <a:pt x="187206" y="135288"/>
                  </a:lnTo>
                  <a:lnTo>
                    <a:pt x="189098" y="137817"/>
                  </a:lnTo>
                  <a:lnTo>
                    <a:pt x="191200" y="142743"/>
                  </a:lnTo>
                  <a:lnTo>
                    <a:pt x="192134" y="147579"/>
                  </a:lnTo>
                  <a:lnTo>
                    <a:pt x="192550" y="152374"/>
                  </a:lnTo>
                  <a:lnTo>
                    <a:pt x="192734" y="159267"/>
                  </a:lnTo>
                  <a:lnTo>
                    <a:pt x="192852" y="172835"/>
                  </a:lnTo>
                  <a:lnTo>
                    <a:pt x="192068" y="175549"/>
                  </a:lnTo>
                  <a:lnTo>
                    <a:pt x="189081" y="180680"/>
                  </a:lnTo>
                  <a:lnTo>
                    <a:pt x="187224" y="185606"/>
                  </a:lnTo>
                  <a:lnTo>
                    <a:pt x="186728" y="188031"/>
                  </a:lnTo>
                  <a:lnTo>
                    <a:pt x="184810" y="190441"/>
                  </a:lnTo>
                  <a:lnTo>
                    <a:pt x="181945" y="192842"/>
                  </a:lnTo>
                  <a:lnTo>
                    <a:pt x="178446" y="195236"/>
                  </a:lnTo>
                  <a:lnTo>
                    <a:pt x="172443" y="200013"/>
                  </a:lnTo>
                  <a:lnTo>
                    <a:pt x="169731" y="202398"/>
                  </a:lnTo>
                  <a:lnTo>
                    <a:pt x="166335" y="203988"/>
                  </a:lnTo>
                  <a:lnTo>
                    <a:pt x="162484" y="205049"/>
                  </a:lnTo>
                  <a:lnTo>
                    <a:pt x="158329" y="205755"/>
                  </a:lnTo>
                  <a:lnTo>
                    <a:pt x="154765" y="207020"/>
                  </a:lnTo>
                  <a:lnTo>
                    <a:pt x="151596" y="208657"/>
                  </a:lnTo>
                  <a:lnTo>
                    <a:pt x="145958" y="211799"/>
                  </a:lnTo>
                  <a:lnTo>
                    <a:pt x="140806" y="213195"/>
                  </a:lnTo>
                  <a:lnTo>
                    <a:pt x="137527" y="214361"/>
                  </a:lnTo>
                  <a:lnTo>
                    <a:pt x="133753" y="215932"/>
                  </a:lnTo>
                  <a:lnTo>
                    <a:pt x="129650" y="217773"/>
                  </a:lnTo>
                  <a:lnTo>
                    <a:pt x="126121" y="219001"/>
                  </a:lnTo>
                  <a:lnTo>
                    <a:pt x="122975" y="219819"/>
                  </a:lnTo>
                  <a:lnTo>
                    <a:pt x="120083" y="220365"/>
                  </a:lnTo>
                  <a:lnTo>
                    <a:pt x="116568" y="220728"/>
                  </a:lnTo>
                  <a:lnTo>
                    <a:pt x="112637" y="220971"/>
                  </a:lnTo>
                  <a:lnTo>
                    <a:pt x="104830" y="221241"/>
                  </a:lnTo>
                  <a:lnTo>
                    <a:pt x="95178" y="221392"/>
                  </a:lnTo>
                  <a:lnTo>
                    <a:pt x="77289" y="221448"/>
                  </a:lnTo>
                  <a:lnTo>
                    <a:pt x="73750" y="220656"/>
                  </a:lnTo>
                  <a:lnTo>
                    <a:pt x="69805" y="219336"/>
                  </a:lnTo>
                  <a:lnTo>
                    <a:pt x="65586" y="217661"/>
                  </a:lnTo>
                  <a:lnTo>
                    <a:pt x="61981" y="216545"/>
                  </a:lnTo>
                  <a:lnTo>
                    <a:pt x="58783" y="215800"/>
                  </a:lnTo>
                  <a:lnTo>
                    <a:pt x="53114" y="214974"/>
                  </a:lnTo>
                  <a:lnTo>
                    <a:pt x="47948" y="214606"/>
                  </a:lnTo>
                  <a:lnTo>
                    <a:pt x="45459" y="213714"/>
                  </a:lnTo>
                  <a:lnTo>
                    <a:pt x="40577" y="210607"/>
                  </a:lnTo>
                  <a:lnTo>
                    <a:pt x="35761" y="208697"/>
                  </a:lnTo>
                  <a:lnTo>
                    <a:pt x="30975" y="207848"/>
                  </a:lnTo>
                  <a:lnTo>
                    <a:pt x="26203" y="207471"/>
                  </a:lnTo>
                  <a:lnTo>
                    <a:pt x="19319" y="207303"/>
                  </a:lnTo>
                  <a:lnTo>
                    <a:pt x="0" y="20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366"/>
            <p:cNvSpPr/>
            <p:nvPr/>
          </p:nvSpPr>
          <p:spPr>
            <a:xfrm>
              <a:off x="1207293" y="2228850"/>
              <a:ext cx="157164" cy="1"/>
            </a:xfrm>
            <a:custGeom>
              <a:avLst/>
              <a:gdLst/>
              <a:ahLst/>
              <a:cxnLst/>
              <a:rect l="0" t="0" r="0" b="0"/>
              <a:pathLst>
                <a:path w="157164" h="1">
                  <a:moveTo>
                    <a:pt x="0" y="0"/>
                  </a:move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367"/>
            <p:cNvSpPr/>
            <p:nvPr/>
          </p:nvSpPr>
          <p:spPr>
            <a:xfrm>
              <a:off x="457200" y="2628900"/>
              <a:ext cx="257176" cy="142876"/>
            </a:xfrm>
            <a:custGeom>
              <a:avLst/>
              <a:gdLst/>
              <a:ahLst/>
              <a:cxnLst/>
              <a:rect l="0" t="0" r="0" b="0"/>
              <a:pathLst>
                <a:path w="257176" h="142876">
                  <a:moveTo>
                    <a:pt x="0" y="0"/>
                  </a:moveTo>
                  <a:lnTo>
                    <a:pt x="106153" y="0"/>
                  </a:lnTo>
                  <a:lnTo>
                    <a:pt x="102842" y="0"/>
                  </a:lnTo>
                  <a:lnTo>
                    <a:pt x="141769" y="0"/>
                  </a:lnTo>
                  <a:lnTo>
                    <a:pt x="146339" y="3792"/>
                  </a:lnTo>
                  <a:lnTo>
                    <a:pt x="149695" y="6849"/>
                  </a:lnTo>
                  <a:lnTo>
                    <a:pt x="153715" y="7056"/>
                  </a:lnTo>
                  <a:lnTo>
                    <a:pt x="155657" y="7879"/>
                  </a:lnTo>
                  <a:lnTo>
                    <a:pt x="161391" y="12035"/>
                  </a:lnTo>
                  <a:lnTo>
                    <a:pt x="163010" y="13286"/>
                  </a:lnTo>
                  <a:lnTo>
                    <a:pt x="167963" y="15959"/>
                  </a:lnTo>
                  <a:lnTo>
                    <a:pt x="176493" y="20350"/>
                  </a:lnTo>
                  <a:lnTo>
                    <a:pt x="179777" y="23067"/>
                  </a:lnTo>
                  <a:lnTo>
                    <a:pt x="184560" y="27487"/>
                  </a:lnTo>
                  <a:lnTo>
                    <a:pt x="184952" y="28643"/>
                  </a:lnTo>
                  <a:lnTo>
                    <a:pt x="185388" y="32045"/>
                  </a:lnTo>
                  <a:lnTo>
                    <a:pt x="185582" y="36202"/>
                  </a:lnTo>
                  <a:lnTo>
                    <a:pt x="185691" y="43006"/>
                  </a:lnTo>
                  <a:lnTo>
                    <a:pt x="185734" y="59539"/>
                  </a:lnTo>
                  <a:lnTo>
                    <a:pt x="184942" y="61124"/>
                  </a:lnTo>
                  <a:lnTo>
                    <a:pt x="183619" y="62181"/>
                  </a:lnTo>
                  <a:lnTo>
                    <a:pt x="181944" y="62885"/>
                  </a:lnTo>
                  <a:lnTo>
                    <a:pt x="180033" y="64942"/>
                  </a:lnTo>
                  <a:lnTo>
                    <a:pt x="177966" y="67901"/>
                  </a:lnTo>
                  <a:lnTo>
                    <a:pt x="175793" y="71461"/>
                  </a:lnTo>
                  <a:lnTo>
                    <a:pt x="173552" y="74628"/>
                  </a:lnTo>
                  <a:lnTo>
                    <a:pt x="171263" y="77533"/>
                  </a:lnTo>
                  <a:lnTo>
                    <a:pt x="168944" y="80264"/>
                  </a:lnTo>
                  <a:lnTo>
                    <a:pt x="166604" y="82878"/>
                  </a:lnTo>
                  <a:lnTo>
                    <a:pt x="161888" y="87899"/>
                  </a:lnTo>
                  <a:lnTo>
                    <a:pt x="154770" y="95188"/>
                  </a:lnTo>
                  <a:lnTo>
                    <a:pt x="151598" y="97590"/>
                  </a:lnTo>
                  <a:lnTo>
                    <a:pt x="147897" y="99985"/>
                  </a:lnTo>
                  <a:lnTo>
                    <a:pt x="143841" y="102375"/>
                  </a:lnTo>
                  <a:lnTo>
                    <a:pt x="139550" y="104762"/>
                  </a:lnTo>
                  <a:lnTo>
                    <a:pt x="130549" y="109532"/>
                  </a:lnTo>
                  <a:lnTo>
                    <a:pt x="126720" y="111915"/>
                  </a:lnTo>
                  <a:lnTo>
                    <a:pt x="123374" y="114297"/>
                  </a:lnTo>
                  <a:lnTo>
                    <a:pt x="120349" y="116680"/>
                  </a:lnTo>
                  <a:lnTo>
                    <a:pt x="117539" y="119061"/>
                  </a:lnTo>
                  <a:lnTo>
                    <a:pt x="114872" y="121443"/>
                  </a:lnTo>
                  <a:lnTo>
                    <a:pt x="112300" y="123824"/>
                  </a:lnTo>
                  <a:lnTo>
                    <a:pt x="108997" y="126206"/>
                  </a:lnTo>
                  <a:lnTo>
                    <a:pt x="105209" y="128587"/>
                  </a:lnTo>
                  <a:lnTo>
                    <a:pt x="97559" y="132555"/>
                  </a:lnTo>
                  <a:lnTo>
                    <a:pt x="91514" y="134320"/>
                  </a:lnTo>
                  <a:lnTo>
                    <a:pt x="86181" y="137220"/>
                  </a:lnTo>
                  <a:lnTo>
                    <a:pt x="80082" y="141758"/>
                  </a:lnTo>
                  <a:lnTo>
                    <a:pt x="77131" y="142378"/>
                  </a:lnTo>
                  <a:lnTo>
                    <a:pt x="69820" y="142831"/>
                  </a:lnTo>
                  <a:lnTo>
                    <a:pt x="57444" y="142875"/>
                  </a:lnTo>
                  <a:lnTo>
                    <a:pt x="61029" y="139082"/>
                  </a:lnTo>
                  <a:lnTo>
                    <a:pt x="63705" y="137965"/>
                  </a:lnTo>
                  <a:lnTo>
                    <a:pt x="70911" y="136724"/>
                  </a:lnTo>
                  <a:lnTo>
                    <a:pt x="77859" y="135927"/>
                  </a:lnTo>
                  <a:lnTo>
                    <a:pt x="84629" y="135789"/>
                  </a:lnTo>
                  <a:lnTo>
                    <a:pt x="133865" y="135733"/>
                  </a:lnTo>
                  <a:lnTo>
                    <a:pt x="138456" y="136526"/>
                  </a:lnTo>
                  <a:lnTo>
                    <a:pt x="143104" y="137849"/>
                  </a:lnTo>
                  <a:lnTo>
                    <a:pt x="147790" y="139524"/>
                  </a:lnTo>
                  <a:lnTo>
                    <a:pt x="155113" y="141385"/>
                  </a:lnTo>
                  <a:lnTo>
                    <a:pt x="161808" y="142213"/>
                  </a:lnTo>
                  <a:lnTo>
                    <a:pt x="165816" y="142433"/>
                  </a:lnTo>
                  <a:lnTo>
                    <a:pt x="173708" y="142679"/>
                  </a:lnTo>
                  <a:lnTo>
                    <a:pt x="183407" y="142816"/>
                  </a:lnTo>
                  <a:lnTo>
                    <a:pt x="234657" y="142875"/>
                  </a:lnTo>
                  <a:lnTo>
                    <a:pt x="238988" y="142081"/>
                  </a:lnTo>
                  <a:lnTo>
                    <a:pt x="243463" y="140758"/>
                  </a:lnTo>
                  <a:lnTo>
                    <a:pt x="257175" y="13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368"/>
            <p:cNvSpPr/>
            <p:nvPr/>
          </p:nvSpPr>
          <p:spPr>
            <a:xfrm>
              <a:off x="800187" y="2579187"/>
              <a:ext cx="57064" cy="185445"/>
            </a:xfrm>
            <a:custGeom>
              <a:avLst/>
              <a:gdLst/>
              <a:ahLst/>
              <a:cxnLst/>
              <a:rect l="0" t="0" r="0" b="0"/>
              <a:pathLst>
                <a:path w="57064" h="185445">
                  <a:moveTo>
                    <a:pt x="7056" y="6850"/>
                  </a:moveTo>
                  <a:lnTo>
                    <a:pt x="207" y="0"/>
                  </a:lnTo>
                  <a:lnTo>
                    <a:pt x="0" y="3586"/>
                  </a:lnTo>
                  <a:lnTo>
                    <a:pt x="764" y="4674"/>
                  </a:lnTo>
                  <a:lnTo>
                    <a:pt x="2068" y="5399"/>
                  </a:lnTo>
                  <a:lnTo>
                    <a:pt x="3731" y="5883"/>
                  </a:lnTo>
                  <a:lnTo>
                    <a:pt x="4839" y="6999"/>
                  </a:lnTo>
                  <a:lnTo>
                    <a:pt x="5578" y="8537"/>
                  </a:lnTo>
                  <a:lnTo>
                    <a:pt x="6071" y="10356"/>
                  </a:lnTo>
                  <a:lnTo>
                    <a:pt x="7193" y="12362"/>
                  </a:lnTo>
                  <a:lnTo>
                    <a:pt x="8735" y="14494"/>
                  </a:lnTo>
                  <a:lnTo>
                    <a:pt x="10557" y="16708"/>
                  </a:lnTo>
                  <a:lnTo>
                    <a:pt x="11771" y="18978"/>
                  </a:lnTo>
                  <a:lnTo>
                    <a:pt x="13120" y="23618"/>
                  </a:lnTo>
                  <a:lnTo>
                    <a:pt x="13720" y="28325"/>
                  </a:lnTo>
                  <a:lnTo>
                    <a:pt x="13880" y="30692"/>
                  </a:lnTo>
                  <a:lnTo>
                    <a:pt x="14781" y="33857"/>
                  </a:lnTo>
                  <a:lnTo>
                    <a:pt x="16174" y="37555"/>
                  </a:lnTo>
                  <a:lnTo>
                    <a:pt x="17897" y="41607"/>
                  </a:lnTo>
                  <a:lnTo>
                    <a:pt x="19046" y="45103"/>
                  </a:lnTo>
                  <a:lnTo>
                    <a:pt x="19812" y="48227"/>
                  </a:lnTo>
                  <a:lnTo>
                    <a:pt x="20323" y="51104"/>
                  </a:lnTo>
                  <a:lnTo>
                    <a:pt x="21457" y="54609"/>
                  </a:lnTo>
                  <a:lnTo>
                    <a:pt x="23006" y="58533"/>
                  </a:lnTo>
                  <a:lnTo>
                    <a:pt x="24834" y="62737"/>
                  </a:lnTo>
                  <a:lnTo>
                    <a:pt x="26052" y="67127"/>
                  </a:lnTo>
                  <a:lnTo>
                    <a:pt x="26864" y="71641"/>
                  </a:lnTo>
                  <a:lnTo>
                    <a:pt x="27405" y="76238"/>
                  </a:lnTo>
                  <a:lnTo>
                    <a:pt x="27766" y="80890"/>
                  </a:lnTo>
                  <a:lnTo>
                    <a:pt x="28006" y="85578"/>
                  </a:lnTo>
                  <a:lnTo>
                    <a:pt x="28167" y="90292"/>
                  </a:lnTo>
                  <a:lnTo>
                    <a:pt x="29068" y="95022"/>
                  </a:lnTo>
                  <a:lnTo>
                    <a:pt x="30462" y="99762"/>
                  </a:lnTo>
                  <a:lnTo>
                    <a:pt x="32185" y="104510"/>
                  </a:lnTo>
                  <a:lnTo>
                    <a:pt x="33334" y="108469"/>
                  </a:lnTo>
                  <a:lnTo>
                    <a:pt x="34099" y="111902"/>
                  </a:lnTo>
                  <a:lnTo>
                    <a:pt x="34610" y="114985"/>
                  </a:lnTo>
                  <a:lnTo>
                    <a:pt x="34950" y="118627"/>
                  </a:lnTo>
                  <a:lnTo>
                    <a:pt x="35177" y="122644"/>
                  </a:lnTo>
                  <a:lnTo>
                    <a:pt x="35430" y="130545"/>
                  </a:lnTo>
                  <a:lnTo>
                    <a:pt x="35571" y="140249"/>
                  </a:lnTo>
                  <a:lnTo>
                    <a:pt x="35605" y="148424"/>
                  </a:lnTo>
                  <a:lnTo>
                    <a:pt x="36407" y="152033"/>
                  </a:lnTo>
                  <a:lnTo>
                    <a:pt x="37736" y="155232"/>
                  </a:lnTo>
                  <a:lnTo>
                    <a:pt x="39416" y="158159"/>
                  </a:lnTo>
                  <a:lnTo>
                    <a:pt x="41329" y="160904"/>
                  </a:lnTo>
                  <a:lnTo>
                    <a:pt x="43399" y="163528"/>
                  </a:lnTo>
                  <a:lnTo>
                    <a:pt x="45572" y="166071"/>
                  </a:lnTo>
                  <a:lnTo>
                    <a:pt x="47021" y="168559"/>
                  </a:lnTo>
                  <a:lnTo>
                    <a:pt x="48631" y="173442"/>
                  </a:lnTo>
                  <a:lnTo>
                    <a:pt x="49854" y="175061"/>
                  </a:lnTo>
                  <a:lnTo>
                    <a:pt x="51463" y="176141"/>
                  </a:lnTo>
                  <a:lnTo>
                    <a:pt x="53330" y="176861"/>
                  </a:lnTo>
                  <a:lnTo>
                    <a:pt x="54574" y="178134"/>
                  </a:lnTo>
                  <a:lnTo>
                    <a:pt x="55403" y="179777"/>
                  </a:lnTo>
                  <a:lnTo>
                    <a:pt x="57063" y="185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369"/>
            <p:cNvSpPr/>
            <p:nvPr/>
          </p:nvSpPr>
          <p:spPr>
            <a:xfrm>
              <a:off x="957262" y="2736056"/>
              <a:ext cx="28479" cy="107157"/>
            </a:xfrm>
            <a:custGeom>
              <a:avLst/>
              <a:gdLst/>
              <a:ahLst/>
              <a:cxnLst/>
              <a:rect l="0" t="0" r="0" b="0"/>
              <a:pathLst>
                <a:path w="28479" h="107157">
                  <a:moveTo>
                    <a:pt x="0" y="0"/>
                  </a:moveTo>
                  <a:lnTo>
                    <a:pt x="6850" y="0"/>
                  </a:lnTo>
                  <a:lnTo>
                    <a:pt x="7741" y="793"/>
                  </a:lnTo>
                  <a:lnTo>
                    <a:pt x="10849" y="3793"/>
                  </a:lnTo>
                  <a:lnTo>
                    <a:pt x="17061" y="9943"/>
                  </a:lnTo>
                  <a:lnTo>
                    <a:pt x="18518" y="12185"/>
                  </a:lnTo>
                  <a:lnTo>
                    <a:pt x="19489" y="14473"/>
                  </a:lnTo>
                  <a:lnTo>
                    <a:pt x="20137" y="16792"/>
                  </a:lnTo>
                  <a:lnTo>
                    <a:pt x="21361" y="19926"/>
                  </a:lnTo>
                  <a:lnTo>
                    <a:pt x="22972" y="23603"/>
                  </a:lnTo>
                  <a:lnTo>
                    <a:pt x="24840" y="27642"/>
                  </a:lnTo>
                  <a:lnTo>
                    <a:pt x="26085" y="31921"/>
                  </a:lnTo>
                  <a:lnTo>
                    <a:pt x="26915" y="36362"/>
                  </a:lnTo>
                  <a:lnTo>
                    <a:pt x="27469" y="40910"/>
                  </a:lnTo>
                  <a:lnTo>
                    <a:pt x="27837" y="44736"/>
                  </a:lnTo>
                  <a:lnTo>
                    <a:pt x="28083" y="48080"/>
                  </a:lnTo>
                  <a:lnTo>
                    <a:pt x="28247" y="51103"/>
                  </a:lnTo>
                  <a:lnTo>
                    <a:pt x="28429" y="58696"/>
                  </a:lnTo>
                  <a:lnTo>
                    <a:pt x="28478" y="62943"/>
                  </a:lnTo>
                  <a:lnTo>
                    <a:pt x="27716" y="66568"/>
                  </a:lnTo>
                  <a:lnTo>
                    <a:pt x="26415" y="69779"/>
                  </a:lnTo>
                  <a:lnTo>
                    <a:pt x="24754" y="72713"/>
                  </a:lnTo>
                  <a:lnTo>
                    <a:pt x="23646" y="76256"/>
                  </a:lnTo>
                  <a:lnTo>
                    <a:pt x="22908" y="80206"/>
                  </a:lnTo>
                  <a:lnTo>
                    <a:pt x="22416" y="84427"/>
                  </a:lnTo>
                  <a:lnTo>
                    <a:pt x="21294" y="88034"/>
                  </a:lnTo>
                  <a:lnTo>
                    <a:pt x="19752" y="91234"/>
                  </a:lnTo>
                  <a:lnTo>
                    <a:pt x="15367" y="98278"/>
                  </a:lnTo>
                  <a:lnTo>
                    <a:pt x="15801" y="99650"/>
                  </a:lnTo>
                  <a:lnTo>
                    <a:pt x="16884" y="101358"/>
                  </a:lnTo>
                  <a:lnTo>
                    <a:pt x="21431" y="107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370"/>
            <p:cNvSpPr/>
            <p:nvPr/>
          </p:nvSpPr>
          <p:spPr>
            <a:xfrm>
              <a:off x="1143000" y="2664618"/>
              <a:ext cx="157163" cy="21433"/>
            </a:xfrm>
            <a:custGeom>
              <a:avLst/>
              <a:gdLst/>
              <a:ahLst/>
              <a:cxnLst/>
              <a:rect l="0" t="0" r="0" b="0"/>
              <a:pathLst>
                <a:path w="157163" h="21433">
                  <a:moveTo>
                    <a:pt x="0" y="21432"/>
                  </a:moveTo>
                  <a:lnTo>
                    <a:pt x="3792" y="21432"/>
                  </a:lnTo>
                  <a:lnTo>
                    <a:pt x="9672" y="20638"/>
                  </a:lnTo>
                  <a:lnTo>
                    <a:pt x="28904" y="17639"/>
                  </a:lnTo>
                  <a:lnTo>
                    <a:pt x="37526" y="15728"/>
                  </a:lnTo>
                  <a:lnTo>
                    <a:pt x="44861" y="13660"/>
                  </a:lnTo>
                  <a:lnTo>
                    <a:pt x="51338" y="11489"/>
                  </a:lnTo>
                  <a:lnTo>
                    <a:pt x="57244" y="10040"/>
                  </a:lnTo>
                  <a:lnTo>
                    <a:pt x="62769" y="9075"/>
                  </a:lnTo>
                  <a:lnTo>
                    <a:pt x="68040" y="8431"/>
                  </a:lnTo>
                  <a:lnTo>
                    <a:pt x="73141" y="8002"/>
                  </a:lnTo>
                  <a:lnTo>
                    <a:pt x="78129" y="7716"/>
                  </a:lnTo>
                  <a:lnTo>
                    <a:pt x="83042" y="7525"/>
                  </a:lnTo>
                  <a:lnTo>
                    <a:pt x="87905" y="6604"/>
                  </a:lnTo>
                  <a:lnTo>
                    <a:pt x="92735" y="5197"/>
                  </a:lnTo>
                  <a:lnTo>
                    <a:pt x="97541" y="3465"/>
                  </a:lnTo>
                  <a:lnTo>
                    <a:pt x="102334" y="2310"/>
                  </a:lnTo>
                  <a:lnTo>
                    <a:pt x="107116" y="1540"/>
                  </a:lnTo>
                  <a:lnTo>
                    <a:pt x="111892" y="1027"/>
                  </a:lnTo>
                  <a:lnTo>
                    <a:pt x="116663" y="685"/>
                  </a:lnTo>
                  <a:lnTo>
                    <a:pt x="121432" y="457"/>
                  </a:lnTo>
                  <a:lnTo>
                    <a:pt x="133611" y="135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371"/>
            <p:cNvSpPr/>
            <p:nvPr/>
          </p:nvSpPr>
          <p:spPr>
            <a:xfrm>
              <a:off x="1428750" y="2537118"/>
              <a:ext cx="185585" cy="227182"/>
            </a:xfrm>
            <a:custGeom>
              <a:avLst/>
              <a:gdLst/>
              <a:ahLst/>
              <a:cxnLst/>
              <a:rect l="0" t="0" r="0" b="0"/>
              <a:pathLst>
                <a:path w="185585" h="227182">
                  <a:moveTo>
                    <a:pt x="0" y="20344"/>
                  </a:moveTo>
                  <a:lnTo>
                    <a:pt x="13735" y="20344"/>
                  </a:lnTo>
                  <a:lnTo>
                    <a:pt x="16300" y="19550"/>
                  </a:lnTo>
                  <a:lnTo>
                    <a:pt x="18011" y="18227"/>
                  </a:lnTo>
                  <a:lnTo>
                    <a:pt x="19151" y="16552"/>
                  </a:lnTo>
                  <a:lnTo>
                    <a:pt x="21498" y="15434"/>
                  </a:lnTo>
                  <a:lnTo>
                    <a:pt x="24651" y="14690"/>
                  </a:lnTo>
                  <a:lnTo>
                    <a:pt x="28340" y="14193"/>
                  </a:lnTo>
                  <a:lnTo>
                    <a:pt x="32387" y="13068"/>
                  </a:lnTo>
                  <a:lnTo>
                    <a:pt x="36672" y="11525"/>
                  </a:lnTo>
                  <a:lnTo>
                    <a:pt x="41117" y="9702"/>
                  </a:lnTo>
                  <a:lnTo>
                    <a:pt x="45668" y="8487"/>
                  </a:lnTo>
                  <a:lnTo>
                    <a:pt x="50288" y="7677"/>
                  </a:lnTo>
                  <a:lnTo>
                    <a:pt x="54957" y="7137"/>
                  </a:lnTo>
                  <a:lnTo>
                    <a:pt x="58863" y="5983"/>
                  </a:lnTo>
                  <a:lnTo>
                    <a:pt x="62260" y="4420"/>
                  </a:lnTo>
                  <a:lnTo>
                    <a:pt x="65319" y="2584"/>
                  </a:lnTo>
                  <a:lnTo>
                    <a:pt x="68946" y="1360"/>
                  </a:lnTo>
                  <a:lnTo>
                    <a:pt x="72951" y="545"/>
                  </a:lnTo>
                  <a:lnTo>
                    <a:pt x="77209" y="0"/>
                  </a:lnTo>
                  <a:lnTo>
                    <a:pt x="82429" y="432"/>
                  </a:lnTo>
                  <a:lnTo>
                    <a:pt x="88290" y="1513"/>
                  </a:lnTo>
                  <a:lnTo>
                    <a:pt x="94579" y="3028"/>
                  </a:lnTo>
                  <a:lnTo>
                    <a:pt x="99565" y="4037"/>
                  </a:lnTo>
                  <a:lnTo>
                    <a:pt x="103683" y="4710"/>
                  </a:lnTo>
                  <a:lnTo>
                    <a:pt x="107221" y="5159"/>
                  </a:lnTo>
                  <a:lnTo>
                    <a:pt x="111168" y="5458"/>
                  </a:lnTo>
                  <a:lnTo>
                    <a:pt x="115387" y="5658"/>
                  </a:lnTo>
                  <a:lnTo>
                    <a:pt x="119787" y="5791"/>
                  </a:lnTo>
                  <a:lnTo>
                    <a:pt x="123514" y="6673"/>
                  </a:lnTo>
                  <a:lnTo>
                    <a:pt x="126793" y="8055"/>
                  </a:lnTo>
                  <a:lnTo>
                    <a:pt x="132552" y="11707"/>
                  </a:lnTo>
                  <a:lnTo>
                    <a:pt x="137758" y="15976"/>
                  </a:lnTo>
                  <a:lnTo>
                    <a:pt x="139463" y="18226"/>
                  </a:lnTo>
                  <a:lnTo>
                    <a:pt x="141358" y="22842"/>
                  </a:lnTo>
                  <a:lnTo>
                    <a:pt x="142201" y="29656"/>
                  </a:lnTo>
                  <a:lnTo>
                    <a:pt x="142426" y="33696"/>
                  </a:lnTo>
                  <a:lnTo>
                    <a:pt x="141782" y="37183"/>
                  </a:lnTo>
                  <a:lnTo>
                    <a:pt x="138949" y="43173"/>
                  </a:lnTo>
                  <a:lnTo>
                    <a:pt x="135045" y="50599"/>
                  </a:lnTo>
                  <a:lnTo>
                    <a:pt x="132892" y="54801"/>
                  </a:lnTo>
                  <a:lnTo>
                    <a:pt x="129869" y="58397"/>
                  </a:lnTo>
                  <a:lnTo>
                    <a:pt x="126267" y="61587"/>
                  </a:lnTo>
                  <a:lnTo>
                    <a:pt x="122278" y="64508"/>
                  </a:lnTo>
                  <a:lnTo>
                    <a:pt x="118825" y="67249"/>
                  </a:lnTo>
                  <a:lnTo>
                    <a:pt x="115729" y="69871"/>
                  </a:lnTo>
                  <a:lnTo>
                    <a:pt x="112871" y="72412"/>
                  </a:lnTo>
                  <a:lnTo>
                    <a:pt x="109378" y="74899"/>
                  </a:lnTo>
                  <a:lnTo>
                    <a:pt x="105463" y="77352"/>
                  </a:lnTo>
                  <a:lnTo>
                    <a:pt x="101265" y="79780"/>
                  </a:lnTo>
                  <a:lnTo>
                    <a:pt x="97672" y="82193"/>
                  </a:lnTo>
                  <a:lnTo>
                    <a:pt x="94483" y="84595"/>
                  </a:lnTo>
                  <a:lnTo>
                    <a:pt x="87455" y="90362"/>
                  </a:lnTo>
                  <a:lnTo>
                    <a:pt x="86084" y="90835"/>
                  </a:lnTo>
                  <a:lnTo>
                    <a:pt x="80298" y="91594"/>
                  </a:lnTo>
                  <a:lnTo>
                    <a:pt x="78681" y="91770"/>
                  </a:lnTo>
                  <a:lnTo>
                    <a:pt x="97573" y="84194"/>
                  </a:lnTo>
                  <a:lnTo>
                    <a:pt x="104736" y="81960"/>
                  </a:lnTo>
                  <a:lnTo>
                    <a:pt x="111099" y="80472"/>
                  </a:lnTo>
                  <a:lnTo>
                    <a:pt x="116928" y="79479"/>
                  </a:lnTo>
                  <a:lnTo>
                    <a:pt x="122402" y="79611"/>
                  </a:lnTo>
                  <a:lnTo>
                    <a:pt x="127639" y="80493"/>
                  </a:lnTo>
                  <a:lnTo>
                    <a:pt x="132718" y="81875"/>
                  </a:lnTo>
                  <a:lnTo>
                    <a:pt x="137691" y="82795"/>
                  </a:lnTo>
                  <a:lnTo>
                    <a:pt x="142594" y="83409"/>
                  </a:lnTo>
                  <a:lnTo>
                    <a:pt x="147450" y="83819"/>
                  </a:lnTo>
                  <a:lnTo>
                    <a:pt x="151481" y="84885"/>
                  </a:lnTo>
                  <a:lnTo>
                    <a:pt x="154962" y="86391"/>
                  </a:lnTo>
                  <a:lnTo>
                    <a:pt x="158077" y="88188"/>
                  </a:lnTo>
                  <a:lnTo>
                    <a:pt x="165771" y="92301"/>
                  </a:lnTo>
                  <a:lnTo>
                    <a:pt x="170045" y="94509"/>
                  </a:lnTo>
                  <a:lnTo>
                    <a:pt x="173688" y="96775"/>
                  </a:lnTo>
                  <a:lnTo>
                    <a:pt x="176911" y="99079"/>
                  </a:lnTo>
                  <a:lnTo>
                    <a:pt x="179853" y="101409"/>
                  </a:lnTo>
                  <a:lnTo>
                    <a:pt x="181814" y="104550"/>
                  </a:lnTo>
                  <a:lnTo>
                    <a:pt x="183122" y="108231"/>
                  </a:lnTo>
                  <a:lnTo>
                    <a:pt x="183994" y="112273"/>
                  </a:lnTo>
                  <a:lnTo>
                    <a:pt x="184962" y="118880"/>
                  </a:lnTo>
                  <a:lnTo>
                    <a:pt x="185393" y="125257"/>
                  </a:lnTo>
                  <a:lnTo>
                    <a:pt x="185584" y="133382"/>
                  </a:lnTo>
                  <a:lnTo>
                    <a:pt x="184841" y="137772"/>
                  </a:lnTo>
                  <a:lnTo>
                    <a:pt x="183552" y="142285"/>
                  </a:lnTo>
                  <a:lnTo>
                    <a:pt x="181899" y="146882"/>
                  </a:lnTo>
                  <a:lnTo>
                    <a:pt x="180004" y="151534"/>
                  </a:lnTo>
                  <a:lnTo>
                    <a:pt x="177946" y="156223"/>
                  </a:lnTo>
                  <a:lnTo>
                    <a:pt x="173543" y="165665"/>
                  </a:lnTo>
                  <a:lnTo>
                    <a:pt x="161887" y="189421"/>
                  </a:lnTo>
                  <a:lnTo>
                    <a:pt x="158724" y="193387"/>
                  </a:lnTo>
                  <a:lnTo>
                    <a:pt x="155028" y="196825"/>
                  </a:lnTo>
                  <a:lnTo>
                    <a:pt x="150977" y="199910"/>
                  </a:lnTo>
                  <a:lnTo>
                    <a:pt x="145895" y="202761"/>
                  </a:lnTo>
                  <a:lnTo>
                    <a:pt x="140126" y="205455"/>
                  </a:lnTo>
                  <a:lnTo>
                    <a:pt x="133898" y="208045"/>
                  </a:lnTo>
                  <a:lnTo>
                    <a:pt x="128953" y="210566"/>
                  </a:lnTo>
                  <a:lnTo>
                    <a:pt x="124862" y="213040"/>
                  </a:lnTo>
                  <a:lnTo>
                    <a:pt x="121342" y="215483"/>
                  </a:lnTo>
                  <a:lnTo>
                    <a:pt x="117406" y="217111"/>
                  </a:lnTo>
                  <a:lnTo>
                    <a:pt x="113196" y="218197"/>
                  </a:lnTo>
                  <a:lnTo>
                    <a:pt x="108802" y="218921"/>
                  </a:lnTo>
                  <a:lnTo>
                    <a:pt x="104284" y="220197"/>
                  </a:lnTo>
                  <a:lnTo>
                    <a:pt x="99685" y="221842"/>
                  </a:lnTo>
                  <a:lnTo>
                    <a:pt x="95031" y="223732"/>
                  </a:lnTo>
                  <a:lnTo>
                    <a:pt x="89548" y="224993"/>
                  </a:lnTo>
                  <a:lnTo>
                    <a:pt x="83511" y="225833"/>
                  </a:lnTo>
                  <a:lnTo>
                    <a:pt x="77105" y="226392"/>
                  </a:lnTo>
                  <a:lnTo>
                    <a:pt x="71247" y="226766"/>
                  </a:lnTo>
                  <a:lnTo>
                    <a:pt x="60505" y="227181"/>
                  </a:lnTo>
                  <a:lnTo>
                    <a:pt x="55418" y="226498"/>
                  </a:lnTo>
                  <a:lnTo>
                    <a:pt x="50439" y="225248"/>
                  </a:lnTo>
                  <a:lnTo>
                    <a:pt x="45532" y="223622"/>
                  </a:lnTo>
                  <a:lnTo>
                    <a:pt x="41467" y="222537"/>
                  </a:lnTo>
                  <a:lnTo>
                    <a:pt x="37963" y="221815"/>
                  </a:lnTo>
                  <a:lnTo>
                    <a:pt x="34833" y="221333"/>
                  </a:lnTo>
                  <a:lnTo>
                    <a:pt x="29240" y="218681"/>
                  </a:lnTo>
                  <a:lnTo>
                    <a:pt x="24108" y="214856"/>
                  </a:lnTo>
                  <a:lnTo>
                    <a:pt x="19181" y="210510"/>
                  </a:lnTo>
                  <a:lnTo>
                    <a:pt x="16756" y="209034"/>
                  </a:lnTo>
                  <a:lnTo>
                    <a:pt x="11945" y="207394"/>
                  </a:lnTo>
                  <a:lnTo>
                    <a:pt x="10344" y="206162"/>
                  </a:lnTo>
                  <a:lnTo>
                    <a:pt x="9277" y="204548"/>
                  </a:lnTo>
                  <a:lnTo>
                    <a:pt x="7565" y="200046"/>
                  </a:lnTo>
                  <a:lnTo>
                    <a:pt x="7199" y="193429"/>
                  </a:lnTo>
                  <a:lnTo>
                    <a:pt x="7143" y="1917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72"/>
            <p:cNvSpPr/>
            <p:nvPr/>
          </p:nvSpPr>
          <p:spPr>
            <a:xfrm>
              <a:off x="1707356" y="2507456"/>
              <a:ext cx="191370" cy="234613"/>
            </a:xfrm>
            <a:custGeom>
              <a:avLst/>
              <a:gdLst/>
              <a:ahLst/>
              <a:cxnLst/>
              <a:rect l="0" t="0" r="0" b="0"/>
              <a:pathLst>
                <a:path w="191370" h="234613">
                  <a:moveTo>
                    <a:pt x="157162" y="0"/>
                  </a:moveTo>
                  <a:lnTo>
                    <a:pt x="147219" y="0"/>
                  </a:lnTo>
                  <a:lnTo>
                    <a:pt x="145771" y="793"/>
                  </a:lnTo>
                  <a:lnTo>
                    <a:pt x="144805" y="2116"/>
                  </a:lnTo>
                  <a:lnTo>
                    <a:pt x="144162" y="3793"/>
                  </a:lnTo>
                  <a:lnTo>
                    <a:pt x="142146" y="4909"/>
                  </a:lnTo>
                  <a:lnTo>
                    <a:pt x="139213" y="5654"/>
                  </a:lnTo>
                  <a:lnTo>
                    <a:pt x="135672" y="6151"/>
                  </a:lnTo>
                  <a:lnTo>
                    <a:pt x="131723" y="7275"/>
                  </a:lnTo>
                  <a:lnTo>
                    <a:pt x="127502" y="8819"/>
                  </a:lnTo>
                  <a:lnTo>
                    <a:pt x="123102" y="10642"/>
                  </a:lnTo>
                  <a:lnTo>
                    <a:pt x="119374" y="11857"/>
                  </a:lnTo>
                  <a:lnTo>
                    <a:pt x="116095" y="12667"/>
                  </a:lnTo>
                  <a:lnTo>
                    <a:pt x="113116" y="13207"/>
                  </a:lnTo>
                  <a:lnTo>
                    <a:pt x="109541" y="13567"/>
                  </a:lnTo>
                  <a:lnTo>
                    <a:pt x="105571" y="13807"/>
                  </a:lnTo>
                  <a:lnTo>
                    <a:pt x="96926" y="14074"/>
                  </a:lnTo>
                  <a:lnTo>
                    <a:pt x="77518" y="14259"/>
                  </a:lnTo>
                  <a:lnTo>
                    <a:pt x="73904" y="13475"/>
                  </a:lnTo>
                  <a:lnTo>
                    <a:pt x="69907" y="12158"/>
                  </a:lnTo>
                  <a:lnTo>
                    <a:pt x="65654" y="10487"/>
                  </a:lnTo>
                  <a:lnTo>
                    <a:pt x="62026" y="9372"/>
                  </a:lnTo>
                  <a:lnTo>
                    <a:pt x="58813" y="8629"/>
                  </a:lnTo>
                  <a:lnTo>
                    <a:pt x="55877" y="8134"/>
                  </a:lnTo>
                  <a:lnTo>
                    <a:pt x="50499" y="5467"/>
                  </a:lnTo>
                  <a:lnTo>
                    <a:pt x="47953" y="3645"/>
                  </a:lnTo>
                  <a:lnTo>
                    <a:pt x="43008" y="1620"/>
                  </a:lnTo>
                  <a:lnTo>
                    <a:pt x="37159" y="319"/>
                  </a:lnTo>
                  <a:lnTo>
                    <a:pt x="32353" y="95"/>
                  </a:lnTo>
                  <a:lnTo>
                    <a:pt x="28673" y="2"/>
                  </a:lnTo>
                  <a:lnTo>
                    <a:pt x="28595" y="5703"/>
                  </a:lnTo>
                  <a:lnTo>
                    <a:pt x="28577" y="16793"/>
                  </a:lnTo>
                  <a:lnTo>
                    <a:pt x="27783" y="19132"/>
                  </a:lnTo>
                  <a:lnTo>
                    <a:pt x="24783" y="23849"/>
                  </a:lnTo>
                  <a:lnTo>
                    <a:pt x="22921" y="30708"/>
                  </a:lnTo>
                  <a:lnTo>
                    <a:pt x="22424" y="34759"/>
                  </a:lnTo>
                  <a:lnTo>
                    <a:pt x="21872" y="41377"/>
                  </a:lnTo>
                  <a:lnTo>
                    <a:pt x="21627" y="47758"/>
                  </a:lnTo>
                  <a:lnTo>
                    <a:pt x="21448" y="68336"/>
                  </a:lnTo>
                  <a:lnTo>
                    <a:pt x="21431" y="84600"/>
                  </a:lnTo>
                  <a:lnTo>
                    <a:pt x="22225" y="84975"/>
                  </a:lnTo>
                  <a:lnTo>
                    <a:pt x="27582" y="85626"/>
                  </a:lnTo>
                  <a:lnTo>
                    <a:pt x="27913" y="84865"/>
                  </a:lnTo>
                  <a:lnTo>
                    <a:pt x="28281" y="81903"/>
                  </a:lnTo>
                  <a:lnTo>
                    <a:pt x="29172" y="80796"/>
                  </a:lnTo>
                  <a:lnTo>
                    <a:pt x="30561" y="80058"/>
                  </a:lnTo>
                  <a:lnTo>
                    <a:pt x="32280" y="79565"/>
                  </a:lnTo>
                  <a:lnTo>
                    <a:pt x="36307" y="76902"/>
                  </a:lnTo>
                  <a:lnTo>
                    <a:pt x="38492" y="75081"/>
                  </a:lnTo>
                  <a:lnTo>
                    <a:pt x="42330" y="73866"/>
                  </a:lnTo>
                  <a:lnTo>
                    <a:pt x="47270" y="73056"/>
                  </a:lnTo>
                  <a:lnTo>
                    <a:pt x="52944" y="72517"/>
                  </a:lnTo>
                  <a:lnTo>
                    <a:pt x="58315" y="71363"/>
                  </a:lnTo>
                  <a:lnTo>
                    <a:pt x="63483" y="69800"/>
                  </a:lnTo>
                  <a:lnTo>
                    <a:pt x="68515" y="67965"/>
                  </a:lnTo>
                  <a:lnTo>
                    <a:pt x="73458" y="65947"/>
                  </a:lnTo>
                  <a:lnTo>
                    <a:pt x="78341" y="63809"/>
                  </a:lnTo>
                  <a:lnTo>
                    <a:pt x="83184" y="61589"/>
                  </a:lnTo>
                  <a:lnTo>
                    <a:pt x="87999" y="60109"/>
                  </a:lnTo>
                  <a:lnTo>
                    <a:pt x="92798" y="59123"/>
                  </a:lnTo>
                  <a:lnTo>
                    <a:pt x="97583" y="58465"/>
                  </a:lnTo>
                  <a:lnTo>
                    <a:pt x="102362" y="58026"/>
                  </a:lnTo>
                  <a:lnTo>
                    <a:pt x="107135" y="57735"/>
                  </a:lnTo>
                  <a:lnTo>
                    <a:pt x="111905" y="57539"/>
                  </a:lnTo>
                  <a:lnTo>
                    <a:pt x="117465" y="58203"/>
                  </a:lnTo>
                  <a:lnTo>
                    <a:pt x="123554" y="59440"/>
                  </a:lnTo>
                  <a:lnTo>
                    <a:pt x="129994" y="61058"/>
                  </a:lnTo>
                  <a:lnTo>
                    <a:pt x="135875" y="62136"/>
                  </a:lnTo>
                  <a:lnTo>
                    <a:pt x="141384" y="62855"/>
                  </a:lnTo>
                  <a:lnTo>
                    <a:pt x="146643" y="63335"/>
                  </a:lnTo>
                  <a:lnTo>
                    <a:pt x="150943" y="65242"/>
                  </a:lnTo>
                  <a:lnTo>
                    <a:pt x="154604" y="68101"/>
                  </a:lnTo>
                  <a:lnTo>
                    <a:pt x="157838" y="71594"/>
                  </a:lnTo>
                  <a:lnTo>
                    <a:pt x="161581" y="74717"/>
                  </a:lnTo>
                  <a:lnTo>
                    <a:pt x="165665" y="77593"/>
                  </a:lnTo>
                  <a:lnTo>
                    <a:pt x="169974" y="80303"/>
                  </a:lnTo>
                  <a:lnTo>
                    <a:pt x="173641" y="83698"/>
                  </a:lnTo>
                  <a:lnTo>
                    <a:pt x="176880" y="87548"/>
                  </a:lnTo>
                  <a:lnTo>
                    <a:pt x="179832" y="91703"/>
                  </a:lnTo>
                  <a:lnTo>
                    <a:pt x="185230" y="98436"/>
                  </a:lnTo>
                  <a:lnTo>
                    <a:pt x="187780" y="101343"/>
                  </a:lnTo>
                  <a:lnTo>
                    <a:pt x="189480" y="105662"/>
                  </a:lnTo>
                  <a:lnTo>
                    <a:pt x="190614" y="110922"/>
                  </a:lnTo>
                  <a:lnTo>
                    <a:pt x="191369" y="116811"/>
                  </a:lnTo>
                  <a:lnTo>
                    <a:pt x="189492" y="127086"/>
                  </a:lnTo>
                  <a:lnTo>
                    <a:pt x="185859" y="140287"/>
                  </a:lnTo>
                  <a:lnTo>
                    <a:pt x="181056" y="155437"/>
                  </a:lnTo>
                  <a:lnTo>
                    <a:pt x="176266" y="167124"/>
                  </a:lnTo>
                  <a:lnTo>
                    <a:pt x="171486" y="176504"/>
                  </a:lnTo>
                  <a:lnTo>
                    <a:pt x="166712" y="184344"/>
                  </a:lnTo>
                  <a:lnTo>
                    <a:pt x="162735" y="191158"/>
                  </a:lnTo>
                  <a:lnTo>
                    <a:pt x="156200" y="202964"/>
                  </a:lnTo>
                  <a:lnTo>
                    <a:pt x="151758" y="207540"/>
                  </a:lnTo>
                  <a:lnTo>
                    <a:pt x="146415" y="211385"/>
                  </a:lnTo>
                  <a:lnTo>
                    <a:pt x="140473" y="214742"/>
                  </a:lnTo>
                  <a:lnTo>
                    <a:pt x="129636" y="220589"/>
                  </a:lnTo>
                  <a:lnTo>
                    <a:pt x="124524" y="223259"/>
                  </a:lnTo>
                  <a:lnTo>
                    <a:pt x="119529" y="225040"/>
                  </a:lnTo>
                  <a:lnTo>
                    <a:pt x="114611" y="226226"/>
                  </a:lnTo>
                  <a:lnTo>
                    <a:pt x="109744" y="227017"/>
                  </a:lnTo>
                  <a:lnTo>
                    <a:pt x="104913" y="228339"/>
                  </a:lnTo>
                  <a:lnTo>
                    <a:pt x="100104" y="230013"/>
                  </a:lnTo>
                  <a:lnTo>
                    <a:pt x="95311" y="231923"/>
                  </a:lnTo>
                  <a:lnTo>
                    <a:pt x="90528" y="233197"/>
                  </a:lnTo>
                  <a:lnTo>
                    <a:pt x="85752" y="234046"/>
                  </a:lnTo>
                  <a:lnTo>
                    <a:pt x="80980" y="234612"/>
                  </a:lnTo>
                  <a:lnTo>
                    <a:pt x="77006" y="234195"/>
                  </a:lnTo>
                  <a:lnTo>
                    <a:pt x="73562" y="233124"/>
                  </a:lnTo>
                  <a:lnTo>
                    <a:pt x="70473" y="231616"/>
                  </a:lnTo>
                  <a:lnTo>
                    <a:pt x="66825" y="230611"/>
                  </a:lnTo>
                  <a:lnTo>
                    <a:pt x="62806" y="229940"/>
                  </a:lnTo>
                  <a:lnTo>
                    <a:pt x="58540" y="229493"/>
                  </a:lnTo>
                  <a:lnTo>
                    <a:pt x="54107" y="229196"/>
                  </a:lnTo>
                  <a:lnTo>
                    <a:pt x="49565" y="228997"/>
                  </a:lnTo>
                  <a:lnTo>
                    <a:pt x="37704" y="228717"/>
                  </a:lnTo>
                  <a:lnTo>
                    <a:pt x="22794" y="228623"/>
                  </a:lnTo>
                  <a:lnTo>
                    <a:pt x="19164" y="227821"/>
                  </a:lnTo>
                  <a:lnTo>
                    <a:pt x="15951" y="226493"/>
                  </a:lnTo>
                  <a:lnTo>
                    <a:pt x="8884" y="222451"/>
                  </a:lnTo>
                  <a:lnTo>
                    <a:pt x="5800" y="221898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73"/>
            <p:cNvSpPr/>
            <p:nvPr/>
          </p:nvSpPr>
          <p:spPr>
            <a:xfrm>
              <a:off x="478752" y="2914676"/>
              <a:ext cx="178474" cy="107127"/>
            </a:xfrm>
            <a:custGeom>
              <a:avLst/>
              <a:gdLst/>
              <a:ahLst/>
              <a:cxnLst/>
              <a:rect l="0" t="0" r="0" b="0"/>
              <a:pathLst>
                <a:path w="178474" h="107127">
                  <a:moveTo>
                    <a:pt x="28454" y="7117"/>
                  </a:moveTo>
                  <a:lnTo>
                    <a:pt x="22303" y="7117"/>
                  </a:lnTo>
                  <a:lnTo>
                    <a:pt x="21972" y="6324"/>
                  </a:lnTo>
                  <a:lnTo>
                    <a:pt x="21604" y="3325"/>
                  </a:lnTo>
                  <a:lnTo>
                    <a:pt x="21312" y="0"/>
                  </a:lnTo>
                  <a:lnTo>
                    <a:pt x="21310" y="6824"/>
                  </a:lnTo>
                  <a:lnTo>
                    <a:pt x="23427" y="9104"/>
                  </a:lnTo>
                  <a:lnTo>
                    <a:pt x="25102" y="10823"/>
                  </a:lnTo>
                  <a:lnTo>
                    <a:pt x="26220" y="12763"/>
                  </a:lnTo>
                  <a:lnTo>
                    <a:pt x="26964" y="14850"/>
                  </a:lnTo>
                  <a:lnTo>
                    <a:pt x="27461" y="17035"/>
                  </a:lnTo>
                  <a:lnTo>
                    <a:pt x="27792" y="19285"/>
                  </a:lnTo>
                  <a:lnTo>
                    <a:pt x="28012" y="21579"/>
                  </a:lnTo>
                  <a:lnTo>
                    <a:pt x="28160" y="23902"/>
                  </a:lnTo>
                  <a:lnTo>
                    <a:pt x="28323" y="28600"/>
                  </a:lnTo>
                  <a:lnTo>
                    <a:pt x="28367" y="30965"/>
                  </a:lnTo>
                  <a:lnTo>
                    <a:pt x="27602" y="33334"/>
                  </a:lnTo>
                  <a:lnTo>
                    <a:pt x="26299" y="35708"/>
                  </a:lnTo>
                  <a:lnTo>
                    <a:pt x="24635" y="38084"/>
                  </a:lnTo>
                  <a:lnTo>
                    <a:pt x="23527" y="40462"/>
                  </a:lnTo>
                  <a:lnTo>
                    <a:pt x="22788" y="42841"/>
                  </a:lnTo>
                  <a:lnTo>
                    <a:pt x="22295" y="45220"/>
                  </a:lnTo>
                  <a:lnTo>
                    <a:pt x="22760" y="47601"/>
                  </a:lnTo>
                  <a:lnTo>
                    <a:pt x="23864" y="49981"/>
                  </a:lnTo>
                  <a:lnTo>
                    <a:pt x="25395" y="52362"/>
                  </a:lnTo>
                  <a:lnTo>
                    <a:pt x="25620" y="54743"/>
                  </a:lnTo>
                  <a:lnTo>
                    <a:pt x="24977" y="57124"/>
                  </a:lnTo>
                  <a:lnTo>
                    <a:pt x="23755" y="59505"/>
                  </a:lnTo>
                  <a:lnTo>
                    <a:pt x="22940" y="61886"/>
                  </a:lnTo>
                  <a:lnTo>
                    <a:pt x="22397" y="64267"/>
                  </a:lnTo>
                  <a:lnTo>
                    <a:pt x="22034" y="66649"/>
                  </a:lnTo>
                  <a:lnTo>
                    <a:pt x="21793" y="69030"/>
                  </a:lnTo>
                  <a:lnTo>
                    <a:pt x="21632" y="71411"/>
                  </a:lnTo>
                  <a:lnTo>
                    <a:pt x="21525" y="73792"/>
                  </a:lnTo>
                  <a:lnTo>
                    <a:pt x="20659" y="76174"/>
                  </a:lnTo>
                  <a:lnTo>
                    <a:pt x="19289" y="78555"/>
                  </a:lnTo>
                  <a:lnTo>
                    <a:pt x="17581" y="80936"/>
                  </a:lnTo>
                  <a:lnTo>
                    <a:pt x="15649" y="83317"/>
                  </a:lnTo>
                  <a:lnTo>
                    <a:pt x="13567" y="85699"/>
                  </a:lnTo>
                  <a:lnTo>
                    <a:pt x="11386" y="88080"/>
                  </a:lnTo>
                  <a:lnTo>
                    <a:pt x="6845" y="92842"/>
                  </a:lnTo>
                  <a:lnTo>
                    <a:pt x="4523" y="95224"/>
                  </a:lnTo>
                  <a:lnTo>
                    <a:pt x="2975" y="97605"/>
                  </a:lnTo>
                  <a:lnTo>
                    <a:pt x="1943" y="99986"/>
                  </a:lnTo>
                  <a:lnTo>
                    <a:pt x="0" y="106711"/>
                  </a:lnTo>
                  <a:lnTo>
                    <a:pt x="5549" y="107075"/>
                  </a:lnTo>
                  <a:lnTo>
                    <a:pt x="10819" y="107113"/>
                  </a:lnTo>
                  <a:lnTo>
                    <a:pt x="23030" y="107126"/>
                  </a:lnTo>
                  <a:lnTo>
                    <a:pt x="26425" y="106334"/>
                  </a:lnTo>
                  <a:lnTo>
                    <a:pt x="30277" y="105012"/>
                  </a:lnTo>
                  <a:lnTo>
                    <a:pt x="34431" y="103336"/>
                  </a:lnTo>
                  <a:lnTo>
                    <a:pt x="38789" y="102220"/>
                  </a:lnTo>
                  <a:lnTo>
                    <a:pt x="43281" y="101475"/>
                  </a:lnTo>
                  <a:lnTo>
                    <a:pt x="47864" y="100978"/>
                  </a:lnTo>
                  <a:lnTo>
                    <a:pt x="52506" y="100648"/>
                  </a:lnTo>
                  <a:lnTo>
                    <a:pt x="57189" y="100427"/>
                  </a:lnTo>
                  <a:lnTo>
                    <a:pt x="66625" y="100182"/>
                  </a:lnTo>
                  <a:lnTo>
                    <a:pt x="155742" y="99986"/>
                  </a:lnTo>
                  <a:lnTo>
                    <a:pt x="158557" y="100780"/>
                  </a:lnTo>
                  <a:lnTo>
                    <a:pt x="160433" y="102103"/>
                  </a:lnTo>
                  <a:lnTo>
                    <a:pt x="161683" y="103778"/>
                  </a:lnTo>
                  <a:lnTo>
                    <a:pt x="163311" y="104101"/>
                  </a:lnTo>
                  <a:lnTo>
                    <a:pt x="165190" y="103524"/>
                  </a:lnTo>
                  <a:lnTo>
                    <a:pt x="167236" y="102344"/>
                  </a:lnTo>
                  <a:lnTo>
                    <a:pt x="171626" y="101034"/>
                  </a:lnTo>
                  <a:lnTo>
                    <a:pt x="178473" y="999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74"/>
            <p:cNvSpPr/>
            <p:nvPr/>
          </p:nvSpPr>
          <p:spPr>
            <a:xfrm>
              <a:off x="607218" y="2914676"/>
              <a:ext cx="35720" cy="242862"/>
            </a:xfrm>
            <a:custGeom>
              <a:avLst/>
              <a:gdLst/>
              <a:ahLst/>
              <a:cxnLst/>
              <a:rect l="0" t="0" r="0" b="0"/>
              <a:pathLst>
                <a:path w="35720" h="242862">
                  <a:moveTo>
                    <a:pt x="14288" y="7117"/>
                  </a:moveTo>
                  <a:lnTo>
                    <a:pt x="10496" y="7117"/>
                  </a:lnTo>
                  <a:lnTo>
                    <a:pt x="8585" y="6324"/>
                  </a:lnTo>
                  <a:lnTo>
                    <a:pt x="6517" y="5001"/>
                  </a:lnTo>
                  <a:lnTo>
                    <a:pt x="34" y="0"/>
                  </a:lnTo>
                  <a:lnTo>
                    <a:pt x="1" y="16767"/>
                  </a:lnTo>
                  <a:lnTo>
                    <a:pt x="0" y="48719"/>
                  </a:lnTo>
                  <a:lnTo>
                    <a:pt x="794" y="53108"/>
                  </a:lnTo>
                  <a:lnTo>
                    <a:pt x="2117" y="57622"/>
                  </a:lnTo>
                  <a:lnTo>
                    <a:pt x="3792" y="62218"/>
                  </a:lnTo>
                  <a:lnTo>
                    <a:pt x="4910" y="66870"/>
                  </a:lnTo>
                  <a:lnTo>
                    <a:pt x="5655" y="71559"/>
                  </a:lnTo>
                  <a:lnTo>
                    <a:pt x="6151" y="76272"/>
                  </a:lnTo>
                  <a:lnTo>
                    <a:pt x="6482" y="81795"/>
                  </a:lnTo>
                  <a:lnTo>
                    <a:pt x="6850" y="94282"/>
                  </a:lnTo>
                  <a:lnTo>
                    <a:pt x="7742" y="100152"/>
                  </a:lnTo>
                  <a:lnTo>
                    <a:pt x="9130" y="105653"/>
                  </a:lnTo>
                  <a:lnTo>
                    <a:pt x="17061" y="129681"/>
                  </a:lnTo>
                  <a:lnTo>
                    <a:pt x="18518" y="135657"/>
                  </a:lnTo>
                  <a:lnTo>
                    <a:pt x="19489" y="141229"/>
                  </a:lnTo>
                  <a:lnTo>
                    <a:pt x="20137" y="146531"/>
                  </a:lnTo>
                  <a:lnTo>
                    <a:pt x="20568" y="151654"/>
                  </a:lnTo>
                  <a:lnTo>
                    <a:pt x="20856" y="156656"/>
                  </a:lnTo>
                  <a:lnTo>
                    <a:pt x="21176" y="166448"/>
                  </a:lnTo>
                  <a:lnTo>
                    <a:pt x="21398" y="190446"/>
                  </a:lnTo>
                  <a:lnTo>
                    <a:pt x="22203" y="195217"/>
                  </a:lnTo>
                  <a:lnTo>
                    <a:pt x="23533" y="199986"/>
                  </a:lnTo>
                  <a:lnTo>
                    <a:pt x="25214" y="204753"/>
                  </a:lnTo>
                  <a:lnTo>
                    <a:pt x="26334" y="208724"/>
                  </a:lnTo>
                  <a:lnTo>
                    <a:pt x="27081" y="212166"/>
                  </a:lnTo>
                  <a:lnTo>
                    <a:pt x="27579" y="215254"/>
                  </a:lnTo>
                  <a:lnTo>
                    <a:pt x="27118" y="218106"/>
                  </a:lnTo>
                  <a:lnTo>
                    <a:pt x="26016" y="220801"/>
                  </a:lnTo>
                  <a:lnTo>
                    <a:pt x="24488" y="223392"/>
                  </a:lnTo>
                  <a:lnTo>
                    <a:pt x="24263" y="225913"/>
                  </a:lnTo>
                  <a:lnTo>
                    <a:pt x="24906" y="228387"/>
                  </a:lnTo>
                  <a:lnTo>
                    <a:pt x="26129" y="230831"/>
                  </a:lnTo>
                  <a:lnTo>
                    <a:pt x="26945" y="233253"/>
                  </a:lnTo>
                  <a:lnTo>
                    <a:pt x="27488" y="235662"/>
                  </a:lnTo>
                  <a:lnTo>
                    <a:pt x="35719" y="2428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75"/>
            <p:cNvSpPr/>
            <p:nvPr/>
          </p:nvSpPr>
          <p:spPr>
            <a:xfrm>
              <a:off x="750093" y="2929035"/>
              <a:ext cx="178595" cy="242791"/>
            </a:xfrm>
            <a:custGeom>
              <a:avLst/>
              <a:gdLst/>
              <a:ahLst/>
              <a:cxnLst/>
              <a:rect l="0" t="0" r="0" b="0"/>
              <a:pathLst>
                <a:path w="178595" h="242791">
                  <a:moveTo>
                    <a:pt x="0" y="42765"/>
                  </a:moveTo>
                  <a:lnTo>
                    <a:pt x="3792" y="38972"/>
                  </a:lnTo>
                  <a:lnTo>
                    <a:pt x="4910" y="37061"/>
                  </a:lnTo>
                  <a:lnTo>
                    <a:pt x="7276" y="30580"/>
                  </a:lnTo>
                  <a:lnTo>
                    <a:pt x="12651" y="23632"/>
                  </a:lnTo>
                  <a:lnTo>
                    <a:pt x="17000" y="18915"/>
                  </a:lnTo>
                  <a:lnTo>
                    <a:pt x="20065" y="16546"/>
                  </a:lnTo>
                  <a:lnTo>
                    <a:pt x="23695" y="14173"/>
                  </a:lnTo>
                  <a:lnTo>
                    <a:pt x="27703" y="11798"/>
                  </a:lnTo>
                  <a:lnTo>
                    <a:pt x="31963" y="10214"/>
                  </a:lnTo>
                  <a:lnTo>
                    <a:pt x="36390" y="9158"/>
                  </a:lnTo>
                  <a:lnTo>
                    <a:pt x="40929" y="8454"/>
                  </a:lnTo>
                  <a:lnTo>
                    <a:pt x="45542" y="7191"/>
                  </a:lnTo>
                  <a:lnTo>
                    <a:pt x="50205" y="5555"/>
                  </a:lnTo>
                  <a:lnTo>
                    <a:pt x="54902" y="3670"/>
                  </a:lnTo>
                  <a:lnTo>
                    <a:pt x="58826" y="2415"/>
                  </a:lnTo>
                  <a:lnTo>
                    <a:pt x="62236" y="1577"/>
                  </a:lnTo>
                  <a:lnTo>
                    <a:pt x="65303" y="1019"/>
                  </a:lnTo>
                  <a:lnTo>
                    <a:pt x="68936" y="647"/>
                  </a:lnTo>
                  <a:lnTo>
                    <a:pt x="72945" y="398"/>
                  </a:lnTo>
                  <a:lnTo>
                    <a:pt x="80839" y="123"/>
                  </a:lnTo>
                  <a:lnTo>
                    <a:pt x="86993" y="0"/>
                  </a:lnTo>
                  <a:lnTo>
                    <a:pt x="90539" y="761"/>
                  </a:lnTo>
                  <a:lnTo>
                    <a:pt x="94491" y="2062"/>
                  </a:lnTo>
                  <a:lnTo>
                    <a:pt x="98713" y="3724"/>
                  </a:lnTo>
                  <a:lnTo>
                    <a:pt x="102321" y="4831"/>
                  </a:lnTo>
                  <a:lnTo>
                    <a:pt x="105521" y="5569"/>
                  </a:lnTo>
                  <a:lnTo>
                    <a:pt x="108447" y="6062"/>
                  </a:lnTo>
                  <a:lnTo>
                    <a:pt x="113815" y="8725"/>
                  </a:lnTo>
                  <a:lnTo>
                    <a:pt x="116358" y="10547"/>
                  </a:lnTo>
                  <a:lnTo>
                    <a:pt x="119641" y="12555"/>
                  </a:lnTo>
                  <a:lnTo>
                    <a:pt x="123417" y="14687"/>
                  </a:lnTo>
                  <a:lnTo>
                    <a:pt x="127522" y="16903"/>
                  </a:lnTo>
                  <a:lnTo>
                    <a:pt x="130259" y="19173"/>
                  </a:lnTo>
                  <a:lnTo>
                    <a:pt x="132083" y="21481"/>
                  </a:lnTo>
                  <a:lnTo>
                    <a:pt x="136767" y="30637"/>
                  </a:lnTo>
                  <a:lnTo>
                    <a:pt x="138803" y="34680"/>
                  </a:lnTo>
                  <a:lnTo>
                    <a:pt x="140160" y="38962"/>
                  </a:lnTo>
                  <a:lnTo>
                    <a:pt x="141065" y="43405"/>
                  </a:lnTo>
                  <a:lnTo>
                    <a:pt x="141669" y="47954"/>
                  </a:lnTo>
                  <a:lnTo>
                    <a:pt x="142071" y="52574"/>
                  </a:lnTo>
                  <a:lnTo>
                    <a:pt x="142339" y="57242"/>
                  </a:lnTo>
                  <a:lnTo>
                    <a:pt x="142518" y="61941"/>
                  </a:lnTo>
                  <a:lnTo>
                    <a:pt x="142769" y="79932"/>
                  </a:lnTo>
                  <a:lnTo>
                    <a:pt x="142844" y="96551"/>
                  </a:lnTo>
                  <a:lnTo>
                    <a:pt x="142061" y="102435"/>
                  </a:lnTo>
                  <a:lnTo>
                    <a:pt x="140745" y="108739"/>
                  </a:lnTo>
                  <a:lnTo>
                    <a:pt x="139074" y="115322"/>
                  </a:lnTo>
                  <a:lnTo>
                    <a:pt x="137166" y="121299"/>
                  </a:lnTo>
                  <a:lnTo>
                    <a:pt x="135100" y="126871"/>
                  </a:lnTo>
                  <a:lnTo>
                    <a:pt x="132929" y="132173"/>
                  </a:lnTo>
                  <a:lnTo>
                    <a:pt x="130688" y="138089"/>
                  </a:lnTo>
                  <a:lnTo>
                    <a:pt x="126082" y="151012"/>
                  </a:lnTo>
                  <a:lnTo>
                    <a:pt x="122949" y="156998"/>
                  </a:lnTo>
                  <a:lnTo>
                    <a:pt x="119272" y="162577"/>
                  </a:lnTo>
                  <a:lnTo>
                    <a:pt x="115233" y="167883"/>
                  </a:lnTo>
                  <a:lnTo>
                    <a:pt x="112541" y="173008"/>
                  </a:lnTo>
                  <a:lnTo>
                    <a:pt x="110746" y="178013"/>
                  </a:lnTo>
                  <a:lnTo>
                    <a:pt x="109550" y="182936"/>
                  </a:lnTo>
                  <a:lnTo>
                    <a:pt x="107958" y="187806"/>
                  </a:lnTo>
                  <a:lnTo>
                    <a:pt x="106104" y="192640"/>
                  </a:lnTo>
                  <a:lnTo>
                    <a:pt x="104073" y="197450"/>
                  </a:lnTo>
                  <a:lnTo>
                    <a:pt x="101132" y="201451"/>
                  </a:lnTo>
                  <a:lnTo>
                    <a:pt x="97584" y="204912"/>
                  </a:lnTo>
                  <a:lnTo>
                    <a:pt x="93631" y="208013"/>
                  </a:lnTo>
                  <a:lnTo>
                    <a:pt x="90202" y="210874"/>
                  </a:lnTo>
                  <a:lnTo>
                    <a:pt x="87122" y="213575"/>
                  </a:lnTo>
                  <a:lnTo>
                    <a:pt x="81584" y="218693"/>
                  </a:lnTo>
                  <a:lnTo>
                    <a:pt x="76476" y="223613"/>
                  </a:lnTo>
                  <a:lnTo>
                    <a:pt x="73209" y="226036"/>
                  </a:lnTo>
                  <a:lnTo>
                    <a:pt x="69444" y="228446"/>
                  </a:lnTo>
                  <a:lnTo>
                    <a:pt x="65346" y="230846"/>
                  </a:lnTo>
                  <a:lnTo>
                    <a:pt x="61027" y="232446"/>
                  </a:lnTo>
                  <a:lnTo>
                    <a:pt x="56560" y="233513"/>
                  </a:lnTo>
                  <a:lnTo>
                    <a:pt x="51994" y="234224"/>
                  </a:lnTo>
                  <a:lnTo>
                    <a:pt x="48157" y="234698"/>
                  </a:lnTo>
                  <a:lnTo>
                    <a:pt x="44804" y="235014"/>
                  </a:lnTo>
                  <a:lnTo>
                    <a:pt x="41776" y="235224"/>
                  </a:lnTo>
                  <a:lnTo>
                    <a:pt x="38963" y="234571"/>
                  </a:lnTo>
                  <a:lnTo>
                    <a:pt x="33721" y="231729"/>
                  </a:lnTo>
                  <a:lnTo>
                    <a:pt x="30419" y="230653"/>
                  </a:lnTo>
                  <a:lnTo>
                    <a:pt x="26629" y="229936"/>
                  </a:lnTo>
                  <a:lnTo>
                    <a:pt x="22515" y="229458"/>
                  </a:lnTo>
                  <a:lnTo>
                    <a:pt x="18185" y="228346"/>
                  </a:lnTo>
                  <a:lnTo>
                    <a:pt x="13711" y="226810"/>
                  </a:lnTo>
                  <a:lnTo>
                    <a:pt x="9141" y="224993"/>
                  </a:lnTo>
                  <a:lnTo>
                    <a:pt x="6094" y="222988"/>
                  </a:lnTo>
                  <a:lnTo>
                    <a:pt x="4063" y="220857"/>
                  </a:lnTo>
                  <a:lnTo>
                    <a:pt x="2709" y="218643"/>
                  </a:lnTo>
                  <a:lnTo>
                    <a:pt x="3393" y="212404"/>
                  </a:lnTo>
                  <a:lnTo>
                    <a:pt x="5437" y="203483"/>
                  </a:lnTo>
                  <a:lnTo>
                    <a:pt x="8388" y="192772"/>
                  </a:lnTo>
                  <a:lnTo>
                    <a:pt x="11942" y="185633"/>
                  </a:lnTo>
                  <a:lnTo>
                    <a:pt x="15899" y="180872"/>
                  </a:lnTo>
                  <a:lnTo>
                    <a:pt x="20124" y="177699"/>
                  </a:lnTo>
                  <a:lnTo>
                    <a:pt x="23735" y="175583"/>
                  </a:lnTo>
                  <a:lnTo>
                    <a:pt x="26936" y="174173"/>
                  </a:lnTo>
                  <a:lnTo>
                    <a:pt x="29864" y="173233"/>
                  </a:lnTo>
                  <a:lnTo>
                    <a:pt x="34196" y="172606"/>
                  </a:lnTo>
                  <a:lnTo>
                    <a:pt x="39466" y="172188"/>
                  </a:lnTo>
                  <a:lnTo>
                    <a:pt x="50879" y="171723"/>
                  </a:lnTo>
                  <a:lnTo>
                    <a:pt x="66228" y="171462"/>
                  </a:lnTo>
                  <a:lnTo>
                    <a:pt x="76001" y="171401"/>
                  </a:lnTo>
                  <a:lnTo>
                    <a:pt x="81624" y="172179"/>
                  </a:lnTo>
                  <a:lnTo>
                    <a:pt x="87754" y="173490"/>
                  </a:lnTo>
                  <a:lnTo>
                    <a:pt x="94221" y="175159"/>
                  </a:lnTo>
                  <a:lnTo>
                    <a:pt x="100120" y="177065"/>
                  </a:lnTo>
                  <a:lnTo>
                    <a:pt x="105641" y="179129"/>
                  </a:lnTo>
                  <a:lnTo>
                    <a:pt x="110909" y="181300"/>
                  </a:lnTo>
                  <a:lnTo>
                    <a:pt x="115214" y="184334"/>
                  </a:lnTo>
                  <a:lnTo>
                    <a:pt x="118878" y="187944"/>
                  </a:lnTo>
                  <a:lnTo>
                    <a:pt x="122115" y="191939"/>
                  </a:lnTo>
                  <a:lnTo>
                    <a:pt x="125860" y="195395"/>
                  </a:lnTo>
                  <a:lnTo>
                    <a:pt x="129944" y="198493"/>
                  </a:lnTo>
                  <a:lnTo>
                    <a:pt x="134254" y="201352"/>
                  </a:lnTo>
                  <a:lnTo>
                    <a:pt x="137922" y="204052"/>
                  </a:lnTo>
                  <a:lnTo>
                    <a:pt x="141160" y="206646"/>
                  </a:lnTo>
                  <a:lnTo>
                    <a:pt x="144114" y="209169"/>
                  </a:lnTo>
                  <a:lnTo>
                    <a:pt x="147669" y="211644"/>
                  </a:lnTo>
                  <a:lnTo>
                    <a:pt x="151628" y="214089"/>
                  </a:lnTo>
                  <a:lnTo>
                    <a:pt x="155854" y="216512"/>
                  </a:lnTo>
                  <a:lnTo>
                    <a:pt x="158671" y="218921"/>
                  </a:lnTo>
                  <a:lnTo>
                    <a:pt x="160550" y="221321"/>
                  </a:lnTo>
                  <a:lnTo>
                    <a:pt x="161802" y="223715"/>
                  </a:lnTo>
                  <a:lnTo>
                    <a:pt x="163430" y="225310"/>
                  </a:lnTo>
                  <a:lnTo>
                    <a:pt x="165310" y="226374"/>
                  </a:lnTo>
                  <a:lnTo>
                    <a:pt x="167357" y="227083"/>
                  </a:lnTo>
                  <a:lnTo>
                    <a:pt x="168721" y="228350"/>
                  </a:lnTo>
                  <a:lnTo>
                    <a:pt x="169631" y="229989"/>
                  </a:lnTo>
                  <a:lnTo>
                    <a:pt x="170238" y="231874"/>
                  </a:lnTo>
                  <a:lnTo>
                    <a:pt x="171435" y="233131"/>
                  </a:lnTo>
                  <a:lnTo>
                    <a:pt x="173028" y="233970"/>
                  </a:lnTo>
                  <a:lnTo>
                    <a:pt x="174883" y="234528"/>
                  </a:lnTo>
                  <a:lnTo>
                    <a:pt x="176120" y="235695"/>
                  </a:lnTo>
                  <a:lnTo>
                    <a:pt x="176945" y="237266"/>
                  </a:lnTo>
                  <a:lnTo>
                    <a:pt x="178594" y="2427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76"/>
            <p:cNvSpPr/>
            <p:nvPr/>
          </p:nvSpPr>
          <p:spPr>
            <a:xfrm>
              <a:off x="1035843" y="3064668"/>
              <a:ext cx="64283" cy="128589"/>
            </a:xfrm>
            <a:custGeom>
              <a:avLst/>
              <a:gdLst/>
              <a:ahLst/>
              <a:cxnLst/>
              <a:rect l="0" t="0" r="0" b="0"/>
              <a:pathLst>
                <a:path w="64283" h="128589">
                  <a:moveTo>
                    <a:pt x="0" y="0"/>
                  </a:moveTo>
                  <a:lnTo>
                    <a:pt x="7585" y="0"/>
                  </a:lnTo>
                  <a:lnTo>
                    <a:pt x="9819" y="794"/>
                  </a:lnTo>
                  <a:lnTo>
                    <a:pt x="11309" y="2117"/>
                  </a:lnTo>
                  <a:lnTo>
                    <a:pt x="12302" y="3793"/>
                  </a:lnTo>
                  <a:lnTo>
                    <a:pt x="13758" y="4910"/>
                  </a:lnTo>
                  <a:lnTo>
                    <a:pt x="15522" y="5655"/>
                  </a:lnTo>
                  <a:lnTo>
                    <a:pt x="17492" y="6151"/>
                  </a:lnTo>
                  <a:lnTo>
                    <a:pt x="20393" y="6482"/>
                  </a:lnTo>
                  <a:lnTo>
                    <a:pt x="23914" y="6703"/>
                  </a:lnTo>
                  <a:lnTo>
                    <a:pt x="27849" y="6850"/>
                  </a:lnTo>
                  <a:lnTo>
                    <a:pt x="30472" y="7742"/>
                  </a:lnTo>
                  <a:lnTo>
                    <a:pt x="32221" y="9130"/>
                  </a:lnTo>
                  <a:lnTo>
                    <a:pt x="33387" y="10850"/>
                  </a:lnTo>
                  <a:lnTo>
                    <a:pt x="35752" y="12789"/>
                  </a:lnTo>
                  <a:lnTo>
                    <a:pt x="38916" y="14876"/>
                  </a:lnTo>
                  <a:lnTo>
                    <a:pt x="42613" y="17061"/>
                  </a:lnTo>
                  <a:lnTo>
                    <a:pt x="45871" y="19312"/>
                  </a:lnTo>
                  <a:lnTo>
                    <a:pt x="48837" y="21606"/>
                  </a:lnTo>
                  <a:lnTo>
                    <a:pt x="51608" y="23929"/>
                  </a:lnTo>
                  <a:lnTo>
                    <a:pt x="54249" y="26271"/>
                  </a:lnTo>
                  <a:lnTo>
                    <a:pt x="59300" y="30991"/>
                  </a:lnTo>
                  <a:lnTo>
                    <a:pt x="60965" y="33361"/>
                  </a:lnTo>
                  <a:lnTo>
                    <a:pt x="62074" y="35735"/>
                  </a:lnTo>
                  <a:lnTo>
                    <a:pt x="62814" y="38111"/>
                  </a:lnTo>
                  <a:lnTo>
                    <a:pt x="63307" y="41282"/>
                  </a:lnTo>
                  <a:lnTo>
                    <a:pt x="63636" y="44984"/>
                  </a:lnTo>
                  <a:lnTo>
                    <a:pt x="64002" y="52537"/>
                  </a:lnTo>
                  <a:lnTo>
                    <a:pt x="64164" y="58540"/>
                  </a:lnTo>
                  <a:lnTo>
                    <a:pt x="64282" y="73732"/>
                  </a:lnTo>
                  <a:lnTo>
                    <a:pt x="63492" y="76142"/>
                  </a:lnTo>
                  <a:lnTo>
                    <a:pt x="62172" y="78543"/>
                  </a:lnTo>
                  <a:lnTo>
                    <a:pt x="60498" y="80937"/>
                  </a:lnTo>
                  <a:lnTo>
                    <a:pt x="58589" y="84121"/>
                  </a:lnTo>
                  <a:lnTo>
                    <a:pt x="56521" y="87830"/>
                  </a:lnTo>
                  <a:lnTo>
                    <a:pt x="54350" y="91891"/>
                  </a:lnTo>
                  <a:lnTo>
                    <a:pt x="52108" y="95392"/>
                  </a:lnTo>
                  <a:lnTo>
                    <a:pt x="49820" y="98520"/>
                  </a:lnTo>
                  <a:lnTo>
                    <a:pt x="47501" y="101399"/>
                  </a:lnTo>
                  <a:lnTo>
                    <a:pt x="45161" y="104112"/>
                  </a:lnTo>
                  <a:lnTo>
                    <a:pt x="42808" y="106714"/>
                  </a:lnTo>
                  <a:lnTo>
                    <a:pt x="38076" y="111723"/>
                  </a:lnTo>
                  <a:lnTo>
                    <a:pt x="26191" y="123800"/>
                  </a:lnTo>
                  <a:lnTo>
                    <a:pt x="23810" y="125396"/>
                  </a:lnTo>
                  <a:lnTo>
                    <a:pt x="21430" y="126460"/>
                  </a:lnTo>
                  <a:lnTo>
                    <a:pt x="19049" y="127169"/>
                  </a:lnTo>
                  <a:lnTo>
                    <a:pt x="16668" y="127642"/>
                  </a:lnTo>
                  <a:lnTo>
                    <a:pt x="14287" y="127958"/>
                  </a:lnTo>
                  <a:lnTo>
                    <a:pt x="8555" y="128463"/>
                  </a:lnTo>
                  <a:lnTo>
                    <a:pt x="7291" y="128505"/>
                  </a:lnTo>
                  <a:lnTo>
                    <a:pt x="0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77"/>
            <p:cNvSpPr/>
            <p:nvPr/>
          </p:nvSpPr>
          <p:spPr>
            <a:xfrm>
              <a:off x="1271587" y="2900362"/>
              <a:ext cx="42864" cy="221457"/>
            </a:xfrm>
            <a:custGeom>
              <a:avLst/>
              <a:gdLst/>
              <a:ahLst/>
              <a:cxnLst/>
              <a:rect l="0" t="0" r="0" b="0"/>
              <a:pathLst>
                <a:path w="42864" h="221457">
                  <a:moveTo>
                    <a:pt x="0" y="0"/>
                  </a:moveTo>
                  <a:lnTo>
                    <a:pt x="17698" y="0"/>
                  </a:lnTo>
                  <a:lnTo>
                    <a:pt x="18943" y="794"/>
                  </a:lnTo>
                  <a:lnTo>
                    <a:pt x="19772" y="2117"/>
                  </a:lnTo>
                  <a:lnTo>
                    <a:pt x="20326" y="3793"/>
                  </a:lnTo>
                  <a:lnTo>
                    <a:pt x="21488" y="5703"/>
                  </a:lnTo>
                  <a:lnTo>
                    <a:pt x="23056" y="7771"/>
                  </a:lnTo>
                  <a:lnTo>
                    <a:pt x="24896" y="9943"/>
                  </a:lnTo>
                  <a:lnTo>
                    <a:pt x="26122" y="12185"/>
                  </a:lnTo>
                  <a:lnTo>
                    <a:pt x="26940" y="14474"/>
                  </a:lnTo>
                  <a:lnTo>
                    <a:pt x="27485" y="16793"/>
                  </a:lnTo>
                  <a:lnTo>
                    <a:pt x="28642" y="19926"/>
                  </a:lnTo>
                  <a:lnTo>
                    <a:pt x="30207" y="23603"/>
                  </a:lnTo>
                  <a:lnTo>
                    <a:pt x="32045" y="27642"/>
                  </a:lnTo>
                  <a:lnTo>
                    <a:pt x="33269" y="31921"/>
                  </a:lnTo>
                  <a:lnTo>
                    <a:pt x="34086" y="36362"/>
                  </a:lnTo>
                  <a:lnTo>
                    <a:pt x="34630" y="40910"/>
                  </a:lnTo>
                  <a:lnTo>
                    <a:pt x="35787" y="45530"/>
                  </a:lnTo>
                  <a:lnTo>
                    <a:pt x="37352" y="50197"/>
                  </a:lnTo>
                  <a:lnTo>
                    <a:pt x="39188" y="54896"/>
                  </a:lnTo>
                  <a:lnTo>
                    <a:pt x="39620" y="59616"/>
                  </a:lnTo>
                  <a:lnTo>
                    <a:pt x="39113" y="64350"/>
                  </a:lnTo>
                  <a:lnTo>
                    <a:pt x="37981" y="69094"/>
                  </a:lnTo>
                  <a:lnTo>
                    <a:pt x="37227" y="73844"/>
                  </a:lnTo>
                  <a:lnTo>
                    <a:pt x="36725" y="78598"/>
                  </a:lnTo>
                  <a:lnTo>
                    <a:pt x="36389" y="83355"/>
                  </a:lnTo>
                  <a:lnTo>
                    <a:pt x="36959" y="88114"/>
                  </a:lnTo>
                  <a:lnTo>
                    <a:pt x="38134" y="92874"/>
                  </a:lnTo>
                  <a:lnTo>
                    <a:pt x="39710" y="97635"/>
                  </a:lnTo>
                  <a:lnTo>
                    <a:pt x="40761" y="102396"/>
                  </a:lnTo>
                  <a:lnTo>
                    <a:pt x="41461" y="107158"/>
                  </a:lnTo>
                  <a:lnTo>
                    <a:pt x="41928" y="111920"/>
                  </a:lnTo>
                  <a:lnTo>
                    <a:pt x="42240" y="116682"/>
                  </a:lnTo>
                  <a:lnTo>
                    <a:pt x="42447" y="121444"/>
                  </a:lnTo>
                  <a:lnTo>
                    <a:pt x="42678" y="130969"/>
                  </a:lnTo>
                  <a:lnTo>
                    <a:pt x="42863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78"/>
            <p:cNvSpPr/>
            <p:nvPr/>
          </p:nvSpPr>
          <p:spPr>
            <a:xfrm>
              <a:off x="1407318" y="2886091"/>
              <a:ext cx="161255" cy="221441"/>
            </a:xfrm>
            <a:custGeom>
              <a:avLst/>
              <a:gdLst/>
              <a:ahLst/>
              <a:cxnLst/>
              <a:rect l="0" t="0" r="0" b="0"/>
              <a:pathLst>
                <a:path w="161255" h="221441">
                  <a:moveTo>
                    <a:pt x="0" y="28559"/>
                  </a:moveTo>
                  <a:lnTo>
                    <a:pt x="0" y="24766"/>
                  </a:lnTo>
                  <a:lnTo>
                    <a:pt x="794" y="23649"/>
                  </a:lnTo>
                  <a:lnTo>
                    <a:pt x="2117" y="22904"/>
                  </a:lnTo>
                  <a:lnTo>
                    <a:pt x="3792" y="22408"/>
                  </a:lnTo>
                  <a:lnTo>
                    <a:pt x="7771" y="19739"/>
                  </a:lnTo>
                  <a:lnTo>
                    <a:pt x="9943" y="17917"/>
                  </a:lnTo>
                  <a:lnTo>
                    <a:pt x="12185" y="16702"/>
                  </a:lnTo>
                  <a:lnTo>
                    <a:pt x="16793" y="15351"/>
                  </a:lnTo>
                  <a:lnTo>
                    <a:pt x="46603" y="7006"/>
                  </a:lnTo>
                  <a:lnTo>
                    <a:pt x="56469" y="4666"/>
                  </a:lnTo>
                  <a:lnTo>
                    <a:pt x="64634" y="3105"/>
                  </a:lnTo>
                  <a:lnTo>
                    <a:pt x="71664" y="2065"/>
                  </a:lnTo>
                  <a:lnTo>
                    <a:pt x="77939" y="1371"/>
                  </a:lnTo>
                  <a:lnTo>
                    <a:pt x="83709" y="908"/>
                  </a:lnTo>
                  <a:lnTo>
                    <a:pt x="89144" y="600"/>
                  </a:lnTo>
                  <a:lnTo>
                    <a:pt x="99415" y="258"/>
                  </a:lnTo>
                  <a:lnTo>
                    <a:pt x="120764" y="8"/>
                  </a:lnTo>
                  <a:lnTo>
                    <a:pt x="123372" y="0"/>
                  </a:lnTo>
                  <a:lnTo>
                    <a:pt x="125904" y="788"/>
                  </a:lnTo>
                  <a:lnTo>
                    <a:pt x="130835" y="3781"/>
                  </a:lnTo>
                  <a:lnTo>
                    <a:pt x="135672" y="5640"/>
                  </a:lnTo>
                  <a:lnTo>
                    <a:pt x="138073" y="6136"/>
                  </a:lnTo>
                  <a:lnTo>
                    <a:pt x="142857" y="8803"/>
                  </a:lnTo>
                  <a:lnTo>
                    <a:pt x="147630" y="12634"/>
                  </a:lnTo>
                  <a:lnTo>
                    <a:pt x="152397" y="16984"/>
                  </a:lnTo>
                  <a:lnTo>
                    <a:pt x="153985" y="19254"/>
                  </a:lnTo>
                  <a:lnTo>
                    <a:pt x="155751" y="23894"/>
                  </a:lnTo>
                  <a:lnTo>
                    <a:pt x="156535" y="28602"/>
                  </a:lnTo>
                  <a:lnTo>
                    <a:pt x="156884" y="34134"/>
                  </a:lnTo>
                  <a:lnTo>
                    <a:pt x="157038" y="41884"/>
                  </a:lnTo>
                  <a:lnTo>
                    <a:pt x="157874" y="46174"/>
                  </a:lnTo>
                  <a:lnTo>
                    <a:pt x="159224" y="50621"/>
                  </a:lnTo>
                  <a:lnTo>
                    <a:pt x="160918" y="55173"/>
                  </a:lnTo>
                  <a:lnTo>
                    <a:pt x="161254" y="59796"/>
                  </a:lnTo>
                  <a:lnTo>
                    <a:pt x="160684" y="64464"/>
                  </a:lnTo>
                  <a:lnTo>
                    <a:pt x="159510" y="69165"/>
                  </a:lnTo>
                  <a:lnTo>
                    <a:pt x="157934" y="73885"/>
                  </a:lnTo>
                  <a:lnTo>
                    <a:pt x="156089" y="78620"/>
                  </a:lnTo>
                  <a:lnTo>
                    <a:pt x="154066" y="83364"/>
                  </a:lnTo>
                  <a:lnTo>
                    <a:pt x="152717" y="88115"/>
                  </a:lnTo>
                  <a:lnTo>
                    <a:pt x="151818" y="92869"/>
                  </a:lnTo>
                  <a:lnTo>
                    <a:pt x="151218" y="97626"/>
                  </a:lnTo>
                  <a:lnTo>
                    <a:pt x="150024" y="102385"/>
                  </a:lnTo>
                  <a:lnTo>
                    <a:pt x="148435" y="107145"/>
                  </a:lnTo>
                  <a:lnTo>
                    <a:pt x="146582" y="111906"/>
                  </a:lnTo>
                  <a:lnTo>
                    <a:pt x="145346" y="116667"/>
                  </a:lnTo>
                  <a:lnTo>
                    <a:pt x="144522" y="121429"/>
                  </a:lnTo>
                  <a:lnTo>
                    <a:pt x="143973" y="126191"/>
                  </a:lnTo>
                  <a:lnTo>
                    <a:pt x="142814" y="130953"/>
                  </a:lnTo>
                  <a:lnTo>
                    <a:pt x="141246" y="135715"/>
                  </a:lnTo>
                  <a:lnTo>
                    <a:pt x="139408" y="140478"/>
                  </a:lnTo>
                  <a:lnTo>
                    <a:pt x="137389" y="145240"/>
                  </a:lnTo>
                  <a:lnTo>
                    <a:pt x="133028" y="154765"/>
                  </a:lnTo>
                  <a:lnTo>
                    <a:pt x="131548" y="158734"/>
                  </a:lnTo>
                  <a:lnTo>
                    <a:pt x="129903" y="165260"/>
                  </a:lnTo>
                  <a:lnTo>
                    <a:pt x="129465" y="168905"/>
                  </a:lnTo>
                  <a:lnTo>
                    <a:pt x="129173" y="172923"/>
                  </a:lnTo>
                  <a:lnTo>
                    <a:pt x="128977" y="177189"/>
                  </a:lnTo>
                  <a:lnTo>
                    <a:pt x="128053" y="180827"/>
                  </a:lnTo>
                  <a:lnTo>
                    <a:pt x="124911" y="186985"/>
                  </a:lnTo>
                  <a:lnTo>
                    <a:pt x="122985" y="192368"/>
                  </a:lnTo>
                  <a:lnTo>
                    <a:pt x="122471" y="194915"/>
                  </a:lnTo>
                  <a:lnTo>
                    <a:pt x="119784" y="199861"/>
                  </a:lnTo>
                  <a:lnTo>
                    <a:pt x="115383" y="205712"/>
                  </a:lnTo>
                  <a:lnTo>
                    <a:pt x="114782" y="208629"/>
                  </a:lnTo>
                  <a:lnTo>
                    <a:pt x="114364" y="214344"/>
                  </a:lnTo>
                  <a:lnTo>
                    <a:pt x="114300" y="2214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79"/>
            <p:cNvSpPr/>
            <p:nvPr/>
          </p:nvSpPr>
          <p:spPr>
            <a:xfrm>
              <a:off x="1635918" y="3014696"/>
              <a:ext cx="21425" cy="14255"/>
            </a:xfrm>
            <a:custGeom>
              <a:avLst/>
              <a:gdLst/>
              <a:ahLst/>
              <a:cxnLst/>
              <a:rect l="0" t="0" r="0" b="0"/>
              <a:pathLst>
                <a:path w="21425" h="14255">
                  <a:moveTo>
                    <a:pt x="14288" y="14254"/>
                  </a:moveTo>
                  <a:lnTo>
                    <a:pt x="14288" y="10461"/>
                  </a:lnTo>
                  <a:lnTo>
                    <a:pt x="15081" y="8550"/>
                  </a:lnTo>
                  <a:lnTo>
                    <a:pt x="16404" y="6482"/>
                  </a:lnTo>
                  <a:lnTo>
                    <a:pt x="21406" y="0"/>
                  </a:lnTo>
                  <a:lnTo>
                    <a:pt x="21424" y="3769"/>
                  </a:lnTo>
                  <a:lnTo>
                    <a:pt x="20633" y="4882"/>
                  </a:lnTo>
                  <a:lnTo>
                    <a:pt x="19311" y="5625"/>
                  </a:lnTo>
                  <a:lnTo>
                    <a:pt x="17637" y="6120"/>
                  </a:lnTo>
                  <a:lnTo>
                    <a:pt x="15727" y="6450"/>
                  </a:lnTo>
                  <a:lnTo>
                    <a:pt x="13660" y="6670"/>
                  </a:lnTo>
                  <a:lnTo>
                    <a:pt x="8431" y="7023"/>
                  </a:lnTo>
                  <a:lnTo>
                    <a:pt x="7209" y="7846"/>
                  </a:lnTo>
                  <a:lnTo>
                    <a:pt x="5599" y="9188"/>
                  </a:lnTo>
                  <a:lnTo>
                    <a:pt x="6" y="14248"/>
                  </a:lnTo>
                  <a:lnTo>
                    <a:pt x="0" y="142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80"/>
            <p:cNvSpPr/>
            <p:nvPr/>
          </p:nvSpPr>
          <p:spPr>
            <a:xfrm>
              <a:off x="1778888" y="2857504"/>
              <a:ext cx="164096" cy="225290"/>
            </a:xfrm>
            <a:custGeom>
              <a:avLst/>
              <a:gdLst/>
              <a:ahLst/>
              <a:cxnLst/>
              <a:rect l="0" t="0" r="0" b="0"/>
              <a:pathLst>
                <a:path w="164096" h="225290">
                  <a:moveTo>
                    <a:pt x="107062" y="28571"/>
                  </a:moveTo>
                  <a:lnTo>
                    <a:pt x="102945" y="28571"/>
                  </a:lnTo>
                  <a:lnTo>
                    <a:pt x="106363" y="28571"/>
                  </a:lnTo>
                  <a:lnTo>
                    <a:pt x="106596" y="27777"/>
                  </a:lnTo>
                  <a:lnTo>
                    <a:pt x="106855" y="24778"/>
                  </a:lnTo>
                  <a:lnTo>
                    <a:pt x="107717" y="23661"/>
                  </a:lnTo>
                  <a:lnTo>
                    <a:pt x="109086" y="22916"/>
                  </a:lnTo>
                  <a:lnTo>
                    <a:pt x="113906" y="21514"/>
                  </a:lnTo>
                  <a:lnTo>
                    <a:pt x="109236" y="21444"/>
                  </a:lnTo>
                  <a:lnTo>
                    <a:pt x="86502" y="21427"/>
                  </a:lnTo>
                  <a:lnTo>
                    <a:pt x="83036" y="20633"/>
                  </a:lnTo>
                  <a:lnTo>
                    <a:pt x="79932" y="19311"/>
                  </a:lnTo>
                  <a:lnTo>
                    <a:pt x="77069" y="17635"/>
                  </a:lnTo>
                  <a:lnTo>
                    <a:pt x="74366" y="16517"/>
                  </a:lnTo>
                  <a:lnTo>
                    <a:pt x="69247" y="15276"/>
                  </a:lnTo>
                  <a:lnTo>
                    <a:pt x="64326" y="14724"/>
                  </a:lnTo>
                  <a:lnTo>
                    <a:pt x="61903" y="14577"/>
                  </a:lnTo>
                  <a:lnTo>
                    <a:pt x="57112" y="12892"/>
                  </a:lnTo>
                  <a:lnTo>
                    <a:pt x="50743" y="10180"/>
                  </a:lnTo>
                  <a:lnTo>
                    <a:pt x="32878" y="2008"/>
                  </a:lnTo>
                  <a:lnTo>
                    <a:pt x="28318" y="890"/>
                  </a:lnTo>
                  <a:lnTo>
                    <a:pt x="21745" y="48"/>
                  </a:lnTo>
                  <a:lnTo>
                    <a:pt x="17301" y="6"/>
                  </a:lnTo>
                  <a:lnTo>
                    <a:pt x="19014" y="0"/>
                  </a:lnTo>
                  <a:lnTo>
                    <a:pt x="19788" y="793"/>
                  </a:lnTo>
                  <a:lnTo>
                    <a:pt x="20304" y="2115"/>
                  </a:lnTo>
                  <a:lnTo>
                    <a:pt x="20648" y="3789"/>
                  </a:lnTo>
                  <a:lnTo>
                    <a:pt x="20084" y="5700"/>
                  </a:lnTo>
                  <a:lnTo>
                    <a:pt x="16291" y="12181"/>
                  </a:lnTo>
                  <a:lnTo>
                    <a:pt x="15125" y="16789"/>
                  </a:lnTo>
                  <a:lnTo>
                    <a:pt x="14607" y="23599"/>
                  </a:lnTo>
                  <a:lnTo>
                    <a:pt x="14469" y="27637"/>
                  </a:lnTo>
                  <a:lnTo>
                    <a:pt x="13583" y="31123"/>
                  </a:lnTo>
                  <a:lnTo>
                    <a:pt x="10482" y="37114"/>
                  </a:lnTo>
                  <a:lnTo>
                    <a:pt x="9338" y="40616"/>
                  </a:lnTo>
                  <a:lnTo>
                    <a:pt x="8575" y="44538"/>
                  </a:lnTo>
                  <a:lnTo>
                    <a:pt x="8066" y="48741"/>
                  </a:lnTo>
                  <a:lnTo>
                    <a:pt x="5385" y="55527"/>
                  </a:lnTo>
                  <a:lnTo>
                    <a:pt x="2340" y="61188"/>
                  </a:lnTo>
                  <a:lnTo>
                    <a:pt x="988" y="66351"/>
                  </a:lnTo>
                  <a:lnTo>
                    <a:pt x="627" y="69633"/>
                  </a:lnTo>
                  <a:lnTo>
                    <a:pt x="386" y="73407"/>
                  </a:lnTo>
                  <a:lnTo>
                    <a:pt x="0" y="83289"/>
                  </a:lnTo>
                  <a:lnTo>
                    <a:pt x="762" y="84893"/>
                  </a:lnTo>
                  <a:lnTo>
                    <a:pt x="5572" y="91054"/>
                  </a:lnTo>
                  <a:lnTo>
                    <a:pt x="6064" y="91658"/>
                  </a:lnTo>
                  <a:lnTo>
                    <a:pt x="6611" y="94445"/>
                  </a:lnTo>
                  <a:lnTo>
                    <a:pt x="6962" y="98909"/>
                  </a:lnTo>
                  <a:lnTo>
                    <a:pt x="7785" y="99275"/>
                  </a:lnTo>
                  <a:lnTo>
                    <a:pt x="12735" y="99791"/>
                  </a:lnTo>
                  <a:lnTo>
                    <a:pt x="16984" y="99911"/>
                  </a:lnTo>
                  <a:lnTo>
                    <a:pt x="23839" y="99980"/>
                  </a:lnTo>
                  <a:lnTo>
                    <a:pt x="26180" y="99195"/>
                  </a:lnTo>
                  <a:lnTo>
                    <a:pt x="30898" y="96207"/>
                  </a:lnTo>
                  <a:lnTo>
                    <a:pt x="34060" y="95093"/>
                  </a:lnTo>
                  <a:lnTo>
                    <a:pt x="37756" y="94350"/>
                  </a:lnTo>
                  <a:lnTo>
                    <a:pt x="41808" y="93855"/>
                  </a:lnTo>
                  <a:lnTo>
                    <a:pt x="45303" y="92731"/>
                  </a:lnTo>
                  <a:lnTo>
                    <a:pt x="48427" y="91188"/>
                  </a:lnTo>
                  <a:lnTo>
                    <a:pt x="51303" y="89366"/>
                  </a:lnTo>
                  <a:lnTo>
                    <a:pt x="54808" y="88151"/>
                  </a:lnTo>
                  <a:lnTo>
                    <a:pt x="58732" y="87341"/>
                  </a:lnTo>
                  <a:lnTo>
                    <a:pt x="62936" y="86801"/>
                  </a:lnTo>
                  <a:lnTo>
                    <a:pt x="67326" y="85647"/>
                  </a:lnTo>
                  <a:lnTo>
                    <a:pt x="71840" y="84084"/>
                  </a:lnTo>
                  <a:lnTo>
                    <a:pt x="76437" y="82248"/>
                  </a:lnTo>
                  <a:lnTo>
                    <a:pt x="81089" y="81024"/>
                  </a:lnTo>
                  <a:lnTo>
                    <a:pt x="85777" y="80209"/>
                  </a:lnTo>
                  <a:lnTo>
                    <a:pt x="90491" y="79664"/>
                  </a:lnTo>
                  <a:lnTo>
                    <a:pt x="95221" y="80096"/>
                  </a:lnTo>
                  <a:lnTo>
                    <a:pt x="99961" y="81177"/>
                  </a:lnTo>
                  <a:lnTo>
                    <a:pt x="104709" y="82692"/>
                  </a:lnTo>
                  <a:lnTo>
                    <a:pt x="108668" y="83701"/>
                  </a:lnTo>
                  <a:lnTo>
                    <a:pt x="112101" y="84374"/>
                  </a:lnTo>
                  <a:lnTo>
                    <a:pt x="115184" y="84823"/>
                  </a:lnTo>
                  <a:lnTo>
                    <a:pt x="118826" y="85916"/>
                  </a:lnTo>
                  <a:lnTo>
                    <a:pt x="122843" y="87438"/>
                  </a:lnTo>
                  <a:lnTo>
                    <a:pt x="127107" y="89247"/>
                  </a:lnTo>
                  <a:lnTo>
                    <a:pt x="130744" y="91246"/>
                  </a:lnTo>
                  <a:lnTo>
                    <a:pt x="133963" y="93374"/>
                  </a:lnTo>
                  <a:lnTo>
                    <a:pt x="136902" y="95585"/>
                  </a:lnTo>
                  <a:lnTo>
                    <a:pt x="139655" y="97059"/>
                  </a:lnTo>
                  <a:lnTo>
                    <a:pt x="142284" y="98042"/>
                  </a:lnTo>
                  <a:lnTo>
                    <a:pt x="144831" y="98698"/>
                  </a:lnTo>
                  <a:lnTo>
                    <a:pt x="146529" y="99928"/>
                  </a:lnTo>
                  <a:lnTo>
                    <a:pt x="147661" y="101542"/>
                  </a:lnTo>
                  <a:lnTo>
                    <a:pt x="148415" y="103412"/>
                  </a:lnTo>
                  <a:lnTo>
                    <a:pt x="153270" y="109836"/>
                  </a:lnTo>
                  <a:lnTo>
                    <a:pt x="157496" y="116547"/>
                  </a:lnTo>
                  <a:lnTo>
                    <a:pt x="159735" y="120559"/>
                  </a:lnTo>
                  <a:lnTo>
                    <a:pt x="162222" y="127134"/>
                  </a:lnTo>
                  <a:lnTo>
                    <a:pt x="163327" y="132701"/>
                  </a:lnTo>
                  <a:lnTo>
                    <a:pt x="163819" y="137822"/>
                  </a:lnTo>
                  <a:lnTo>
                    <a:pt x="164037" y="144860"/>
                  </a:lnTo>
                  <a:lnTo>
                    <a:pt x="164095" y="148959"/>
                  </a:lnTo>
                  <a:lnTo>
                    <a:pt x="163340" y="152486"/>
                  </a:lnTo>
                  <a:lnTo>
                    <a:pt x="160384" y="158521"/>
                  </a:lnTo>
                  <a:lnTo>
                    <a:pt x="156425" y="165966"/>
                  </a:lnTo>
                  <a:lnTo>
                    <a:pt x="154259" y="170174"/>
                  </a:lnTo>
                  <a:lnTo>
                    <a:pt x="149734" y="176966"/>
                  </a:lnTo>
                  <a:lnTo>
                    <a:pt x="145077" y="182630"/>
                  </a:lnTo>
                  <a:lnTo>
                    <a:pt x="140362" y="187794"/>
                  </a:lnTo>
                  <a:lnTo>
                    <a:pt x="137199" y="190282"/>
                  </a:lnTo>
                  <a:lnTo>
                    <a:pt x="133503" y="192734"/>
                  </a:lnTo>
                  <a:lnTo>
                    <a:pt x="129452" y="195163"/>
                  </a:lnTo>
                  <a:lnTo>
                    <a:pt x="125957" y="197576"/>
                  </a:lnTo>
                  <a:lnTo>
                    <a:pt x="122834" y="199979"/>
                  </a:lnTo>
                  <a:lnTo>
                    <a:pt x="119957" y="202374"/>
                  </a:lnTo>
                  <a:lnTo>
                    <a:pt x="116453" y="204764"/>
                  </a:lnTo>
                  <a:lnTo>
                    <a:pt x="112529" y="207152"/>
                  </a:lnTo>
                  <a:lnTo>
                    <a:pt x="108325" y="209537"/>
                  </a:lnTo>
                  <a:lnTo>
                    <a:pt x="99421" y="214305"/>
                  </a:lnTo>
                  <a:lnTo>
                    <a:pt x="94824" y="216687"/>
                  </a:lnTo>
                  <a:lnTo>
                    <a:pt x="90965" y="218275"/>
                  </a:lnTo>
                  <a:lnTo>
                    <a:pt x="87600" y="219334"/>
                  </a:lnTo>
                  <a:lnTo>
                    <a:pt x="84562" y="220040"/>
                  </a:lnTo>
                  <a:lnTo>
                    <a:pt x="81743" y="221305"/>
                  </a:lnTo>
                  <a:lnTo>
                    <a:pt x="79070" y="222941"/>
                  </a:lnTo>
                  <a:lnTo>
                    <a:pt x="76494" y="224826"/>
                  </a:lnTo>
                  <a:lnTo>
                    <a:pt x="73190" y="225289"/>
                  </a:lnTo>
                  <a:lnTo>
                    <a:pt x="69399" y="224803"/>
                  </a:lnTo>
                  <a:lnTo>
                    <a:pt x="65284" y="223686"/>
                  </a:lnTo>
                  <a:lnTo>
                    <a:pt x="50129" y="220328"/>
                  </a:lnTo>
                  <a:lnTo>
                    <a:pt x="40532" y="218322"/>
                  </a:lnTo>
                  <a:lnTo>
                    <a:pt x="33339" y="216983"/>
                  </a:lnTo>
                  <a:lnTo>
                    <a:pt x="27751" y="216092"/>
                  </a:lnTo>
                  <a:lnTo>
                    <a:pt x="23232" y="215497"/>
                  </a:lnTo>
                  <a:lnTo>
                    <a:pt x="19425" y="214307"/>
                  </a:lnTo>
                  <a:lnTo>
                    <a:pt x="16093" y="212720"/>
                  </a:lnTo>
                  <a:lnTo>
                    <a:pt x="7049" y="2071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81"/>
            <p:cNvSpPr/>
            <p:nvPr/>
          </p:nvSpPr>
          <p:spPr>
            <a:xfrm>
              <a:off x="178593" y="3000375"/>
              <a:ext cx="171451" cy="21432"/>
            </a:xfrm>
            <a:custGeom>
              <a:avLst/>
              <a:gdLst/>
              <a:ahLst/>
              <a:cxnLst/>
              <a:rect l="0" t="0" r="0" b="0"/>
              <a:pathLst>
                <a:path w="171451" h="21432">
                  <a:moveTo>
                    <a:pt x="0" y="21431"/>
                  </a:moveTo>
                  <a:lnTo>
                    <a:pt x="6151" y="15280"/>
                  </a:lnTo>
                  <a:lnTo>
                    <a:pt x="8819" y="14728"/>
                  </a:lnTo>
                  <a:lnTo>
                    <a:pt x="12651" y="14483"/>
                  </a:lnTo>
                  <a:lnTo>
                    <a:pt x="17000" y="14374"/>
                  </a:lnTo>
                  <a:lnTo>
                    <a:pt x="42888" y="14288"/>
                  </a:lnTo>
                  <a:lnTo>
                    <a:pt x="46849" y="13493"/>
                  </a:lnTo>
                  <a:lnTo>
                    <a:pt x="51076" y="12171"/>
                  </a:lnTo>
                  <a:lnTo>
                    <a:pt x="55482" y="10495"/>
                  </a:lnTo>
                  <a:lnTo>
                    <a:pt x="59213" y="9377"/>
                  </a:lnTo>
                  <a:lnTo>
                    <a:pt x="62494" y="8633"/>
                  </a:lnTo>
                  <a:lnTo>
                    <a:pt x="65475" y="8136"/>
                  </a:lnTo>
                  <a:lnTo>
                    <a:pt x="69050" y="7805"/>
                  </a:lnTo>
                  <a:lnTo>
                    <a:pt x="73021" y="7585"/>
                  </a:lnTo>
                  <a:lnTo>
                    <a:pt x="77256" y="7437"/>
                  </a:lnTo>
                  <a:lnTo>
                    <a:pt x="131829" y="7169"/>
                  </a:lnTo>
                  <a:lnTo>
                    <a:pt x="137099" y="6367"/>
                  </a:lnTo>
                  <a:lnTo>
                    <a:pt x="142199" y="5038"/>
                  </a:lnTo>
                  <a:lnTo>
                    <a:pt x="147187" y="3359"/>
                  </a:lnTo>
                  <a:lnTo>
                    <a:pt x="151306" y="2239"/>
                  </a:lnTo>
                  <a:lnTo>
                    <a:pt x="154846" y="1492"/>
                  </a:lnTo>
                  <a:lnTo>
                    <a:pt x="157999" y="995"/>
                  </a:lnTo>
                  <a:lnTo>
                    <a:pt x="160896" y="663"/>
                  </a:lnTo>
                  <a:lnTo>
                    <a:pt x="163620" y="442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82"/>
            <p:cNvSpPr/>
            <p:nvPr/>
          </p:nvSpPr>
          <p:spPr>
            <a:xfrm>
              <a:off x="607276" y="3257575"/>
              <a:ext cx="214256" cy="221429"/>
            </a:xfrm>
            <a:custGeom>
              <a:avLst/>
              <a:gdLst/>
              <a:ahLst/>
              <a:cxnLst/>
              <a:rect l="0" t="0" r="0" b="0"/>
              <a:pathLst>
                <a:path w="214256" h="221429">
                  <a:moveTo>
                    <a:pt x="214255" y="14262"/>
                  </a:moveTo>
                  <a:lnTo>
                    <a:pt x="208104" y="14262"/>
                  </a:lnTo>
                  <a:lnTo>
                    <a:pt x="207773" y="13468"/>
                  </a:lnTo>
                  <a:lnTo>
                    <a:pt x="207198" y="8112"/>
                  </a:lnTo>
                  <a:lnTo>
                    <a:pt x="206376" y="7780"/>
                  </a:lnTo>
                  <a:lnTo>
                    <a:pt x="200968" y="7206"/>
                  </a:lnTo>
                  <a:lnTo>
                    <a:pt x="196179" y="9274"/>
                  </a:lnTo>
                  <a:lnTo>
                    <a:pt x="189552" y="12045"/>
                  </a:lnTo>
                  <a:lnTo>
                    <a:pt x="183961" y="13277"/>
                  </a:lnTo>
                  <a:lnTo>
                    <a:pt x="180566" y="13605"/>
                  </a:lnTo>
                  <a:lnTo>
                    <a:pt x="176714" y="13824"/>
                  </a:lnTo>
                  <a:lnTo>
                    <a:pt x="172559" y="13970"/>
                  </a:lnTo>
                  <a:lnTo>
                    <a:pt x="169789" y="13274"/>
                  </a:lnTo>
                  <a:lnTo>
                    <a:pt x="167942" y="12016"/>
                  </a:lnTo>
                  <a:lnTo>
                    <a:pt x="166711" y="10383"/>
                  </a:lnTo>
                  <a:lnTo>
                    <a:pt x="165096" y="9295"/>
                  </a:lnTo>
                  <a:lnTo>
                    <a:pt x="161186" y="8086"/>
                  </a:lnTo>
                  <a:lnTo>
                    <a:pt x="154522" y="7405"/>
                  </a:lnTo>
                  <a:lnTo>
                    <a:pt x="149871" y="7245"/>
                  </a:lnTo>
                  <a:lnTo>
                    <a:pt x="140419" y="7144"/>
                  </a:lnTo>
                  <a:lnTo>
                    <a:pt x="126147" y="7121"/>
                  </a:lnTo>
                  <a:lnTo>
                    <a:pt x="123766" y="6326"/>
                  </a:lnTo>
                  <a:lnTo>
                    <a:pt x="119004" y="3327"/>
                  </a:lnTo>
                  <a:lnTo>
                    <a:pt x="114242" y="1464"/>
                  </a:lnTo>
                  <a:lnTo>
                    <a:pt x="108509" y="269"/>
                  </a:lnTo>
                  <a:lnTo>
                    <a:pt x="102468" y="33"/>
                  </a:lnTo>
                  <a:lnTo>
                    <a:pt x="101072" y="0"/>
                  </a:lnTo>
                  <a:lnTo>
                    <a:pt x="94472" y="4889"/>
                  </a:lnTo>
                  <a:lnTo>
                    <a:pt x="90110" y="6128"/>
                  </a:lnTo>
                  <a:lnTo>
                    <a:pt x="88629" y="7252"/>
                  </a:lnTo>
                  <a:lnTo>
                    <a:pt x="87642" y="8795"/>
                  </a:lnTo>
                  <a:lnTo>
                    <a:pt x="86983" y="10617"/>
                  </a:lnTo>
                  <a:lnTo>
                    <a:pt x="83370" y="16595"/>
                  </a:lnTo>
                  <a:lnTo>
                    <a:pt x="70888" y="35936"/>
                  </a:lnTo>
                  <a:lnTo>
                    <a:pt x="66289" y="43793"/>
                  </a:lnTo>
                  <a:lnTo>
                    <a:pt x="63224" y="49824"/>
                  </a:lnTo>
                  <a:lnTo>
                    <a:pt x="61180" y="54639"/>
                  </a:lnTo>
                  <a:lnTo>
                    <a:pt x="59818" y="58643"/>
                  </a:lnTo>
                  <a:lnTo>
                    <a:pt x="58303" y="65208"/>
                  </a:lnTo>
                  <a:lnTo>
                    <a:pt x="57631" y="70771"/>
                  </a:lnTo>
                  <a:lnTo>
                    <a:pt x="57332" y="75890"/>
                  </a:lnTo>
                  <a:lnTo>
                    <a:pt x="57199" y="80811"/>
                  </a:lnTo>
                  <a:lnTo>
                    <a:pt x="57957" y="82440"/>
                  </a:lnTo>
                  <a:lnTo>
                    <a:pt x="59256" y="83527"/>
                  </a:lnTo>
                  <a:lnTo>
                    <a:pt x="60916" y="84251"/>
                  </a:lnTo>
                  <a:lnTo>
                    <a:pt x="67045" y="89062"/>
                  </a:lnTo>
                  <a:lnTo>
                    <a:pt x="69283" y="90323"/>
                  </a:lnTo>
                  <a:lnTo>
                    <a:pt x="75433" y="92097"/>
                  </a:lnTo>
                  <a:lnTo>
                    <a:pt x="77150" y="92512"/>
                  </a:lnTo>
                  <a:lnTo>
                    <a:pt x="82147" y="90579"/>
                  </a:lnTo>
                  <a:lnTo>
                    <a:pt x="85702" y="88953"/>
                  </a:lnTo>
                  <a:lnTo>
                    <a:pt x="91768" y="87145"/>
                  </a:lnTo>
                  <a:lnTo>
                    <a:pt x="97110" y="86342"/>
                  </a:lnTo>
                  <a:lnTo>
                    <a:pt x="102130" y="85986"/>
                  </a:lnTo>
                  <a:lnTo>
                    <a:pt x="107007" y="85827"/>
                  </a:lnTo>
                  <a:lnTo>
                    <a:pt x="116332" y="85737"/>
                  </a:lnTo>
                  <a:lnTo>
                    <a:pt x="145111" y="85701"/>
                  </a:lnTo>
                  <a:lnTo>
                    <a:pt x="147522" y="86494"/>
                  </a:lnTo>
                  <a:lnTo>
                    <a:pt x="152316" y="89492"/>
                  </a:lnTo>
                  <a:lnTo>
                    <a:pt x="155500" y="91403"/>
                  </a:lnTo>
                  <a:lnTo>
                    <a:pt x="159210" y="93470"/>
                  </a:lnTo>
                  <a:lnTo>
                    <a:pt x="163271" y="95642"/>
                  </a:lnTo>
                  <a:lnTo>
                    <a:pt x="169899" y="100173"/>
                  </a:lnTo>
                  <a:lnTo>
                    <a:pt x="175491" y="104832"/>
                  </a:lnTo>
                  <a:lnTo>
                    <a:pt x="180623" y="109549"/>
                  </a:lnTo>
                  <a:lnTo>
                    <a:pt x="187974" y="116667"/>
                  </a:lnTo>
                  <a:lnTo>
                    <a:pt x="189590" y="119044"/>
                  </a:lnTo>
                  <a:lnTo>
                    <a:pt x="191386" y="123803"/>
                  </a:lnTo>
                  <a:lnTo>
                    <a:pt x="194301" y="128564"/>
                  </a:lnTo>
                  <a:lnTo>
                    <a:pt x="196190" y="130944"/>
                  </a:lnTo>
                  <a:lnTo>
                    <a:pt x="197449" y="134119"/>
                  </a:lnTo>
                  <a:lnTo>
                    <a:pt x="198288" y="137823"/>
                  </a:lnTo>
                  <a:lnTo>
                    <a:pt x="198848" y="141880"/>
                  </a:lnTo>
                  <a:lnTo>
                    <a:pt x="199470" y="148504"/>
                  </a:lnTo>
                  <a:lnTo>
                    <a:pt x="199746" y="154094"/>
                  </a:lnTo>
                  <a:lnTo>
                    <a:pt x="199869" y="159224"/>
                  </a:lnTo>
                  <a:lnTo>
                    <a:pt x="199108" y="162497"/>
                  </a:lnTo>
                  <a:lnTo>
                    <a:pt x="197807" y="166267"/>
                  </a:lnTo>
                  <a:lnTo>
                    <a:pt x="196146" y="170368"/>
                  </a:lnTo>
                  <a:lnTo>
                    <a:pt x="192183" y="177040"/>
                  </a:lnTo>
                  <a:lnTo>
                    <a:pt x="187777" y="182652"/>
                  </a:lnTo>
                  <a:lnTo>
                    <a:pt x="183172" y="187791"/>
                  </a:lnTo>
                  <a:lnTo>
                    <a:pt x="178480" y="192722"/>
                  </a:lnTo>
                  <a:lnTo>
                    <a:pt x="169000" y="202354"/>
                  </a:lnTo>
                  <a:lnTo>
                    <a:pt x="165829" y="204745"/>
                  </a:lnTo>
                  <a:lnTo>
                    <a:pt x="162127" y="207132"/>
                  </a:lnTo>
                  <a:lnTo>
                    <a:pt x="158072" y="209517"/>
                  </a:lnTo>
                  <a:lnTo>
                    <a:pt x="151449" y="212167"/>
                  </a:lnTo>
                  <a:lnTo>
                    <a:pt x="148572" y="212874"/>
                  </a:lnTo>
                  <a:lnTo>
                    <a:pt x="144272" y="214139"/>
                  </a:lnTo>
                  <a:lnTo>
                    <a:pt x="133145" y="217661"/>
                  </a:lnTo>
                  <a:lnTo>
                    <a:pt x="127638" y="218917"/>
                  </a:lnTo>
                  <a:lnTo>
                    <a:pt x="122379" y="219755"/>
                  </a:lnTo>
                  <a:lnTo>
                    <a:pt x="117286" y="220314"/>
                  </a:lnTo>
                  <a:lnTo>
                    <a:pt x="112302" y="220686"/>
                  </a:lnTo>
                  <a:lnTo>
                    <a:pt x="107393" y="220935"/>
                  </a:lnTo>
                  <a:lnTo>
                    <a:pt x="97704" y="221210"/>
                  </a:lnTo>
                  <a:lnTo>
                    <a:pt x="64244" y="221418"/>
                  </a:lnTo>
                  <a:lnTo>
                    <a:pt x="45188" y="221428"/>
                  </a:lnTo>
                  <a:lnTo>
                    <a:pt x="41218" y="220635"/>
                  </a:lnTo>
                  <a:lnTo>
                    <a:pt x="34691" y="217638"/>
                  </a:lnTo>
                  <a:lnTo>
                    <a:pt x="31046" y="216521"/>
                  </a:lnTo>
                  <a:lnTo>
                    <a:pt x="27028" y="215776"/>
                  </a:lnTo>
                  <a:lnTo>
                    <a:pt x="16758" y="214581"/>
                  </a:lnTo>
                  <a:lnTo>
                    <a:pt x="11120" y="212301"/>
                  </a:lnTo>
                  <a:lnTo>
                    <a:pt x="0" y="207170"/>
                  </a:lnTo>
                  <a:lnTo>
                    <a:pt x="7086" y="20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383"/>
            <p:cNvSpPr/>
            <p:nvPr/>
          </p:nvSpPr>
          <p:spPr>
            <a:xfrm>
              <a:off x="935831" y="3471862"/>
              <a:ext cx="34700" cy="107157"/>
            </a:xfrm>
            <a:custGeom>
              <a:avLst/>
              <a:gdLst/>
              <a:ahLst/>
              <a:cxnLst/>
              <a:rect l="0" t="0" r="0" b="0"/>
              <a:pathLst>
                <a:path w="34700" h="107157">
                  <a:moveTo>
                    <a:pt x="14287" y="0"/>
                  </a:moveTo>
                  <a:lnTo>
                    <a:pt x="25136" y="10849"/>
                  </a:lnTo>
                  <a:lnTo>
                    <a:pt x="26282" y="12789"/>
                  </a:lnTo>
                  <a:lnTo>
                    <a:pt x="27046" y="14876"/>
                  </a:lnTo>
                  <a:lnTo>
                    <a:pt x="27556" y="17061"/>
                  </a:lnTo>
                  <a:lnTo>
                    <a:pt x="27895" y="19312"/>
                  </a:lnTo>
                  <a:lnTo>
                    <a:pt x="28122" y="21606"/>
                  </a:lnTo>
                  <a:lnTo>
                    <a:pt x="28273" y="23929"/>
                  </a:lnTo>
                  <a:lnTo>
                    <a:pt x="29167" y="26271"/>
                  </a:lnTo>
                  <a:lnTo>
                    <a:pt x="30557" y="28627"/>
                  </a:lnTo>
                  <a:lnTo>
                    <a:pt x="32277" y="30990"/>
                  </a:lnTo>
                  <a:lnTo>
                    <a:pt x="33424" y="33361"/>
                  </a:lnTo>
                  <a:lnTo>
                    <a:pt x="34189" y="35734"/>
                  </a:lnTo>
                  <a:lnTo>
                    <a:pt x="34699" y="38110"/>
                  </a:lnTo>
                  <a:lnTo>
                    <a:pt x="34245" y="41282"/>
                  </a:lnTo>
                  <a:lnTo>
                    <a:pt x="33148" y="44984"/>
                  </a:lnTo>
                  <a:lnTo>
                    <a:pt x="31624" y="49039"/>
                  </a:lnTo>
                  <a:lnTo>
                    <a:pt x="29814" y="52536"/>
                  </a:lnTo>
                  <a:lnTo>
                    <a:pt x="27813" y="55662"/>
                  </a:lnTo>
                  <a:lnTo>
                    <a:pt x="25686" y="58539"/>
                  </a:lnTo>
                  <a:lnTo>
                    <a:pt x="24267" y="61251"/>
                  </a:lnTo>
                  <a:lnTo>
                    <a:pt x="23322" y="63853"/>
                  </a:lnTo>
                  <a:lnTo>
                    <a:pt x="22691" y="66381"/>
                  </a:lnTo>
                  <a:lnTo>
                    <a:pt x="21478" y="69654"/>
                  </a:lnTo>
                  <a:lnTo>
                    <a:pt x="19875" y="73423"/>
                  </a:lnTo>
                  <a:lnTo>
                    <a:pt x="18012" y="77524"/>
                  </a:lnTo>
                  <a:lnTo>
                    <a:pt x="15977" y="81051"/>
                  </a:lnTo>
                  <a:lnTo>
                    <a:pt x="13826" y="84196"/>
                  </a:lnTo>
                  <a:lnTo>
                    <a:pt x="11598" y="87088"/>
                  </a:lnTo>
                  <a:lnTo>
                    <a:pt x="10114" y="89808"/>
                  </a:lnTo>
                  <a:lnTo>
                    <a:pt x="9124" y="92416"/>
                  </a:lnTo>
                  <a:lnTo>
                    <a:pt x="7535" y="98512"/>
                  </a:lnTo>
                  <a:lnTo>
                    <a:pt x="6610" y="99806"/>
                  </a:lnTo>
                  <a:lnTo>
                    <a:pt x="5201" y="101462"/>
                  </a:lnTo>
                  <a:lnTo>
                    <a:pt x="0" y="107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384"/>
            <p:cNvSpPr/>
            <p:nvPr/>
          </p:nvSpPr>
          <p:spPr>
            <a:xfrm>
              <a:off x="1121568" y="3371850"/>
              <a:ext cx="142876" cy="21432"/>
            </a:xfrm>
            <a:custGeom>
              <a:avLst/>
              <a:gdLst/>
              <a:ahLst/>
              <a:cxnLst/>
              <a:rect l="0" t="0" r="0" b="0"/>
              <a:pathLst>
                <a:path w="142876" h="21432">
                  <a:moveTo>
                    <a:pt x="0" y="21431"/>
                  </a:moveTo>
                  <a:lnTo>
                    <a:pt x="6850" y="14581"/>
                  </a:lnTo>
                  <a:lnTo>
                    <a:pt x="10849" y="14374"/>
                  </a:lnTo>
                  <a:lnTo>
                    <a:pt x="11995" y="13551"/>
                  </a:lnTo>
                  <a:lnTo>
                    <a:pt x="12759" y="12209"/>
                  </a:lnTo>
                  <a:lnTo>
                    <a:pt x="13269" y="10521"/>
                  </a:lnTo>
                  <a:lnTo>
                    <a:pt x="14402" y="9395"/>
                  </a:lnTo>
                  <a:lnTo>
                    <a:pt x="15952" y="8644"/>
                  </a:lnTo>
                  <a:lnTo>
                    <a:pt x="17778" y="8144"/>
                  </a:lnTo>
                  <a:lnTo>
                    <a:pt x="21924" y="7588"/>
                  </a:lnTo>
                  <a:lnTo>
                    <a:pt x="24141" y="7440"/>
                  </a:lnTo>
                  <a:lnTo>
                    <a:pt x="26413" y="7341"/>
                  </a:lnTo>
                  <a:lnTo>
                    <a:pt x="31054" y="7231"/>
                  </a:lnTo>
                  <a:lnTo>
                    <a:pt x="33403" y="6408"/>
                  </a:lnTo>
                  <a:lnTo>
                    <a:pt x="35762" y="5065"/>
                  </a:lnTo>
                  <a:lnTo>
                    <a:pt x="38129" y="3377"/>
                  </a:lnTo>
                  <a:lnTo>
                    <a:pt x="41294" y="2251"/>
                  </a:lnTo>
                  <a:lnTo>
                    <a:pt x="44992" y="1501"/>
                  </a:lnTo>
                  <a:lnTo>
                    <a:pt x="49045" y="1000"/>
                  </a:lnTo>
                  <a:lnTo>
                    <a:pt x="52541" y="667"/>
                  </a:lnTo>
                  <a:lnTo>
                    <a:pt x="55665" y="444"/>
                  </a:lnTo>
                  <a:lnTo>
                    <a:pt x="58541" y="296"/>
                  </a:lnTo>
                  <a:lnTo>
                    <a:pt x="65971" y="131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385"/>
            <p:cNvSpPr/>
            <p:nvPr/>
          </p:nvSpPr>
          <p:spPr>
            <a:xfrm>
              <a:off x="1371600" y="3286125"/>
              <a:ext cx="7144" cy="200026"/>
            </a:xfrm>
            <a:custGeom>
              <a:avLst/>
              <a:gdLst/>
              <a:ahLst/>
              <a:cxnLst/>
              <a:rect l="0" t="0" r="0" b="0"/>
              <a:pathLst>
                <a:path w="7144" h="200026">
                  <a:moveTo>
                    <a:pt x="0" y="0"/>
                  </a:moveTo>
                  <a:lnTo>
                    <a:pt x="0" y="34759"/>
                  </a:lnTo>
                  <a:lnTo>
                    <a:pt x="793" y="38253"/>
                  </a:lnTo>
                  <a:lnTo>
                    <a:pt x="2116" y="41377"/>
                  </a:lnTo>
                  <a:lnTo>
                    <a:pt x="3792" y="44253"/>
                  </a:lnTo>
                  <a:lnTo>
                    <a:pt x="4909" y="47758"/>
                  </a:lnTo>
                  <a:lnTo>
                    <a:pt x="5654" y="51682"/>
                  </a:lnTo>
                  <a:lnTo>
                    <a:pt x="6150" y="55886"/>
                  </a:lnTo>
                  <a:lnTo>
                    <a:pt x="6481" y="61069"/>
                  </a:lnTo>
                  <a:lnTo>
                    <a:pt x="6702" y="66907"/>
                  </a:lnTo>
                  <a:lnTo>
                    <a:pt x="7012" y="84382"/>
                  </a:lnTo>
                  <a:lnTo>
                    <a:pt x="7143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386"/>
            <p:cNvSpPr/>
            <p:nvPr/>
          </p:nvSpPr>
          <p:spPr>
            <a:xfrm>
              <a:off x="1493043" y="3286150"/>
              <a:ext cx="150020" cy="64269"/>
            </a:xfrm>
            <a:custGeom>
              <a:avLst/>
              <a:gdLst/>
              <a:ahLst/>
              <a:cxnLst/>
              <a:rect l="0" t="0" r="0" b="0"/>
              <a:pathLst>
                <a:path w="150020" h="64269">
                  <a:moveTo>
                    <a:pt x="0" y="7118"/>
                  </a:moveTo>
                  <a:lnTo>
                    <a:pt x="0" y="269"/>
                  </a:lnTo>
                  <a:lnTo>
                    <a:pt x="3792" y="62"/>
                  </a:lnTo>
                  <a:lnTo>
                    <a:pt x="6151" y="0"/>
                  </a:lnTo>
                  <a:lnTo>
                    <a:pt x="6482" y="785"/>
                  </a:lnTo>
                  <a:lnTo>
                    <a:pt x="6703" y="2103"/>
                  </a:lnTo>
                  <a:lnTo>
                    <a:pt x="6850" y="3775"/>
                  </a:lnTo>
                  <a:lnTo>
                    <a:pt x="7742" y="4889"/>
                  </a:lnTo>
                  <a:lnTo>
                    <a:pt x="9130" y="5632"/>
                  </a:lnTo>
                  <a:lnTo>
                    <a:pt x="10849" y="6128"/>
                  </a:lnTo>
                  <a:lnTo>
                    <a:pt x="11995" y="7252"/>
                  </a:lnTo>
                  <a:lnTo>
                    <a:pt x="12759" y="8795"/>
                  </a:lnTo>
                  <a:lnTo>
                    <a:pt x="13269" y="10617"/>
                  </a:lnTo>
                  <a:lnTo>
                    <a:pt x="13609" y="12626"/>
                  </a:lnTo>
                  <a:lnTo>
                    <a:pt x="13835" y="14759"/>
                  </a:lnTo>
                  <a:lnTo>
                    <a:pt x="13986" y="16975"/>
                  </a:lnTo>
                  <a:lnTo>
                    <a:pt x="14087" y="19245"/>
                  </a:lnTo>
                  <a:lnTo>
                    <a:pt x="14198" y="23885"/>
                  </a:lnTo>
                  <a:lnTo>
                    <a:pt x="14285" y="45221"/>
                  </a:lnTo>
                  <a:lnTo>
                    <a:pt x="13492" y="46808"/>
                  </a:lnTo>
                  <a:lnTo>
                    <a:pt x="12170" y="47865"/>
                  </a:lnTo>
                  <a:lnTo>
                    <a:pt x="10495" y="48570"/>
                  </a:lnTo>
                  <a:lnTo>
                    <a:pt x="9378" y="49834"/>
                  </a:lnTo>
                  <a:lnTo>
                    <a:pt x="8633" y="51471"/>
                  </a:lnTo>
                  <a:lnTo>
                    <a:pt x="7438" y="56008"/>
                  </a:lnTo>
                  <a:lnTo>
                    <a:pt x="7340" y="57174"/>
                  </a:lnTo>
                  <a:lnTo>
                    <a:pt x="7275" y="58745"/>
                  </a:lnTo>
                  <a:lnTo>
                    <a:pt x="7145" y="64240"/>
                  </a:lnTo>
                  <a:lnTo>
                    <a:pt x="150019" y="642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387"/>
            <p:cNvSpPr/>
            <p:nvPr/>
          </p:nvSpPr>
          <p:spPr>
            <a:xfrm>
              <a:off x="1607344" y="3257550"/>
              <a:ext cx="21432" cy="221457"/>
            </a:xfrm>
            <a:custGeom>
              <a:avLst/>
              <a:gdLst/>
              <a:ahLst/>
              <a:cxnLst/>
              <a:rect l="0" t="0" r="0" b="0"/>
              <a:pathLst>
                <a:path w="21432" h="221457">
                  <a:moveTo>
                    <a:pt x="7143" y="0"/>
                  </a:moveTo>
                  <a:lnTo>
                    <a:pt x="86" y="0"/>
                  </a:lnTo>
                  <a:lnTo>
                    <a:pt x="17" y="5703"/>
                  </a:lnTo>
                  <a:lnTo>
                    <a:pt x="0" y="29999"/>
                  </a:lnTo>
                  <a:lnTo>
                    <a:pt x="793" y="33493"/>
                  </a:lnTo>
                  <a:lnTo>
                    <a:pt x="2116" y="37410"/>
                  </a:lnTo>
                  <a:lnTo>
                    <a:pt x="3791" y="41609"/>
                  </a:lnTo>
                  <a:lnTo>
                    <a:pt x="4909" y="46789"/>
                  </a:lnTo>
                  <a:lnTo>
                    <a:pt x="5654" y="52623"/>
                  </a:lnTo>
                  <a:lnTo>
                    <a:pt x="6150" y="58895"/>
                  </a:lnTo>
                  <a:lnTo>
                    <a:pt x="6481" y="64663"/>
                  </a:lnTo>
                  <a:lnTo>
                    <a:pt x="6849" y="75305"/>
                  </a:lnTo>
                  <a:lnTo>
                    <a:pt x="7104" y="107665"/>
                  </a:lnTo>
                  <a:lnTo>
                    <a:pt x="7135" y="132039"/>
                  </a:lnTo>
                  <a:lnTo>
                    <a:pt x="7931" y="138032"/>
                  </a:lnTo>
                  <a:lnTo>
                    <a:pt x="9256" y="144409"/>
                  </a:lnTo>
                  <a:lnTo>
                    <a:pt x="10933" y="151041"/>
                  </a:lnTo>
                  <a:lnTo>
                    <a:pt x="12051" y="157050"/>
                  </a:lnTo>
                  <a:lnTo>
                    <a:pt x="12796" y="162643"/>
                  </a:lnTo>
                  <a:lnTo>
                    <a:pt x="13293" y="167960"/>
                  </a:lnTo>
                  <a:lnTo>
                    <a:pt x="13625" y="173092"/>
                  </a:lnTo>
                  <a:lnTo>
                    <a:pt x="13845" y="178101"/>
                  </a:lnTo>
                  <a:lnTo>
                    <a:pt x="14156" y="190618"/>
                  </a:lnTo>
                  <a:lnTo>
                    <a:pt x="14261" y="201958"/>
                  </a:lnTo>
                  <a:lnTo>
                    <a:pt x="15063" y="204489"/>
                  </a:lnTo>
                  <a:lnTo>
                    <a:pt x="16392" y="206969"/>
                  </a:lnTo>
                  <a:lnTo>
                    <a:pt x="18071" y="209417"/>
                  </a:lnTo>
                  <a:lnTo>
                    <a:pt x="19191" y="211842"/>
                  </a:lnTo>
                  <a:lnTo>
                    <a:pt x="19938" y="214253"/>
                  </a:lnTo>
                  <a:lnTo>
                    <a:pt x="21431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388"/>
            <p:cNvSpPr/>
            <p:nvPr/>
          </p:nvSpPr>
          <p:spPr>
            <a:xfrm>
              <a:off x="1707356" y="3200403"/>
              <a:ext cx="150017" cy="285748"/>
            </a:xfrm>
            <a:custGeom>
              <a:avLst/>
              <a:gdLst/>
              <a:ahLst/>
              <a:cxnLst/>
              <a:rect l="0" t="0" r="0" b="0"/>
              <a:pathLst>
                <a:path w="150017" h="285748">
                  <a:moveTo>
                    <a:pt x="0" y="64290"/>
                  </a:moveTo>
                  <a:lnTo>
                    <a:pt x="0" y="68082"/>
                  </a:lnTo>
                  <a:lnTo>
                    <a:pt x="793" y="69200"/>
                  </a:lnTo>
                  <a:lnTo>
                    <a:pt x="2116" y="69945"/>
                  </a:lnTo>
                  <a:lnTo>
                    <a:pt x="7118" y="71426"/>
                  </a:lnTo>
                  <a:lnTo>
                    <a:pt x="7143" y="71434"/>
                  </a:lnTo>
                  <a:lnTo>
                    <a:pt x="7144" y="4759"/>
                  </a:lnTo>
                  <a:lnTo>
                    <a:pt x="7937" y="3172"/>
                  </a:lnTo>
                  <a:lnTo>
                    <a:pt x="9260" y="2113"/>
                  </a:lnTo>
                  <a:lnTo>
                    <a:pt x="13294" y="415"/>
                  </a:lnTo>
                  <a:lnTo>
                    <a:pt x="17785" y="120"/>
                  </a:lnTo>
                  <a:lnTo>
                    <a:pt x="21505" y="21"/>
                  </a:lnTo>
                  <a:lnTo>
                    <a:pt x="31279" y="0"/>
                  </a:lnTo>
                  <a:lnTo>
                    <a:pt x="33553" y="792"/>
                  </a:lnTo>
                  <a:lnTo>
                    <a:pt x="38196" y="3790"/>
                  </a:lnTo>
                  <a:lnTo>
                    <a:pt x="40545" y="4907"/>
                  </a:lnTo>
                  <a:lnTo>
                    <a:pt x="42905" y="5651"/>
                  </a:lnTo>
                  <a:lnTo>
                    <a:pt x="45272" y="6148"/>
                  </a:lnTo>
                  <a:lnTo>
                    <a:pt x="47644" y="6479"/>
                  </a:lnTo>
                  <a:lnTo>
                    <a:pt x="50019" y="6699"/>
                  </a:lnTo>
                  <a:lnTo>
                    <a:pt x="52396" y="6846"/>
                  </a:lnTo>
                  <a:lnTo>
                    <a:pt x="57154" y="7010"/>
                  </a:lnTo>
                  <a:lnTo>
                    <a:pt x="66411" y="7102"/>
                  </a:lnTo>
                  <a:lnTo>
                    <a:pt x="146229" y="7140"/>
                  </a:lnTo>
                  <a:lnTo>
                    <a:pt x="147492" y="7934"/>
                  </a:lnTo>
                  <a:lnTo>
                    <a:pt x="148334" y="9257"/>
                  </a:lnTo>
                  <a:lnTo>
                    <a:pt x="149686" y="13291"/>
                  </a:lnTo>
                  <a:lnTo>
                    <a:pt x="149975" y="21924"/>
                  </a:lnTo>
                  <a:lnTo>
                    <a:pt x="150016" y="72672"/>
                  </a:lnTo>
                  <a:lnTo>
                    <a:pt x="149223" y="78609"/>
                  </a:lnTo>
                  <a:lnTo>
                    <a:pt x="147901" y="84155"/>
                  </a:lnTo>
                  <a:lnTo>
                    <a:pt x="146226" y="89440"/>
                  </a:lnTo>
                  <a:lnTo>
                    <a:pt x="145109" y="94550"/>
                  </a:lnTo>
                  <a:lnTo>
                    <a:pt x="144364" y="99545"/>
                  </a:lnTo>
                  <a:lnTo>
                    <a:pt x="143868" y="104462"/>
                  </a:lnTo>
                  <a:lnTo>
                    <a:pt x="142743" y="109327"/>
                  </a:lnTo>
                  <a:lnTo>
                    <a:pt x="141200" y="114159"/>
                  </a:lnTo>
                  <a:lnTo>
                    <a:pt x="139377" y="118968"/>
                  </a:lnTo>
                  <a:lnTo>
                    <a:pt x="138162" y="124554"/>
                  </a:lnTo>
                  <a:lnTo>
                    <a:pt x="137351" y="130660"/>
                  </a:lnTo>
                  <a:lnTo>
                    <a:pt x="136812" y="137112"/>
                  </a:lnTo>
                  <a:lnTo>
                    <a:pt x="135658" y="143001"/>
                  </a:lnTo>
                  <a:lnTo>
                    <a:pt x="134094" y="148513"/>
                  </a:lnTo>
                  <a:lnTo>
                    <a:pt x="132259" y="153777"/>
                  </a:lnTo>
                  <a:lnTo>
                    <a:pt x="131035" y="159667"/>
                  </a:lnTo>
                  <a:lnTo>
                    <a:pt x="130219" y="165975"/>
                  </a:lnTo>
                  <a:lnTo>
                    <a:pt x="129676" y="172562"/>
                  </a:lnTo>
                  <a:lnTo>
                    <a:pt x="128519" y="178539"/>
                  </a:lnTo>
                  <a:lnTo>
                    <a:pt x="126954" y="184113"/>
                  </a:lnTo>
                  <a:lnTo>
                    <a:pt x="125118" y="189416"/>
                  </a:lnTo>
                  <a:lnTo>
                    <a:pt x="123099" y="194539"/>
                  </a:lnTo>
                  <a:lnTo>
                    <a:pt x="120960" y="199541"/>
                  </a:lnTo>
                  <a:lnTo>
                    <a:pt x="118740" y="204463"/>
                  </a:lnTo>
                  <a:lnTo>
                    <a:pt x="117260" y="209333"/>
                  </a:lnTo>
                  <a:lnTo>
                    <a:pt x="116273" y="214167"/>
                  </a:lnTo>
                  <a:lnTo>
                    <a:pt x="115615" y="218977"/>
                  </a:lnTo>
                  <a:lnTo>
                    <a:pt x="114383" y="223770"/>
                  </a:lnTo>
                  <a:lnTo>
                    <a:pt x="112768" y="228555"/>
                  </a:lnTo>
                  <a:lnTo>
                    <a:pt x="110898" y="233331"/>
                  </a:lnTo>
                  <a:lnTo>
                    <a:pt x="108856" y="238103"/>
                  </a:lnTo>
                  <a:lnTo>
                    <a:pt x="104472" y="247638"/>
                  </a:lnTo>
                  <a:lnTo>
                    <a:pt x="101995" y="255051"/>
                  </a:lnTo>
                  <a:lnTo>
                    <a:pt x="100894" y="261786"/>
                  </a:lnTo>
                  <a:lnTo>
                    <a:pt x="100404" y="270070"/>
                  </a:lnTo>
                  <a:lnTo>
                    <a:pt x="99480" y="272914"/>
                  </a:lnTo>
                  <a:lnTo>
                    <a:pt x="98070" y="274810"/>
                  </a:lnTo>
                  <a:lnTo>
                    <a:pt x="96336" y="276074"/>
                  </a:lnTo>
                  <a:lnTo>
                    <a:pt x="95974" y="277711"/>
                  </a:lnTo>
                  <a:lnTo>
                    <a:pt x="96526" y="279596"/>
                  </a:lnTo>
                  <a:lnTo>
                    <a:pt x="99324" y="284531"/>
                  </a:lnTo>
                  <a:lnTo>
                    <a:pt x="98759" y="284936"/>
                  </a:lnTo>
                  <a:lnTo>
                    <a:pt x="94268" y="285586"/>
                  </a:lnTo>
                  <a:lnTo>
                    <a:pt x="93801" y="285640"/>
                  </a:lnTo>
                  <a:lnTo>
                    <a:pt x="97962" y="285726"/>
                  </a:lnTo>
                  <a:lnTo>
                    <a:pt x="100012" y="28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389"/>
            <p:cNvSpPr/>
            <p:nvPr/>
          </p:nvSpPr>
          <p:spPr>
            <a:xfrm>
              <a:off x="285750" y="3743325"/>
              <a:ext cx="250032" cy="21406"/>
            </a:xfrm>
            <a:custGeom>
              <a:avLst/>
              <a:gdLst/>
              <a:ahLst/>
              <a:cxnLst/>
              <a:rect l="0" t="0" r="0" b="0"/>
              <a:pathLst>
                <a:path w="250032" h="21406">
                  <a:moveTo>
                    <a:pt x="0" y="14287"/>
                  </a:moveTo>
                  <a:lnTo>
                    <a:pt x="11377" y="18080"/>
                  </a:lnTo>
                  <a:lnTo>
                    <a:pt x="15522" y="19196"/>
                  </a:lnTo>
                  <a:lnTo>
                    <a:pt x="19079" y="19941"/>
                  </a:lnTo>
                  <a:lnTo>
                    <a:pt x="22244" y="20438"/>
                  </a:lnTo>
                  <a:lnTo>
                    <a:pt x="27877" y="20989"/>
                  </a:lnTo>
                  <a:lnTo>
                    <a:pt x="35512" y="21300"/>
                  </a:lnTo>
                  <a:lnTo>
                    <a:pt x="45203" y="21405"/>
                  </a:lnTo>
                  <a:lnTo>
                    <a:pt x="48391" y="20620"/>
                  </a:lnTo>
                  <a:lnTo>
                    <a:pt x="52104" y="19302"/>
                  </a:lnTo>
                  <a:lnTo>
                    <a:pt x="56167" y="17631"/>
                  </a:lnTo>
                  <a:lnTo>
                    <a:pt x="59670" y="16516"/>
                  </a:lnTo>
                  <a:lnTo>
                    <a:pt x="62799" y="15773"/>
                  </a:lnTo>
                  <a:lnTo>
                    <a:pt x="65678" y="15278"/>
                  </a:lnTo>
                  <a:lnTo>
                    <a:pt x="69979" y="14947"/>
                  </a:lnTo>
                  <a:lnTo>
                    <a:pt x="75227" y="14728"/>
                  </a:lnTo>
                  <a:lnTo>
                    <a:pt x="91875" y="14417"/>
                  </a:lnTo>
                  <a:lnTo>
                    <a:pt x="111722" y="14313"/>
                  </a:lnTo>
                  <a:lnTo>
                    <a:pt x="116550" y="13510"/>
                  </a:lnTo>
                  <a:lnTo>
                    <a:pt x="121356" y="12182"/>
                  </a:lnTo>
                  <a:lnTo>
                    <a:pt x="126148" y="10502"/>
                  </a:lnTo>
                  <a:lnTo>
                    <a:pt x="130929" y="9383"/>
                  </a:lnTo>
                  <a:lnTo>
                    <a:pt x="135705" y="8636"/>
                  </a:lnTo>
                  <a:lnTo>
                    <a:pt x="140476" y="8139"/>
                  </a:lnTo>
                  <a:lnTo>
                    <a:pt x="146038" y="7807"/>
                  </a:lnTo>
                  <a:lnTo>
                    <a:pt x="158568" y="7438"/>
                  </a:lnTo>
                  <a:lnTo>
                    <a:pt x="190205" y="7169"/>
                  </a:lnTo>
                  <a:lnTo>
                    <a:pt x="195859" y="6367"/>
                  </a:lnTo>
                  <a:lnTo>
                    <a:pt x="202010" y="5038"/>
                  </a:lnTo>
                  <a:lnTo>
                    <a:pt x="208492" y="3359"/>
                  </a:lnTo>
                  <a:lnTo>
                    <a:pt x="214401" y="2239"/>
                  </a:lnTo>
                  <a:lnTo>
                    <a:pt x="219927" y="1492"/>
                  </a:lnTo>
                  <a:lnTo>
                    <a:pt x="225199" y="995"/>
                  </a:lnTo>
                  <a:lnTo>
                    <a:pt x="230302" y="663"/>
                  </a:lnTo>
                  <a:lnTo>
                    <a:pt x="235290" y="442"/>
                  </a:lnTo>
                  <a:lnTo>
                    <a:pt x="2500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390"/>
            <p:cNvSpPr/>
            <p:nvPr/>
          </p:nvSpPr>
          <p:spPr>
            <a:xfrm>
              <a:off x="657251" y="3629025"/>
              <a:ext cx="157137" cy="121444"/>
            </a:xfrm>
            <a:custGeom>
              <a:avLst/>
              <a:gdLst/>
              <a:ahLst/>
              <a:cxnLst/>
              <a:rect l="0" t="0" r="0" b="0"/>
              <a:pathLst>
                <a:path w="157137" h="121444">
                  <a:moveTo>
                    <a:pt x="49980" y="0"/>
                  </a:moveTo>
                  <a:lnTo>
                    <a:pt x="39382" y="0"/>
                  </a:lnTo>
                  <a:lnTo>
                    <a:pt x="42224" y="0"/>
                  </a:lnTo>
                  <a:lnTo>
                    <a:pt x="42428" y="793"/>
                  </a:lnTo>
                  <a:lnTo>
                    <a:pt x="42655" y="3792"/>
                  </a:lnTo>
                  <a:lnTo>
                    <a:pt x="42755" y="7770"/>
                  </a:lnTo>
                  <a:lnTo>
                    <a:pt x="42820" y="16792"/>
                  </a:lnTo>
                  <a:lnTo>
                    <a:pt x="40444" y="24688"/>
                  </a:lnTo>
                  <a:lnTo>
                    <a:pt x="31454" y="50395"/>
                  </a:lnTo>
                  <a:lnTo>
                    <a:pt x="27311" y="60584"/>
                  </a:lnTo>
                  <a:lnTo>
                    <a:pt x="23755" y="68170"/>
                  </a:lnTo>
                  <a:lnTo>
                    <a:pt x="17686" y="79510"/>
                  </a:lnTo>
                  <a:lnTo>
                    <a:pt x="12344" y="89842"/>
                  </a:lnTo>
                  <a:lnTo>
                    <a:pt x="10601" y="94025"/>
                  </a:lnTo>
                  <a:lnTo>
                    <a:pt x="9440" y="97609"/>
                  </a:lnTo>
                  <a:lnTo>
                    <a:pt x="8666" y="100791"/>
                  </a:lnTo>
                  <a:lnTo>
                    <a:pt x="8150" y="103706"/>
                  </a:lnTo>
                  <a:lnTo>
                    <a:pt x="7806" y="106443"/>
                  </a:lnTo>
                  <a:lnTo>
                    <a:pt x="7576" y="109063"/>
                  </a:lnTo>
                  <a:lnTo>
                    <a:pt x="6629" y="110808"/>
                  </a:lnTo>
                  <a:lnTo>
                    <a:pt x="5205" y="111972"/>
                  </a:lnTo>
                  <a:lnTo>
                    <a:pt x="3460" y="112748"/>
                  </a:lnTo>
                  <a:lnTo>
                    <a:pt x="2298" y="114059"/>
                  </a:lnTo>
                  <a:lnTo>
                    <a:pt x="1523" y="115727"/>
                  </a:lnTo>
                  <a:lnTo>
                    <a:pt x="0" y="121344"/>
                  </a:lnTo>
                  <a:lnTo>
                    <a:pt x="4888" y="121423"/>
                  </a:lnTo>
                  <a:lnTo>
                    <a:pt x="17035" y="121442"/>
                  </a:lnTo>
                  <a:lnTo>
                    <a:pt x="19285" y="120649"/>
                  </a:lnTo>
                  <a:lnTo>
                    <a:pt x="23902" y="117650"/>
                  </a:lnTo>
                  <a:lnTo>
                    <a:pt x="27038" y="116533"/>
                  </a:lnTo>
                  <a:lnTo>
                    <a:pt x="30717" y="115789"/>
                  </a:lnTo>
                  <a:lnTo>
                    <a:pt x="34756" y="115292"/>
                  </a:lnTo>
                  <a:lnTo>
                    <a:pt x="38243" y="114168"/>
                  </a:lnTo>
                  <a:lnTo>
                    <a:pt x="41362" y="112624"/>
                  </a:lnTo>
                  <a:lnTo>
                    <a:pt x="44234" y="110801"/>
                  </a:lnTo>
                  <a:lnTo>
                    <a:pt x="47737" y="109586"/>
                  </a:lnTo>
                  <a:lnTo>
                    <a:pt x="51659" y="108776"/>
                  </a:lnTo>
                  <a:lnTo>
                    <a:pt x="55862" y="108236"/>
                  </a:lnTo>
                  <a:lnTo>
                    <a:pt x="59458" y="107082"/>
                  </a:lnTo>
                  <a:lnTo>
                    <a:pt x="62648" y="105519"/>
                  </a:lnTo>
                  <a:lnTo>
                    <a:pt x="65569" y="103684"/>
                  </a:lnTo>
                  <a:lnTo>
                    <a:pt x="69104" y="102460"/>
                  </a:lnTo>
                  <a:lnTo>
                    <a:pt x="73048" y="101644"/>
                  </a:lnTo>
                  <a:lnTo>
                    <a:pt x="77265" y="101100"/>
                  </a:lnTo>
                  <a:lnTo>
                    <a:pt x="80870" y="100737"/>
                  </a:lnTo>
                  <a:lnTo>
                    <a:pt x="84067" y="100496"/>
                  </a:lnTo>
                  <a:lnTo>
                    <a:pt x="86992" y="100334"/>
                  </a:lnTo>
                  <a:lnTo>
                    <a:pt x="94475" y="100155"/>
                  </a:lnTo>
                  <a:lnTo>
                    <a:pt x="98694" y="100107"/>
                  </a:lnTo>
                  <a:lnTo>
                    <a:pt x="103093" y="100869"/>
                  </a:lnTo>
                  <a:lnTo>
                    <a:pt x="107613" y="102171"/>
                  </a:lnTo>
                  <a:lnTo>
                    <a:pt x="112215" y="103833"/>
                  </a:lnTo>
                  <a:lnTo>
                    <a:pt x="116076" y="104940"/>
                  </a:lnTo>
                  <a:lnTo>
                    <a:pt x="119444" y="105679"/>
                  </a:lnTo>
                  <a:lnTo>
                    <a:pt x="122483" y="106171"/>
                  </a:lnTo>
                  <a:lnTo>
                    <a:pt x="126097" y="107293"/>
                  </a:lnTo>
                  <a:lnTo>
                    <a:pt x="130093" y="108835"/>
                  </a:lnTo>
                  <a:lnTo>
                    <a:pt x="134345" y="110657"/>
                  </a:lnTo>
                  <a:lnTo>
                    <a:pt x="137973" y="111871"/>
                  </a:lnTo>
                  <a:lnTo>
                    <a:pt x="141186" y="112680"/>
                  </a:lnTo>
                  <a:lnTo>
                    <a:pt x="144121" y="113220"/>
                  </a:lnTo>
                  <a:lnTo>
                    <a:pt x="146872" y="113580"/>
                  </a:lnTo>
                  <a:lnTo>
                    <a:pt x="149500" y="113820"/>
                  </a:lnTo>
                  <a:lnTo>
                    <a:pt x="152045" y="113980"/>
                  </a:lnTo>
                  <a:lnTo>
                    <a:pt x="153742" y="114880"/>
                  </a:lnTo>
                  <a:lnTo>
                    <a:pt x="154873" y="116274"/>
                  </a:lnTo>
                  <a:lnTo>
                    <a:pt x="157136" y="121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391"/>
            <p:cNvSpPr/>
            <p:nvPr/>
          </p:nvSpPr>
          <p:spPr>
            <a:xfrm>
              <a:off x="758319" y="3629025"/>
              <a:ext cx="48925" cy="271463"/>
            </a:xfrm>
            <a:custGeom>
              <a:avLst/>
              <a:gdLst/>
              <a:ahLst/>
              <a:cxnLst/>
              <a:rect l="0" t="0" r="0" b="0"/>
              <a:pathLst>
                <a:path w="48925" h="271463">
                  <a:moveTo>
                    <a:pt x="48924" y="0"/>
                  </a:moveTo>
                  <a:lnTo>
                    <a:pt x="38282" y="0"/>
                  </a:lnTo>
                  <a:lnTo>
                    <a:pt x="37067" y="793"/>
                  </a:lnTo>
                  <a:lnTo>
                    <a:pt x="36257" y="2116"/>
                  </a:lnTo>
                  <a:lnTo>
                    <a:pt x="34957" y="6150"/>
                  </a:lnTo>
                  <a:lnTo>
                    <a:pt x="33906" y="18207"/>
                  </a:lnTo>
                  <a:lnTo>
                    <a:pt x="30872" y="43546"/>
                  </a:lnTo>
                  <a:lnTo>
                    <a:pt x="29746" y="55224"/>
                  </a:lnTo>
                  <a:lnTo>
                    <a:pt x="28995" y="65391"/>
                  </a:lnTo>
                  <a:lnTo>
                    <a:pt x="28494" y="74550"/>
                  </a:lnTo>
                  <a:lnTo>
                    <a:pt x="27938" y="91076"/>
                  </a:lnTo>
                  <a:lnTo>
                    <a:pt x="27789" y="98818"/>
                  </a:lnTo>
                  <a:lnTo>
                    <a:pt x="26897" y="105566"/>
                  </a:lnTo>
                  <a:lnTo>
                    <a:pt x="25508" y="111652"/>
                  </a:lnTo>
                  <a:lnTo>
                    <a:pt x="23789" y="117297"/>
                  </a:lnTo>
                  <a:lnTo>
                    <a:pt x="22642" y="123441"/>
                  </a:lnTo>
                  <a:lnTo>
                    <a:pt x="21878" y="129919"/>
                  </a:lnTo>
                  <a:lnTo>
                    <a:pt x="21368" y="136619"/>
                  </a:lnTo>
                  <a:lnTo>
                    <a:pt x="21029" y="142673"/>
                  </a:lnTo>
                  <a:lnTo>
                    <a:pt x="20651" y="153633"/>
                  </a:lnTo>
                  <a:lnTo>
                    <a:pt x="20439" y="168728"/>
                  </a:lnTo>
                  <a:lnTo>
                    <a:pt x="19615" y="174398"/>
                  </a:lnTo>
                  <a:lnTo>
                    <a:pt x="18273" y="180559"/>
                  </a:lnTo>
                  <a:lnTo>
                    <a:pt x="16583" y="187047"/>
                  </a:lnTo>
                  <a:lnTo>
                    <a:pt x="15458" y="192960"/>
                  </a:lnTo>
                  <a:lnTo>
                    <a:pt x="14707" y="198490"/>
                  </a:lnTo>
                  <a:lnTo>
                    <a:pt x="14207" y="203764"/>
                  </a:lnTo>
                  <a:lnTo>
                    <a:pt x="13873" y="208867"/>
                  </a:lnTo>
                  <a:lnTo>
                    <a:pt x="13650" y="213857"/>
                  </a:lnTo>
                  <a:lnTo>
                    <a:pt x="13502" y="218771"/>
                  </a:lnTo>
                  <a:lnTo>
                    <a:pt x="12610" y="223635"/>
                  </a:lnTo>
                  <a:lnTo>
                    <a:pt x="11221" y="228465"/>
                  </a:lnTo>
                  <a:lnTo>
                    <a:pt x="9501" y="233272"/>
                  </a:lnTo>
                  <a:lnTo>
                    <a:pt x="8355" y="237271"/>
                  </a:lnTo>
                  <a:lnTo>
                    <a:pt x="7081" y="243830"/>
                  </a:lnTo>
                  <a:lnTo>
                    <a:pt x="5947" y="246691"/>
                  </a:lnTo>
                  <a:lnTo>
                    <a:pt x="4398" y="249392"/>
                  </a:lnTo>
                  <a:lnTo>
                    <a:pt x="2571" y="251986"/>
                  </a:lnTo>
                  <a:lnTo>
                    <a:pt x="1353" y="254509"/>
                  </a:lnTo>
                  <a:lnTo>
                    <a:pt x="0" y="259429"/>
                  </a:lnTo>
                  <a:lnTo>
                    <a:pt x="434" y="261853"/>
                  </a:lnTo>
                  <a:lnTo>
                    <a:pt x="1516" y="264262"/>
                  </a:lnTo>
                  <a:lnTo>
                    <a:pt x="6046" y="271438"/>
                  </a:lnTo>
                  <a:lnTo>
                    <a:pt x="6062" y="271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392"/>
            <p:cNvSpPr/>
            <p:nvPr/>
          </p:nvSpPr>
          <p:spPr>
            <a:xfrm>
              <a:off x="886866" y="3629055"/>
              <a:ext cx="141835" cy="207139"/>
            </a:xfrm>
            <a:custGeom>
              <a:avLst/>
              <a:gdLst/>
              <a:ahLst/>
              <a:cxnLst/>
              <a:rect l="0" t="0" r="0" b="0"/>
              <a:pathLst>
                <a:path w="141835" h="207139">
                  <a:moveTo>
                    <a:pt x="113259" y="28545"/>
                  </a:moveTo>
                  <a:lnTo>
                    <a:pt x="109466" y="28545"/>
                  </a:lnTo>
                  <a:lnTo>
                    <a:pt x="108349" y="27751"/>
                  </a:lnTo>
                  <a:lnTo>
                    <a:pt x="107605" y="26428"/>
                  </a:lnTo>
                  <a:lnTo>
                    <a:pt x="106409" y="22394"/>
                  </a:lnTo>
                  <a:lnTo>
                    <a:pt x="105518" y="22063"/>
                  </a:lnTo>
                  <a:lnTo>
                    <a:pt x="102410" y="21695"/>
                  </a:lnTo>
                  <a:lnTo>
                    <a:pt x="101264" y="20803"/>
                  </a:lnTo>
                  <a:lnTo>
                    <a:pt x="100499" y="19415"/>
                  </a:lnTo>
                  <a:lnTo>
                    <a:pt x="99990" y="17696"/>
                  </a:lnTo>
                  <a:lnTo>
                    <a:pt x="98857" y="16549"/>
                  </a:lnTo>
                  <a:lnTo>
                    <a:pt x="97307" y="15785"/>
                  </a:lnTo>
                  <a:lnTo>
                    <a:pt x="95481" y="15276"/>
                  </a:lnTo>
                  <a:lnTo>
                    <a:pt x="91334" y="12593"/>
                  </a:lnTo>
                  <a:lnTo>
                    <a:pt x="89118" y="10767"/>
                  </a:lnTo>
                  <a:lnTo>
                    <a:pt x="86846" y="9549"/>
                  </a:lnTo>
                  <a:lnTo>
                    <a:pt x="84538" y="8737"/>
                  </a:lnTo>
                  <a:lnTo>
                    <a:pt x="78922" y="7434"/>
                  </a:lnTo>
                  <a:lnTo>
                    <a:pt x="76874" y="7327"/>
                  </a:lnTo>
                  <a:lnTo>
                    <a:pt x="70365" y="7209"/>
                  </a:lnTo>
                  <a:lnTo>
                    <a:pt x="63231" y="10351"/>
                  </a:lnTo>
                  <a:lnTo>
                    <a:pt x="53713" y="15622"/>
                  </a:lnTo>
                  <a:lnTo>
                    <a:pt x="42606" y="22310"/>
                  </a:lnTo>
                  <a:lnTo>
                    <a:pt x="34407" y="27564"/>
                  </a:lnTo>
                  <a:lnTo>
                    <a:pt x="28147" y="31859"/>
                  </a:lnTo>
                  <a:lnTo>
                    <a:pt x="23180" y="35517"/>
                  </a:lnTo>
                  <a:lnTo>
                    <a:pt x="19075" y="38749"/>
                  </a:lnTo>
                  <a:lnTo>
                    <a:pt x="15545" y="41698"/>
                  </a:lnTo>
                  <a:lnTo>
                    <a:pt x="12397" y="44457"/>
                  </a:lnTo>
                  <a:lnTo>
                    <a:pt x="10299" y="47090"/>
                  </a:lnTo>
                  <a:lnTo>
                    <a:pt x="7968" y="52133"/>
                  </a:lnTo>
                  <a:lnTo>
                    <a:pt x="7346" y="55383"/>
                  </a:lnTo>
                  <a:lnTo>
                    <a:pt x="6931" y="59137"/>
                  </a:lnTo>
                  <a:lnTo>
                    <a:pt x="6655" y="63226"/>
                  </a:lnTo>
                  <a:lnTo>
                    <a:pt x="5677" y="66747"/>
                  </a:lnTo>
                  <a:lnTo>
                    <a:pt x="2474" y="72776"/>
                  </a:lnTo>
                  <a:lnTo>
                    <a:pt x="521" y="78101"/>
                  </a:lnTo>
                  <a:lnTo>
                    <a:pt x="0" y="80632"/>
                  </a:lnTo>
                  <a:lnTo>
                    <a:pt x="447" y="83113"/>
                  </a:lnTo>
                  <a:lnTo>
                    <a:pt x="3060" y="87987"/>
                  </a:lnTo>
                  <a:lnTo>
                    <a:pt x="4750" y="92799"/>
                  </a:lnTo>
                  <a:lnTo>
                    <a:pt x="5201" y="95193"/>
                  </a:lnTo>
                  <a:lnTo>
                    <a:pt x="6295" y="96790"/>
                  </a:lnTo>
                  <a:lnTo>
                    <a:pt x="7818" y="97853"/>
                  </a:lnTo>
                  <a:lnTo>
                    <a:pt x="9628" y="98563"/>
                  </a:lnTo>
                  <a:lnTo>
                    <a:pt x="13755" y="101468"/>
                  </a:lnTo>
                  <a:lnTo>
                    <a:pt x="19079" y="106008"/>
                  </a:lnTo>
                  <a:lnTo>
                    <a:pt x="21104" y="106380"/>
                  </a:lnTo>
                  <a:lnTo>
                    <a:pt x="24041" y="106629"/>
                  </a:lnTo>
                  <a:lnTo>
                    <a:pt x="30744" y="106905"/>
                  </a:lnTo>
                  <a:lnTo>
                    <a:pt x="38980" y="107061"/>
                  </a:lnTo>
                  <a:lnTo>
                    <a:pt x="43998" y="107097"/>
                  </a:lnTo>
                  <a:lnTo>
                    <a:pt x="47241" y="106312"/>
                  </a:lnTo>
                  <a:lnTo>
                    <a:pt x="50991" y="104996"/>
                  </a:lnTo>
                  <a:lnTo>
                    <a:pt x="55078" y="103325"/>
                  </a:lnTo>
                  <a:lnTo>
                    <a:pt x="59390" y="101417"/>
                  </a:lnTo>
                  <a:lnTo>
                    <a:pt x="68415" y="97180"/>
                  </a:lnTo>
                  <a:lnTo>
                    <a:pt x="71457" y="94146"/>
                  </a:lnTo>
                  <a:lnTo>
                    <a:pt x="73485" y="90535"/>
                  </a:lnTo>
                  <a:lnTo>
                    <a:pt x="74836" y="86540"/>
                  </a:lnTo>
                  <a:lnTo>
                    <a:pt x="77325" y="83083"/>
                  </a:lnTo>
                  <a:lnTo>
                    <a:pt x="80572" y="79985"/>
                  </a:lnTo>
                  <a:lnTo>
                    <a:pt x="84324" y="77125"/>
                  </a:lnTo>
                  <a:lnTo>
                    <a:pt x="89206" y="72838"/>
                  </a:lnTo>
                  <a:lnTo>
                    <a:pt x="94842" y="67599"/>
                  </a:lnTo>
                  <a:lnTo>
                    <a:pt x="112035" y="50964"/>
                  </a:lnTo>
                  <a:lnTo>
                    <a:pt x="128274" y="34913"/>
                  </a:lnTo>
                  <a:lnTo>
                    <a:pt x="130413" y="31203"/>
                  </a:lnTo>
                  <a:lnTo>
                    <a:pt x="131839" y="27141"/>
                  </a:lnTo>
                  <a:lnTo>
                    <a:pt x="132789" y="22847"/>
                  </a:lnTo>
                  <a:lnTo>
                    <a:pt x="134217" y="19190"/>
                  </a:lnTo>
                  <a:lnTo>
                    <a:pt x="137919" y="13010"/>
                  </a:lnTo>
                  <a:lnTo>
                    <a:pt x="140674" y="8860"/>
                  </a:lnTo>
                  <a:lnTo>
                    <a:pt x="141318" y="5773"/>
                  </a:lnTo>
                  <a:lnTo>
                    <a:pt x="141831" y="0"/>
                  </a:lnTo>
                  <a:lnTo>
                    <a:pt x="141834" y="13707"/>
                  </a:lnTo>
                  <a:lnTo>
                    <a:pt x="141040" y="17859"/>
                  </a:lnTo>
                  <a:lnTo>
                    <a:pt x="139717" y="22215"/>
                  </a:lnTo>
                  <a:lnTo>
                    <a:pt x="138041" y="26706"/>
                  </a:lnTo>
                  <a:lnTo>
                    <a:pt x="136924" y="31287"/>
                  </a:lnTo>
                  <a:lnTo>
                    <a:pt x="136180" y="35929"/>
                  </a:lnTo>
                  <a:lnTo>
                    <a:pt x="135683" y="40612"/>
                  </a:lnTo>
                  <a:lnTo>
                    <a:pt x="134558" y="45321"/>
                  </a:lnTo>
                  <a:lnTo>
                    <a:pt x="133015" y="50047"/>
                  </a:lnTo>
                  <a:lnTo>
                    <a:pt x="131192" y="54786"/>
                  </a:lnTo>
                  <a:lnTo>
                    <a:pt x="129977" y="60326"/>
                  </a:lnTo>
                  <a:lnTo>
                    <a:pt x="129166" y="66401"/>
                  </a:lnTo>
                  <a:lnTo>
                    <a:pt x="128626" y="72832"/>
                  </a:lnTo>
                  <a:lnTo>
                    <a:pt x="127473" y="78707"/>
                  </a:lnTo>
                  <a:lnTo>
                    <a:pt x="125909" y="84211"/>
                  </a:lnTo>
                  <a:lnTo>
                    <a:pt x="117698" y="108244"/>
                  </a:lnTo>
                  <a:lnTo>
                    <a:pt x="116218" y="114221"/>
                  </a:lnTo>
                  <a:lnTo>
                    <a:pt x="115232" y="119794"/>
                  </a:lnTo>
                  <a:lnTo>
                    <a:pt x="114574" y="125096"/>
                  </a:lnTo>
                  <a:lnTo>
                    <a:pt x="114136" y="131012"/>
                  </a:lnTo>
                  <a:lnTo>
                    <a:pt x="113843" y="137338"/>
                  </a:lnTo>
                  <a:lnTo>
                    <a:pt x="113374" y="157015"/>
                  </a:lnTo>
                  <a:lnTo>
                    <a:pt x="113269" y="179732"/>
                  </a:lnTo>
                  <a:lnTo>
                    <a:pt x="114059" y="182518"/>
                  </a:lnTo>
                  <a:lnTo>
                    <a:pt x="117054" y="187729"/>
                  </a:lnTo>
                  <a:lnTo>
                    <a:pt x="118915" y="192691"/>
                  </a:lnTo>
                  <a:lnTo>
                    <a:pt x="120109" y="198552"/>
                  </a:lnTo>
                  <a:lnTo>
                    <a:pt x="121000" y="199033"/>
                  </a:lnTo>
                  <a:lnTo>
                    <a:pt x="125254" y="199710"/>
                  </a:lnTo>
                  <a:lnTo>
                    <a:pt x="126527" y="199868"/>
                  </a:lnTo>
                  <a:lnTo>
                    <a:pt x="126867" y="200704"/>
                  </a:lnTo>
                  <a:lnTo>
                    <a:pt x="127546" y="2071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393"/>
            <p:cNvSpPr/>
            <p:nvPr/>
          </p:nvSpPr>
          <p:spPr>
            <a:xfrm>
              <a:off x="1078706" y="3793331"/>
              <a:ext cx="50007" cy="128588"/>
            </a:xfrm>
            <a:custGeom>
              <a:avLst/>
              <a:gdLst/>
              <a:ahLst/>
              <a:cxnLst/>
              <a:rect l="0" t="0" r="0" b="0"/>
              <a:pathLst>
                <a:path w="50007" h="128588">
                  <a:moveTo>
                    <a:pt x="50006" y="0"/>
                  </a:moveTo>
                  <a:lnTo>
                    <a:pt x="50006" y="23910"/>
                  </a:lnTo>
                  <a:lnTo>
                    <a:pt x="49212" y="27053"/>
                  </a:lnTo>
                  <a:lnTo>
                    <a:pt x="47889" y="30735"/>
                  </a:lnTo>
                  <a:lnTo>
                    <a:pt x="46214" y="34778"/>
                  </a:lnTo>
                  <a:lnTo>
                    <a:pt x="45096" y="39059"/>
                  </a:lnTo>
                  <a:lnTo>
                    <a:pt x="44352" y="43502"/>
                  </a:lnTo>
                  <a:lnTo>
                    <a:pt x="43855" y="48051"/>
                  </a:lnTo>
                  <a:lnTo>
                    <a:pt x="42731" y="52672"/>
                  </a:lnTo>
                  <a:lnTo>
                    <a:pt x="41187" y="57339"/>
                  </a:lnTo>
                  <a:lnTo>
                    <a:pt x="39364" y="62039"/>
                  </a:lnTo>
                  <a:lnTo>
                    <a:pt x="37355" y="66759"/>
                  </a:lnTo>
                  <a:lnTo>
                    <a:pt x="33006" y="76237"/>
                  </a:lnTo>
                  <a:lnTo>
                    <a:pt x="30736" y="80194"/>
                  </a:lnTo>
                  <a:lnTo>
                    <a:pt x="28428" y="83625"/>
                  </a:lnTo>
                  <a:lnTo>
                    <a:pt x="26095" y="86706"/>
                  </a:lnTo>
                  <a:lnTo>
                    <a:pt x="23747" y="90348"/>
                  </a:lnTo>
                  <a:lnTo>
                    <a:pt x="21387" y="94363"/>
                  </a:lnTo>
                  <a:lnTo>
                    <a:pt x="19021" y="98627"/>
                  </a:lnTo>
                  <a:lnTo>
                    <a:pt x="16649" y="102264"/>
                  </a:lnTo>
                  <a:lnTo>
                    <a:pt x="14274" y="105482"/>
                  </a:lnTo>
                  <a:lnTo>
                    <a:pt x="11897" y="108421"/>
                  </a:lnTo>
                  <a:lnTo>
                    <a:pt x="9519" y="111174"/>
                  </a:lnTo>
                  <a:lnTo>
                    <a:pt x="7139" y="113804"/>
                  </a:lnTo>
                  <a:lnTo>
                    <a:pt x="4760" y="116350"/>
                  </a:lnTo>
                  <a:lnTo>
                    <a:pt x="3173" y="118842"/>
                  </a:lnTo>
                  <a:lnTo>
                    <a:pt x="2115" y="121296"/>
                  </a:lnTo>
                  <a:lnTo>
                    <a:pt x="0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394"/>
            <p:cNvSpPr/>
            <p:nvPr/>
          </p:nvSpPr>
          <p:spPr>
            <a:xfrm>
              <a:off x="1279025" y="3671887"/>
              <a:ext cx="28282" cy="214314"/>
            </a:xfrm>
            <a:custGeom>
              <a:avLst/>
              <a:gdLst/>
              <a:ahLst/>
              <a:cxnLst/>
              <a:rect l="0" t="0" r="0" b="0"/>
              <a:pathLst>
                <a:path w="28282" h="214314">
                  <a:moveTo>
                    <a:pt x="6850" y="0"/>
                  </a:moveTo>
                  <a:lnTo>
                    <a:pt x="699" y="0"/>
                  </a:lnTo>
                  <a:lnTo>
                    <a:pt x="368" y="794"/>
                  </a:lnTo>
                  <a:lnTo>
                    <a:pt x="0" y="3793"/>
                  </a:lnTo>
                  <a:lnTo>
                    <a:pt x="696" y="4909"/>
                  </a:lnTo>
                  <a:lnTo>
                    <a:pt x="1953" y="5654"/>
                  </a:lnTo>
                  <a:lnTo>
                    <a:pt x="3585" y="6151"/>
                  </a:lnTo>
                  <a:lnTo>
                    <a:pt x="5467" y="7275"/>
                  </a:lnTo>
                  <a:lnTo>
                    <a:pt x="7515" y="8819"/>
                  </a:lnTo>
                  <a:lnTo>
                    <a:pt x="9675" y="10642"/>
                  </a:lnTo>
                  <a:lnTo>
                    <a:pt x="11114" y="12651"/>
                  </a:lnTo>
                  <a:lnTo>
                    <a:pt x="12074" y="14784"/>
                  </a:lnTo>
                  <a:lnTo>
                    <a:pt x="12714" y="17000"/>
                  </a:lnTo>
                  <a:lnTo>
                    <a:pt x="13425" y="23695"/>
                  </a:lnTo>
                  <a:lnTo>
                    <a:pt x="13614" y="27703"/>
                  </a:lnTo>
                  <a:lnTo>
                    <a:pt x="13825" y="36390"/>
                  </a:lnTo>
                  <a:lnTo>
                    <a:pt x="13881" y="40929"/>
                  </a:lnTo>
                  <a:lnTo>
                    <a:pt x="14712" y="45542"/>
                  </a:lnTo>
                  <a:lnTo>
                    <a:pt x="16060" y="50205"/>
                  </a:lnTo>
                  <a:lnTo>
                    <a:pt x="17752" y="54901"/>
                  </a:lnTo>
                  <a:lnTo>
                    <a:pt x="18881" y="59620"/>
                  </a:lnTo>
                  <a:lnTo>
                    <a:pt x="19632" y="64352"/>
                  </a:lnTo>
                  <a:lnTo>
                    <a:pt x="20134" y="69096"/>
                  </a:lnTo>
                  <a:lnTo>
                    <a:pt x="20468" y="74638"/>
                  </a:lnTo>
                  <a:lnTo>
                    <a:pt x="20840" y="87147"/>
                  </a:lnTo>
                  <a:lnTo>
                    <a:pt x="21098" y="113860"/>
                  </a:lnTo>
                  <a:lnTo>
                    <a:pt x="21137" y="205641"/>
                  </a:lnTo>
                  <a:lnTo>
                    <a:pt x="21931" y="206944"/>
                  </a:lnTo>
                  <a:lnTo>
                    <a:pt x="23254" y="208607"/>
                  </a:lnTo>
                  <a:lnTo>
                    <a:pt x="28281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395"/>
            <p:cNvSpPr/>
            <p:nvPr/>
          </p:nvSpPr>
          <p:spPr>
            <a:xfrm>
              <a:off x="1421729" y="3636168"/>
              <a:ext cx="185194" cy="211714"/>
            </a:xfrm>
            <a:custGeom>
              <a:avLst/>
              <a:gdLst/>
              <a:ahLst/>
              <a:cxnLst/>
              <a:rect l="0" t="0" r="0" b="0"/>
              <a:pathLst>
                <a:path w="185194" h="211714">
                  <a:moveTo>
                    <a:pt x="149896" y="0"/>
                  </a:moveTo>
                  <a:lnTo>
                    <a:pt x="149896" y="3792"/>
                  </a:lnTo>
                  <a:lnTo>
                    <a:pt x="145927" y="6497"/>
                  </a:lnTo>
                  <a:lnTo>
                    <a:pt x="139312" y="9888"/>
                  </a:lnTo>
                  <a:lnTo>
                    <a:pt x="130934" y="13735"/>
                  </a:lnTo>
                  <a:lnTo>
                    <a:pt x="124554" y="16301"/>
                  </a:lnTo>
                  <a:lnTo>
                    <a:pt x="119508" y="18011"/>
                  </a:lnTo>
                  <a:lnTo>
                    <a:pt x="115349" y="19151"/>
                  </a:lnTo>
                  <a:lnTo>
                    <a:pt x="110990" y="19911"/>
                  </a:lnTo>
                  <a:lnTo>
                    <a:pt x="106496" y="20418"/>
                  </a:lnTo>
                  <a:lnTo>
                    <a:pt x="101912" y="20756"/>
                  </a:lnTo>
                  <a:lnTo>
                    <a:pt x="97269" y="20981"/>
                  </a:lnTo>
                  <a:lnTo>
                    <a:pt x="87877" y="21232"/>
                  </a:lnTo>
                  <a:lnTo>
                    <a:pt x="77456" y="21372"/>
                  </a:lnTo>
                  <a:lnTo>
                    <a:pt x="74615" y="20598"/>
                  </a:lnTo>
                  <a:lnTo>
                    <a:pt x="69342" y="17622"/>
                  </a:lnTo>
                  <a:lnTo>
                    <a:pt x="64352" y="15769"/>
                  </a:lnTo>
                  <a:lnTo>
                    <a:pt x="59489" y="14946"/>
                  </a:lnTo>
                  <a:lnTo>
                    <a:pt x="54682" y="14581"/>
                  </a:lnTo>
                  <a:lnTo>
                    <a:pt x="50037" y="14346"/>
                  </a:lnTo>
                  <a:lnTo>
                    <a:pt x="35919" y="14288"/>
                  </a:lnTo>
                  <a:lnTo>
                    <a:pt x="35659" y="19991"/>
                  </a:lnTo>
                  <a:lnTo>
                    <a:pt x="35604" y="31080"/>
                  </a:lnTo>
                  <a:lnTo>
                    <a:pt x="34807" y="33420"/>
                  </a:lnTo>
                  <a:lnTo>
                    <a:pt x="31806" y="38137"/>
                  </a:lnTo>
                  <a:lnTo>
                    <a:pt x="30688" y="41299"/>
                  </a:lnTo>
                  <a:lnTo>
                    <a:pt x="29942" y="44996"/>
                  </a:lnTo>
                  <a:lnTo>
                    <a:pt x="29446" y="49047"/>
                  </a:lnTo>
                  <a:lnTo>
                    <a:pt x="28320" y="53335"/>
                  </a:lnTo>
                  <a:lnTo>
                    <a:pt x="26777" y="57782"/>
                  </a:lnTo>
                  <a:lnTo>
                    <a:pt x="24954" y="62334"/>
                  </a:lnTo>
                  <a:lnTo>
                    <a:pt x="22945" y="66162"/>
                  </a:lnTo>
                  <a:lnTo>
                    <a:pt x="16325" y="76137"/>
                  </a:lnTo>
                  <a:lnTo>
                    <a:pt x="14017" y="80127"/>
                  </a:lnTo>
                  <a:lnTo>
                    <a:pt x="11685" y="84374"/>
                  </a:lnTo>
                  <a:lnTo>
                    <a:pt x="9337" y="88000"/>
                  </a:lnTo>
                  <a:lnTo>
                    <a:pt x="4610" y="94145"/>
                  </a:lnTo>
                  <a:lnTo>
                    <a:pt x="0" y="99860"/>
                  </a:lnTo>
                  <a:lnTo>
                    <a:pt x="5547" y="99992"/>
                  </a:lnTo>
                  <a:lnTo>
                    <a:pt x="10522" y="100008"/>
                  </a:lnTo>
                  <a:lnTo>
                    <a:pt x="12530" y="99216"/>
                  </a:lnTo>
                  <a:lnTo>
                    <a:pt x="16877" y="96219"/>
                  </a:lnTo>
                  <a:lnTo>
                    <a:pt x="21456" y="94358"/>
                  </a:lnTo>
                  <a:lnTo>
                    <a:pt x="26930" y="92737"/>
                  </a:lnTo>
                  <a:lnTo>
                    <a:pt x="30612" y="91194"/>
                  </a:lnTo>
                  <a:lnTo>
                    <a:pt x="34654" y="89371"/>
                  </a:lnTo>
                  <a:lnTo>
                    <a:pt x="43379" y="85229"/>
                  </a:lnTo>
                  <a:lnTo>
                    <a:pt x="47928" y="83013"/>
                  </a:lnTo>
                  <a:lnTo>
                    <a:pt x="52549" y="81536"/>
                  </a:lnTo>
                  <a:lnTo>
                    <a:pt x="57216" y="80551"/>
                  </a:lnTo>
                  <a:lnTo>
                    <a:pt x="61915" y="79895"/>
                  </a:lnTo>
                  <a:lnTo>
                    <a:pt x="66636" y="78663"/>
                  </a:lnTo>
                  <a:lnTo>
                    <a:pt x="71371" y="77048"/>
                  </a:lnTo>
                  <a:lnTo>
                    <a:pt x="76114" y="75178"/>
                  </a:lnTo>
                  <a:lnTo>
                    <a:pt x="80864" y="73931"/>
                  </a:lnTo>
                  <a:lnTo>
                    <a:pt x="85619" y="73100"/>
                  </a:lnTo>
                  <a:lnTo>
                    <a:pt x="90375" y="72546"/>
                  </a:lnTo>
                  <a:lnTo>
                    <a:pt x="95134" y="72176"/>
                  </a:lnTo>
                  <a:lnTo>
                    <a:pt x="99894" y="71930"/>
                  </a:lnTo>
                  <a:lnTo>
                    <a:pt x="104655" y="71766"/>
                  </a:lnTo>
                  <a:lnTo>
                    <a:pt x="127818" y="71503"/>
                  </a:lnTo>
                  <a:lnTo>
                    <a:pt x="135585" y="71466"/>
                  </a:lnTo>
                  <a:lnTo>
                    <a:pt x="139562" y="72251"/>
                  </a:lnTo>
                  <a:lnTo>
                    <a:pt x="143800" y="73567"/>
                  </a:lnTo>
                  <a:lnTo>
                    <a:pt x="148213" y="75239"/>
                  </a:lnTo>
                  <a:lnTo>
                    <a:pt x="151949" y="77147"/>
                  </a:lnTo>
                  <a:lnTo>
                    <a:pt x="155233" y="79212"/>
                  </a:lnTo>
                  <a:lnTo>
                    <a:pt x="160999" y="83624"/>
                  </a:lnTo>
                  <a:lnTo>
                    <a:pt x="166207" y="88231"/>
                  </a:lnTo>
                  <a:lnTo>
                    <a:pt x="168708" y="91364"/>
                  </a:lnTo>
                  <a:lnTo>
                    <a:pt x="171168" y="95041"/>
                  </a:lnTo>
                  <a:lnTo>
                    <a:pt x="173602" y="99079"/>
                  </a:lnTo>
                  <a:lnTo>
                    <a:pt x="178423" y="105683"/>
                  </a:lnTo>
                  <a:lnTo>
                    <a:pt x="180820" y="108556"/>
                  </a:lnTo>
                  <a:lnTo>
                    <a:pt x="183484" y="113863"/>
                  </a:lnTo>
                  <a:lnTo>
                    <a:pt x="184667" y="119662"/>
                  </a:lnTo>
                  <a:lnTo>
                    <a:pt x="184983" y="123431"/>
                  </a:lnTo>
                  <a:lnTo>
                    <a:pt x="185193" y="127531"/>
                  </a:lnTo>
                  <a:lnTo>
                    <a:pt x="184540" y="131059"/>
                  </a:lnTo>
                  <a:lnTo>
                    <a:pt x="181697" y="137094"/>
                  </a:lnTo>
                  <a:lnTo>
                    <a:pt x="177788" y="144539"/>
                  </a:lnTo>
                  <a:lnTo>
                    <a:pt x="168811" y="162254"/>
                  </a:lnTo>
                  <a:lnTo>
                    <a:pt x="166474" y="166113"/>
                  </a:lnTo>
                  <a:lnTo>
                    <a:pt x="161762" y="172518"/>
                  </a:lnTo>
                  <a:lnTo>
                    <a:pt x="158600" y="175336"/>
                  </a:lnTo>
                  <a:lnTo>
                    <a:pt x="154905" y="178010"/>
                  </a:lnTo>
                  <a:lnTo>
                    <a:pt x="150854" y="180586"/>
                  </a:lnTo>
                  <a:lnTo>
                    <a:pt x="147360" y="183891"/>
                  </a:lnTo>
                  <a:lnTo>
                    <a:pt x="144236" y="187681"/>
                  </a:lnTo>
                  <a:lnTo>
                    <a:pt x="141360" y="191796"/>
                  </a:lnTo>
                  <a:lnTo>
                    <a:pt x="133092" y="196127"/>
                  </a:lnTo>
                  <a:lnTo>
                    <a:pt x="121231" y="200601"/>
                  </a:lnTo>
                  <a:lnTo>
                    <a:pt x="106974" y="205171"/>
                  </a:lnTo>
                  <a:lnTo>
                    <a:pt x="96674" y="208219"/>
                  </a:lnTo>
                  <a:lnTo>
                    <a:pt x="89015" y="210249"/>
                  </a:lnTo>
                  <a:lnTo>
                    <a:pt x="83115" y="211605"/>
                  </a:lnTo>
                  <a:lnTo>
                    <a:pt x="77594" y="211713"/>
                  </a:lnTo>
                  <a:lnTo>
                    <a:pt x="72326" y="210992"/>
                  </a:lnTo>
                  <a:lnTo>
                    <a:pt x="67226" y="209718"/>
                  </a:lnTo>
                  <a:lnTo>
                    <a:pt x="63033" y="208868"/>
                  </a:lnTo>
                  <a:lnTo>
                    <a:pt x="59443" y="208301"/>
                  </a:lnTo>
                  <a:lnTo>
                    <a:pt x="56256" y="207924"/>
                  </a:lnTo>
                  <a:lnTo>
                    <a:pt x="50599" y="207504"/>
                  </a:lnTo>
                  <a:lnTo>
                    <a:pt x="45439" y="207318"/>
                  </a:lnTo>
                  <a:lnTo>
                    <a:pt x="40499" y="207235"/>
                  </a:lnTo>
                  <a:lnTo>
                    <a:pt x="38071" y="206419"/>
                  </a:lnTo>
                  <a:lnTo>
                    <a:pt x="33256" y="203396"/>
                  </a:lnTo>
                  <a:lnTo>
                    <a:pt x="28452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396"/>
            <p:cNvSpPr/>
            <p:nvPr/>
          </p:nvSpPr>
          <p:spPr>
            <a:xfrm>
              <a:off x="1685925" y="3529012"/>
              <a:ext cx="335757" cy="242849"/>
            </a:xfrm>
            <a:custGeom>
              <a:avLst/>
              <a:gdLst/>
              <a:ahLst/>
              <a:cxnLst/>
              <a:rect l="0" t="0" r="0" b="0"/>
              <a:pathLst>
                <a:path w="335757" h="242849">
                  <a:moveTo>
                    <a:pt x="0" y="185738"/>
                  </a:moveTo>
                  <a:lnTo>
                    <a:pt x="23849" y="209586"/>
                  </a:lnTo>
                  <a:lnTo>
                    <a:pt x="32824" y="216445"/>
                  </a:lnTo>
                  <a:lnTo>
                    <a:pt x="43163" y="223991"/>
                  </a:lnTo>
                  <a:lnTo>
                    <a:pt x="50405" y="229991"/>
                  </a:lnTo>
                  <a:lnTo>
                    <a:pt x="58385" y="235303"/>
                  </a:lnTo>
                  <a:lnTo>
                    <a:pt x="66430" y="239517"/>
                  </a:lnTo>
                  <a:lnTo>
                    <a:pt x="76824" y="242443"/>
                  </a:lnTo>
                  <a:lnTo>
                    <a:pt x="86120" y="242829"/>
                  </a:lnTo>
                  <a:lnTo>
                    <a:pt x="88370" y="242848"/>
                  </a:lnTo>
                  <a:lnTo>
                    <a:pt x="90663" y="242068"/>
                  </a:lnTo>
                  <a:lnTo>
                    <a:pt x="95327" y="239083"/>
                  </a:lnTo>
                  <a:lnTo>
                    <a:pt x="102417" y="232941"/>
                  </a:lnTo>
                  <a:lnTo>
                    <a:pt x="109283" y="228413"/>
                  </a:lnTo>
                  <a:lnTo>
                    <a:pt x="113336" y="226094"/>
                  </a:lnTo>
                  <a:lnTo>
                    <a:pt x="119957" y="219284"/>
                  </a:lnTo>
                  <a:lnTo>
                    <a:pt x="122834" y="215246"/>
                  </a:lnTo>
                  <a:lnTo>
                    <a:pt x="126339" y="210966"/>
                  </a:lnTo>
                  <a:lnTo>
                    <a:pt x="130263" y="206525"/>
                  </a:lnTo>
                  <a:lnTo>
                    <a:pt x="138857" y="197358"/>
                  </a:lnTo>
                  <a:lnTo>
                    <a:pt x="147968" y="187991"/>
                  </a:lnTo>
                  <a:lnTo>
                    <a:pt x="152620" y="182478"/>
                  </a:lnTo>
                  <a:lnTo>
                    <a:pt x="157309" y="176421"/>
                  </a:lnTo>
                  <a:lnTo>
                    <a:pt x="162023" y="170001"/>
                  </a:lnTo>
                  <a:lnTo>
                    <a:pt x="171493" y="156518"/>
                  </a:lnTo>
                  <a:lnTo>
                    <a:pt x="176241" y="149590"/>
                  </a:lnTo>
                  <a:lnTo>
                    <a:pt x="181788" y="142589"/>
                  </a:lnTo>
                  <a:lnTo>
                    <a:pt x="187867" y="135541"/>
                  </a:lnTo>
                  <a:lnTo>
                    <a:pt x="194300" y="128460"/>
                  </a:lnTo>
                  <a:lnTo>
                    <a:pt x="207799" y="114243"/>
                  </a:lnTo>
                  <a:lnTo>
                    <a:pt x="214733" y="107118"/>
                  </a:lnTo>
                  <a:lnTo>
                    <a:pt x="220942" y="99987"/>
                  </a:lnTo>
                  <a:lnTo>
                    <a:pt x="226670" y="92852"/>
                  </a:lnTo>
                  <a:lnTo>
                    <a:pt x="232075" y="85714"/>
                  </a:lnTo>
                  <a:lnTo>
                    <a:pt x="238061" y="78573"/>
                  </a:lnTo>
                  <a:lnTo>
                    <a:pt x="244432" y="71433"/>
                  </a:lnTo>
                  <a:lnTo>
                    <a:pt x="257068" y="57942"/>
                  </a:lnTo>
                  <a:lnTo>
                    <a:pt x="278114" y="36345"/>
                  </a:lnTo>
                  <a:lnTo>
                    <a:pt x="308122" y="6210"/>
                  </a:lnTo>
                  <a:lnTo>
                    <a:pt x="310983" y="4140"/>
                  </a:lnTo>
                  <a:lnTo>
                    <a:pt x="316279" y="1840"/>
                  </a:lnTo>
                  <a:lnTo>
                    <a:pt x="326439" y="242"/>
                  </a:lnTo>
                  <a:lnTo>
                    <a:pt x="3357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397"/>
            <p:cNvSpPr/>
            <p:nvPr/>
          </p:nvSpPr>
          <p:spPr>
            <a:xfrm>
              <a:off x="4436268" y="1978818"/>
              <a:ext cx="228601" cy="7145"/>
            </a:xfrm>
            <a:custGeom>
              <a:avLst/>
              <a:gdLst/>
              <a:ahLst/>
              <a:cxnLst/>
              <a:rect l="0" t="0" r="0" b="0"/>
              <a:pathLst>
                <a:path w="228601" h="7145">
                  <a:moveTo>
                    <a:pt x="0" y="0"/>
                  </a:moveTo>
                  <a:lnTo>
                    <a:pt x="7586" y="3793"/>
                  </a:lnTo>
                  <a:lnTo>
                    <a:pt x="10614" y="4910"/>
                  </a:lnTo>
                  <a:lnTo>
                    <a:pt x="13425" y="5655"/>
                  </a:lnTo>
                  <a:lnTo>
                    <a:pt x="16095" y="6151"/>
                  </a:lnTo>
                  <a:lnTo>
                    <a:pt x="18667" y="6482"/>
                  </a:lnTo>
                  <a:lnTo>
                    <a:pt x="21176" y="6703"/>
                  </a:lnTo>
                  <a:lnTo>
                    <a:pt x="23643" y="6850"/>
                  </a:lnTo>
                  <a:lnTo>
                    <a:pt x="28500" y="7013"/>
                  </a:lnTo>
                  <a:lnTo>
                    <a:pt x="38085" y="7118"/>
                  </a:lnTo>
                  <a:lnTo>
                    <a:pt x="119092" y="7144"/>
                  </a:lnTo>
                  <a:lnTo>
                    <a:pt x="123051" y="6350"/>
                  </a:lnTo>
                  <a:lnTo>
                    <a:pt x="126484" y="5027"/>
                  </a:lnTo>
                  <a:lnTo>
                    <a:pt x="129567" y="3352"/>
                  </a:lnTo>
                  <a:lnTo>
                    <a:pt x="133210" y="2234"/>
                  </a:lnTo>
                  <a:lnTo>
                    <a:pt x="137224" y="1490"/>
                  </a:lnTo>
                  <a:lnTo>
                    <a:pt x="141489" y="993"/>
                  </a:lnTo>
                  <a:lnTo>
                    <a:pt x="145920" y="662"/>
                  </a:lnTo>
                  <a:lnTo>
                    <a:pt x="150462" y="442"/>
                  </a:lnTo>
                  <a:lnTo>
                    <a:pt x="162321" y="131"/>
                  </a:lnTo>
                  <a:lnTo>
                    <a:pt x="204668" y="1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398"/>
            <p:cNvSpPr/>
            <p:nvPr/>
          </p:nvSpPr>
          <p:spPr>
            <a:xfrm>
              <a:off x="4643474" y="1843087"/>
              <a:ext cx="299974" cy="335757"/>
            </a:xfrm>
            <a:custGeom>
              <a:avLst/>
              <a:gdLst/>
              <a:ahLst/>
              <a:cxnLst/>
              <a:rect l="0" t="0" r="0" b="0"/>
              <a:pathLst>
                <a:path w="299974" h="335757">
                  <a:moveTo>
                    <a:pt x="128551" y="0"/>
                  </a:moveTo>
                  <a:lnTo>
                    <a:pt x="202491" y="0"/>
                  </a:lnTo>
                  <a:lnTo>
                    <a:pt x="211976" y="2381"/>
                  </a:lnTo>
                  <a:lnTo>
                    <a:pt x="223855" y="6350"/>
                  </a:lnTo>
                  <a:lnTo>
                    <a:pt x="237331" y="11377"/>
                  </a:lnTo>
                  <a:lnTo>
                    <a:pt x="247903" y="15522"/>
                  </a:lnTo>
                  <a:lnTo>
                    <a:pt x="256537" y="19079"/>
                  </a:lnTo>
                  <a:lnTo>
                    <a:pt x="263882" y="22245"/>
                  </a:lnTo>
                  <a:lnTo>
                    <a:pt x="269571" y="25148"/>
                  </a:lnTo>
                  <a:lnTo>
                    <a:pt x="278010" y="30492"/>
                  </a:lnTo>
                  <a:lnTo>
                    <a:pt x="280578" y="33822"/>
                  </a:lnTo>
                  <a:lnTo>
                    <a:pt x="282290" y="37629"/>
                  </a:lnTo>
                  <a:lnTo>
                    <a:pt x="284985" y="45299"/>
                  </a:lnTo>
                  <a:lnTo>
                    <a:pt x="290172" y="54079"/>
                  </a:lnTo>
                  <a:lnTo>
                    <a:pt x="292856" y="61708"/>
                  </a:lnTo>
                  <a:lnTo>
                    <a:pt x="296296" y="66584"/>
                  </a:lnTo>
                  <a:lnTo>
                    <a:pt x="297531" y="69789"/>
                  </a:lnTo>
                  <a:lnTo>
                    <a:pt x="298903" y="77584"/>
                  </a:lnTo>
                  <a:lnTo>
                    <a:pt x="299676" y="87105"/>
                  </a:lnTo>
                  <a:lnTo>
                    <a:pt x="299856" y="94541"/>
                  </a:lnTo>
                  <a:lnTo>
                    <a:pt x="299973" y="112249"/>
                  </a:lnTo>
                  <a:lnTo>
                    <a:pt x="299188" y="116108"/>
                  </a:lnTo>
                  <a:lnTo>
                    <a:pt x="294292" y="126124"/>
                  </a:lnTo>
                  <a:lnTo>
                    <a:pt x="276152" y="162015"/>
                  </a:lnTo>
                  <a:lnTo>
                    <a:pt x="269034" y="172446"/>
                  </a:lnTo>
                  <a:lnTo>
                    <a:pt x="262161" y="180095"/>
                  </a:lnTo>
                  <a:lnTo>
                    <a:pt x="254608" y="188786"/>
                  </a:lnTo>
                  <a:lnTo>
                    <a:pt x="245893" y="201810"/>
                  </a:lnTo>
                  <a:lnTo>
                    <a:pt x="237490" y="211843"/>
                  </a:lnTo>
                  <a:lnTo>
                    <a:pt x="229621" y="220094"/>
                  </a:lnTo>
                  <a:lnTo>
                    <a:pt x="216265" y="233664"/>
                  </a:lnTo>
                  <a:lnTo>
                    <a:pt x="206957" y="240905"/>
                  </a:lnTo>
                  <a:lnTo>
                    <a:pt x="202253" y="243947"/>
                  </a:lnTo>
                  <a:lnTo>
                    <a:pt x="197530" y="247563"/>
                  </a:lnTo>
                  <a:lnTo>
                    <a:pt x="192793" y="251561"/>
                  </a:lnTo>
                  <a:lnTo>
                    <a:pt x="188048" y="255813"/>
                  </a:lnTo>
                  <a:lnTo>
                    <a:pt x="183297" y="259442"/>
                  </a:lnTo>
                  <a:lnTo>
                    <a:pt x="178542" y="262655"/>
                  </a:lnTo>
                  <a:lnTo>
                    <a:pt x="173785" y="265591"/>
                  </a:lnTo>
                  <a:lnTo>
                    <a:pt x="169025" y="268342"/>
                  </a:lnTo>
                  <a:lnTo>
                    <a:pt x="159504" y="273515"/>
                  </a:lnTo>
                  <a:lnTo>
                    <a:pt x="154743" y="276800"/>
                  </a:lnTo>
                  <a:lnTo>
                    <a:pt x="149981" y="280577"/>
                  </a:lnTo>
                  <a:lnTo>
                    <a:pt x="145219" y="284683"/>
                  </a:lnTo>
                  <a:lnTo>
                    <a:pt x="140457" y="288213"/>
                  </a:lnTo>
                  <a:lnTo>
                    <a:pt x="135694" y="291361"/>
                  </a:lnTo>
                  <a:lnTo>
                    <a:pt x="130932" y="294253"/>
                  </a:lnTo>
                  <a:lnTo>
                    <a:pt x="126169" y="296181"/>
                  </a:lnTo>
                  <a:lnTo>
                    <a:pt x="121407" y="297467"/>
                  </a:lnTo>
                  <a:lnTo>
                    <a:pt x="116644" y="298324"/>
                  </a:lnTo>
                  <a:lnTo>
                    <a:pt x="109237" y="301393"/>
                  </a:lnTo>
                  <a:lnTo>
                    <a:pt x="106150" y="303322"/>
                  </a:lnTo>
                  <a:lnTo>
                    <a:pt x="98486" y="305466"/>
                  </a:lnTo>
                  <a:lnTo>
                    <a:pt x="89789" y="307213"/>
                  </a:lnTo>
                  <a:lnTo>
                    <a:pt x="80631" y="310635"/>
                  </a:lnTo>
                  <a:lnTo>
                    <a:pt x="73386" y="312685"/>
                  </a:lnTo>
                  <a:lnTo>
                    <a:pt x="66728" y="313596"/>
                  </a:lnTo>
                  <a:lnTo>
                    <a:pt x="58476" y="314001"/>
                  </a:lnTo>
                  <a:lnTo>
                    <a:pt x="44906" y="314229"/>
                  </a:lnTo>
                  <a:lnTo>
                    <a:pt x="34623" y="314297"/>
                  </a:lnTo>
                  <a:lnTo>
                    <a:pt x="31801" y="313512"/>
                  </a:lnTo>
                  <a:lnTo>
                    <a:pt x="26549" y="310524"/>
                  </a:lnTo>
                  <a:lnTo>
                    <a:pt x="19129" y="304379"/>
                  </a:lnTo>
                  <a:lnTo>
                    <a:pt x="16710" y="302932"/>
                  </a:lnTo>
                  <a:lnTo>
                    <a:pt x="9511" y="300101"/>
                  </a:lnTo>
                  <a:lnTo>
                    <a:pt x="4736" y="296626"/>
                  </a:lnTo>
                  <a:lnTo>
                    <a:pt x="3145" y="294588"/>
                  </a:lnTo>
                  <a:lnTo>
                    <a:pt x="2085" y="292436"/>
                  </a:lnTo>
                  <a:lnTo>
                    <a:pt x="383" y="287071"/>
                  </a:lnTo>
                  <a:lnTo>
                    <a:pt x="19" y="278153"/>
                  </a:lnTo>
                  <a:lnTo>
                    <a:pt x="0" y="275923"/>
                  </a:lnTo>
                  <a:lnTo>
                    <a:pt x="782" y="274436"/>
                  </a:lnTo>
                  <a:lnTo>
                    <a:pt x="2097" y="273445"/>
                  </a:lnTo>
                  <a:lnTo>
                    <a:pt x="3766" y="272784"/>
                  </a:lnTo>
                  <a:lnTo>
                    <a:pt x="9910" y="268062"/>
                  </a:lnTo>
                  <a:lnTo>
                    <a:pt x="16757" y="261635"/>
                  </a:lnTo>
                  <a:lnTo>
                    <a:pt x="23566" y="257041"/>
                  </a:lnTo>
                  <a:lnTo>
                    <a:pt x="31091" y="253147"/>
                  </a:lnTo>
                  <a:lnTo>
                    <a:pt x="37082" y="251416"/>
                  </a:lnTo>
                  <a:lnTo>
                    <a:pt x="44506" y="250647"/>
                  </a:lnTo>
                  <a:lnTo>
                    <a:pt x="53097" y="250304"/>
                  </a:lnTo>
                  <a:lnTo>
                    <a:pt x="66860" y="250113"/>
                  </a:lnTo>
                  <a:lnTo>
                    <a:pt x="76262" y="250067"/>
                  </a:lnTo>
                  <a:lnTo>
                    <a:pt x="86547" y="252436"/>
                  </a:lnTo>
                  <a:lnTo>
                    <a:pt x="100549" y="256397"/>
                  </a:lnTo>
                  <a:lnTo>
                    <a:pt x="117027" y="261419"/>
                  </a:lnTo>
                  <a:lnTo>
                    <a:pt x="129599" y="265561"/>
                  </a:lnTo>
                  <a:lnTo>
                    <a:pt x="139568" y="269116"/>
                  </a:lnTo>
                  <a:lnTo>
                    <a:pt x="147802" y="272279"/>
                  </a:lnTo>
                  <a:lnTo>
                    <a:pt x="154085" y="275976"/>
                  </a:lnTo>
                  <a:lnTo>
                    <a:pt x="163183" y="284316"/>
                  </a:lnTo>
                  <a:lnTo>
                    <a:pt x="172768" y="294145"/>
                  </a:lnTo>
                  <a:lnTo>
                    <a:pt x="174697" y="296903"/>
                  </a:lnTo>
                  <a:lnTo>
                    <a:pt x="176842" y="302084"/>
                  </a:lnTo>
                  <a:lnTo>
                    <a:pt x="179001" y="304577"/>
                  </a:lnTo>
                  <a:lnTo>
                    <a:pt x="185633" y="309464"/>
                  </a:lnTo>
                  <a:lnTo>
                    <a:pt x="194500" y="316677"/>
                  </a:lnTo>
                  <a:lnTo>
                    <a:pt x="203299" y="324841"/>
                  </a:lnTo>
                  <a:lnTo>
                    <a:pt x="214276" y="335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399"/>
            <p:cNvSpPr/>
            <p:nvPr/>
          </p:nvSpPr>
          <p:spPr>
            <a:xfrm>
              <a:off x="5000625" y="1871662"/>
              <a:ext cx="28576" cy="307182"/>
            </a:xfrm>
            <a:custGeom>
              <a:avLst/>
              <a:gdLst/>
              <a:ahLst/>
              <a:cxnLst/>
              <a:rect l="0" t="0" r="0" b="0"/>
              <a:pathLst>
                <a:path w="28576" h="307182">
                  <a:moveTo>
                    <a:pt x="0" y="0"/>
                  </a:moveTo>
                  <a:lnTo>
                    <a:pt x="10642" y="0"/>
                  </a:lnTo>
                  <a:lnTo>
                    <a:pt x="11857" y="794"/>
                  </a:lnTo>
                  <a:lnTo>
                    <a:pt x="12666" y="2117"/>
                  </a:lnTo>
                  <a:lnTo>
                    <a:pt x="13207" y="3793"/>
                  </a:lnTo>
                  <a:lnTo>
                    <a:pt x="13967" y="9943"/>
                  </a:lnTo>
                  <a:lnTo>
                    <a:pt x="14867" y="12185"/>
                  </a:lnTo>
                  <a:lnTo>
                    <a:pt x="16261" y="14474"/>
                  </a:lnTo>
                  <a:lnTo>
                    <a:pt x="17984" y="16793"/>
                  </a:lnTo>
                  <a:lnTo>
                    <a:pt x="19133" y="19133"/>
                  </a:lnTo>
                  <a:lnTo>
                    <a:pt x="19899" y="21486"/>
                  </a:lnTo>
                  <a:lnTo>
                    <a:pt x="20751" y="27012"/>
                  </a:lnTo>
                  <a:lnTo>
                    <a:pt x="21128" y="34760"/>
                  </a:lnTo>
                  <a:lnTo>
                    <a:pt x="21341" y="48046"/>
                  </a:lnTo>
                  <a:lnTo>
                    <a:pt x="21431" y="272090"/>
                  </a:lnTo>
                  <a:lnTo>
                    <a:pt x="22225" y="275056"/>
                  </a:lnTo>
                  <a:lnTo>
                    <a:pt x="23548" y="277827"/>
                  </a:lnTo>
                  <a:lnTo>
                    <a:pt x="25224" y="280468"/>
                  </a:lnTo>
                  <a:lnTo>
                    <a:pt x="25547" y="283816"/>
                  </a:lnTo>
                  <a:lnTo>
                    <a:pt x="24968" y="287636"/>
                  </a:lnTo>
                  <a:lnTo>
                    <a:pt x="23789" y="291769"/>
                  </a:lnTo>
                  <a:lnTo>
                    <a:pt x="23797" y="294526"/>
                  </a:lnTo>
                  <a:lnTo>
                    <a:pt x="24596" y="296363"/>
                  </a:lnTo>
                  <a:lnTo>
                    <a:pt x="25922" y="297588"/>
                  </a:lnTo>
                  <a:lnTo>
                    <a:pt x="26806" y="299198"/>
                  </a:lnTo>
                  <a:lnTo>
                    <a:pt x="27396" y="301065"/>
                  </a:lnTo>
                  <a:lnTo>
                    <a:pt x="28575" y="3071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400"/>
            <p:cNvSpPr/>
            <p:nvPr/>
          </p:nvSpPr>
          <p:spPr>
            <a:xfrm>
              <a:off x="5129212" y="1971762"/>
              <a:ext cx="171451" cy="235657"/>
            </a:xfrm>
            <a:custGeom>
              <a:avLst/>
              <a:gdLst/>
              <a:ahLst/>
              <a:cxnLst/>
              <a:rect l="0" t="0" r="0" b="0"/>
              <a:pathLst>
                <a:path w="171451" h="235657">
                  <a:moveTo>
                    <a:pt x="0" y="7056"/>
                  </a:moveTo>
                  <a:lnTo>
                    <a:pt x="0" y="0"/>
                  </a:lnTo>
                  <a:lnTo>
                    <a:pt x="4909" y="4840"/>
                  </a:lnTo>
                  <a:lnTo>
                    <a:pt x="10642" y="10557"/>
                  </a:lnTo>
                  <a:lnTo>
                    <a:pt x="11857" y="12565"/>
                  </a:lnTo>
                  <a:lnTo>
                    <a:pt x="14361" y="19183"/>
                  </a:lnTo>
                  <a:lnTo>
                    <a:pt x="17759" y="23823"/>
                  </a:lnTo>
                  <a:lnTo>
                    <a:pt x="21916" y="30648"/>
                  </a:lnTo>
                  <a:lnTo>
                    <a:pt x="24136" y="34691"/>
                  </a:lnTo>
                  <a:lnTo>
                    <a:pt x="26602" y="41298"/>
                  </a:lnTo>
                  <a:lnTo>
                    <a:pt x="27260" y="44172"/>
                  </a:lnTo>
                  <a:lnTo>
                    <a:pt x="30107" y="49481"/>
                  </a:lnTo>
                  <a:lnTo>
                    <a:pt x="34019" y="55281"/>
                  </a:lnTo>
                  <a:lnTo>
                    <a:pt x="36172" y="59050"/>
                  </a:lnTo>
                  <a:lnTo>
                    <a:pt x="40682" y="67471"/>
                  </a:lnTo>
                  <a:lnTo>
                    <a:pt x="45333" y="76505"/>
                  </a:lnTo>
                  <a:lnTo>
                    <a:pt x="48478" y="80343"/>
                  </a:lnTo>
                  <a:lnTo>
                    <a:pt x="52163" y="83695"/>
                  </a:lnTo>
                  <a:lnTo>
                    <a:pt x="56206" y="86724"/>
                  </a:lnTo>
                  <a:lnTo>
                    <a:pt x="59696" y="90331"/>
                  </a:lnTo>
                  <a:lnTo>
                    <a:pt x="62816" y="94322"/>
                  </a:lnTo>
                  <a:lnTo>
                    <a:pt x="65690" y="98571"/>
                  </a:lnTo>
                  <a:lnTo>
                    <a:pt x="69193" y="102198"/>
                  </a:lnTo>
                  <a:lnTo>
                    <a:pt x="73116" y="105409"/>
                  </a:lnTo>
                  <a:lnTo>
                    <a:pt x="77320" y="108344"/>
                  </a:lnTo>
                  <a:lnTo>
                    <a:pt x="80915" y="111887"/>
                  </a:lnTo>
                  <a:lnTo>
                    <a:pt x="84106" y="115837"/>
                  </a:lnTo>
                  <a:lnTo>
                    <a:pt x="87027" y="120058"/>
                  </a:lnTo>
                  <a:lnTo>
                    <a:pt x="89768" y="124460"/>
                  </a:lnTo>
                  <a:lnTo>
                    <a:pt x="92390" y="128981"/>
                  </a:lnTo>
                  <a:lnTo>
                    <a:pt x="94930" y="133583"/>
                  </a:lnTo>
                  <a:lnTo>
                    <a:pt x="98211" y="138239"/>
                  </a:lnTo>
                  <a:lnTo>
                    <a:pt x="101987" y="142931"/>
                  </a:lnTo>
                  <a:lnTo>
                    <a:pt x="106091" y="147645"/>
                  </a:lnTo>
                  <a:lnTo>
                    <a:pt x="112769" y="155001"/>
                  </a:lnTo>
                  <a:lnTo>
                    <a:pt x="115660" y="158073"/>
                  </a:lnTo>
                  <a:lnTo>
                    <a:pt x="121557" y="165678"/>
                  </a:lnTo>
                  <a:lnTo>
                    <a:pt x="138692" y="188945"/>
                  </a:lnTo>
                  <a:lnTo>
                    <a:pt x="144849" y="198165"/>
                  </a:lnTo>
                  <a:lnTo>
                    <a:pt x="148954" y="205106"/>
                  </a:lnTo>
                  <a:lnTo>
                    <a:pt x="151690" y="210527"/>
                  </a:lnTo>
                  <a:lnTo>
                    <a:pt x="154308" y="214935"/>
                  </a:lnTo>
                  <a:lnTo>
                    <a:pt x="159333" y="221949"/>
                  </a:lnTo>
                  <a:lnTo>
                    <a:pt x="161784" y="224137"/>
                  </a:lnTo>
                  <a:lnTo>
                    <a:pt x="164213" y="225595"/>
                  </a:lnTo>
                  <a:lnTo>
                    <a:pt x="170020" y="227936"/>
                  </a:lnTo>
                  <a:lnTo>
                    <a:pt x="170497" y="228922"/>
                  </a:lnTo>
                  <a:lnTo>
                    <a:pt x="171450" y="2356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401"/>
            <p:cNvSpPr/>
            <p:nvPr/>
          </p:nvSpPr>
          <p:spPr>
            <a:xfrm>
              <a:off x="5057775" y="1978818"/>
              <a:ext cx="164307" cy="192883"/>
            </a:xfrm>
            <a:custGeom>
              <a:avLst/>
              <a:gdLst/>
              <a:ahLst/>
              <a:cxnLst/>
              <a:rect l="0" t="0" r="0" b="0"/>
              <a:pathLst>
                <a:path w="164307" h="192883">
                  <a:moveTo>
                    <a:pt x="164306" y="0"/>
                  </a:moveTo>
                  <a:lnTo>
                    <a:pt x="164306" y="6151"/>
                  </a:lnTo>
                  <a:lnTo>
                    <a:pt x="160514" y="10642"/>
                  </a:lnTo>
                  <a:lnTo>
                    <a:pt x="156535" y="14784"/>
                  </a:lnTo>
                  <a:lnTo>
                    <a:pt x="147514" y="23911"/>
                  </a:lnTo>
                  <a:lnTo>
                    <a:pt x="145173" y="27053"/>
                  </a:lnTo>
                  <a:lnTo>
                    <a:pt x="142820" y="30736"/>
                  </a:lnTo>
                  <a:lnTo>
                    <a:pt x="140457" y="34778"/>
                  </a:lnTo>
                  <a:lnTo>
                    <a:pt x="137293" y="38267"/>
                  </a:lnTo>
                  <a:lnTo>
                    <a:pt x="133598" y="41386"/>
                  </a:lnTo>
                  <a:lnTo>
                    <a:pt x="129546" y="44260"/>
                  </a:lnTo>
                  <a:lnTo>
                    <a:pt x="126051" y="47762"/>
                  </a:lnTo>
                  <a:lnTo>
                    <a:pt x="122928" y="51686"/>
                  </a:lnTo>
                  <a:lnTo>
                    <a:pt x="120051" y="55889"/>
                  </a:lnTo>
                  <a:lnTo>
                    <a:pt x="116547" y="60278"/>
                  </a:lnTo>
                  <a:lnTo>
                    <a:pt x="112623" y="64792"/>
                  </a:lnTo>
                  <a:lnTo>
                    <a:pt x="108420" y="69388"/>
                  </a:lnTo>
                  <a:lnTo>
                    <a:pt x="104823" y="74040"/>
                  </a:lnTo>
                  <a:lnTo>
                    <a:pt x="101632" y="78729"/>
                  </a:lnTo>
                  <a:lnTo>
                    <a:pt x="98711" y="83442"/>
                  </a:lnTo>
                  <a:lnTo>
                    <a:pt x="95175" y="88172"/>
                  </a:lnTo>
                  <a:lnTo>
                    <a:pt x="91232" y="92913"/>
                  </a:lnTo>
                  <a:lnTo>
                    <a:pt x="87015" y="97661"/>
                  </a:lnTo>
                  <a:lnTo>
                    <a:pt x="78096" y="107169"/>
                  </a:lnTo>
                  <a:lnTo>
                    <a:pt x="73495" y="111928"/>
                  </a:lnTo>
                  <a:lnTo>
                    <a:pt x="69634" y="116687"/>
                  </a:lnTo>
                  <a:lnTo>
                    <a:pt x="66266" y="121448"/>
                  </a:lnTo>
                  <a:lnTo>
                    <a:pt x="63228" y="126209"/>
                  </a:lnTo>
                  <a:lnTo>
                    <a:pt x="59614" y="130971"/>
                  </a:lnTo>
                  <a:lnTo>
                    <a:pt x="55617" y="135733"/>
                  </a:lnTo>
                  <a:lnTo>
                    <a:pt x="51366" y="140495"/>
                  </a:lnTo>
                  <a:lnTo>
                    <a:pt x="47737" y="145257"/>
                  </a:lnTo>
                  <a:lnTo>
                    <a:pt x="44525" y="150020"/>
                  </a:lnTo>
                  <a:lnTo>
                    <a:pt x="41589" y="154782"/>
                  </a:lnTo>
                  <a:lnTo>
                    <a:pt x="38839" y="158750"/>
                  </a:lnTo>
                  <a:lnTo>
                    <a:pt x="36211" y="162190"/>
                  </a:lnTo>
                  <a:lnTo>
                    <a:pt x="33665" y="165277"/>
                  </a:lnTo>
                  <a:lnTo>
                    <a:pt x="30381" y="168128"/>
                  </a:lnTo>
                  <a:lnTo>
                    <a:pt x="26604" y="170824"/>
                  </a:lnTo>
                  <a:lnTo>
                    <a:pt x="22498" y="173414"/>
                  </a:lnTo>
                  <a:lnTo>
                    <a:pt x="19761" y="175934"/>
                  </a:lnTo>
                  <a:lnTo>
                    <a:pt x="17937" y="178408"/>
                  </a:lnTo>
                  <a:lnTo>
                    <a:pt x="16719" y="180851"/>
                  </a:lnTo>
                  <a:lnTo>
                    <a:pt x="15115" y="182480"/>
                  </a:lnTo>
                  <a:lnTo>
                    <a:pt x="13252" y="183566"/>
                  </a:lnTo>
                  <a:lnTo>
                    <a:pt x="11215" y="184290"/>
                  </a:lnTo>
                  <a:lnTo>
                    <a:pt x="6836" y="187211"/>
                  </a:lnTo>
                  <a:lnTo>
                    <a:pt x="0" y="1928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402"/>
            <p:cNvSpPr/>
            <p:nvPr/>
          </p:nvSpPr>
          <p:spPr>
            <a:xfrm>
              <a:off x="5293518" y="1893093"/>
              <a:ext cx="207170" cy="114301"/>
            </a:xfrm>
            <a:custGeom>
              <a:avLst/>
              <a:gdLst/>
              <a:ahLst/>
              <a:cxnLst/>
              <a:rect l="0" t="0" r="0" b="0"/>
              <a:pathLst>
                <a:path w="207170" h="114301">
                  <a:moveTo>
                    <a:pt x="0" y="14288"/>
                  </a:moveTo>
                  <a:lnTo>
                    <a:pt x="0" y="10496"/>
                  </a:lnTo>
                  <a:lnTo>
                    <a:pt x="794" y="9378"/>
                  </a:lnTo>
                  <a:lnTo>
                    <a:pt x="2118" y="8633"/>
                  </a:lnTo>
                  <a:lnTo>
                    <a:pt x="6151" y="7438"/>
                  </a:lnTo>
                  <a:lnTo>
                    <a:pt x="8819" y="5158"/>
                  </a:lnTo>
                  <a:lnTo>
                    <a:pt x="10643" y="3439"/>
                  </a:lnTo>
                  <a:lnTo>
                    <a:pt x="12652" y="2293"/>
                  </a:lnTo>
                  <a:lnTo>
                    <a:pt x="17000" y="1019"/>
                  </a:lnTo>
                  <a:lnTo>
                    <a:pt x="21579" y="453"/>
                  </a:lnTo>
                  <a:lnTo>
                    <a:pt x="27053" y="201"/>
                  </a:lnTo>
                  <a:lnTo>
                    <a:pt x="44260" y="26"/>
                  </a:lnTo>
                  <a:lnTo>
                    <a:pt x="94229" y="0"/>
                  </a:lnTo>
                  <a:lnTo>
                    <a:pt x="96950" y="794"/>
                  </a:lnTo>
                  <a:lnTo>
                    <a:pt x="102092" y="3792"/>
                  </a:lnTo>
                  <a:lnTo>
                    <a:pt x="105367" y="4910"/>
                  </a:lnTo>
                  <a:lnTo>
                    <a:pt x="109139" y="5655"/>
                  </a:lnTo>
                  <a:lnTo>
                    <a:pt x="113240" y="6151"/>
                  </a:lnTo>
                  <a:lnTo>
                    <a:pt x="116769" y="7276"/>
                  </a:lnTo>
                  <a:lnTo>
                    <a:pt x="122806" y="10642"/>
                  </a:lnTo>
                  <a:lnTo>
                    <a:pt x="128134" y="12668"/>
                  </a:lnTo>
                  <a:lnTo>
                    <a:pt x="130667" y="13208"/>
                  </a:lnTo>
                  <a:lnTo>
                    <a:pt x="132355" y="14361"/>
                  </a:lnTo>
                  <a:lnTo>
                    <a:pt x="133480" y="15924"/>
                  </a:lnTo>
                  <a:lnTo>
                    <a:pt x="134230" y="17760"/>
                  </a:lnTo>
                  <a:lnTo>
                    <a:pt x="135525" y="19778"/>
                  </a:lnTo>
                  <a:lnTo>
                    <a:pt x="137181" y="21916"/>
                  </a:lnTo>
                  <a:lnTo>
                    <a:pt x="139079" y="24136"/>
                  </a:lnTo>
                  <a:lnTo>
                    <a:pt x="140345" y="26409"/>
                  </a:lnTo>
                  <a:lnTo>
                    <a:pt x="141188" y="28719"/>
                  </a:lnTo>
                  <a:lnTo>
                    <a:pt x="141751" y="31052"/>
                  </a:lnTo>
                  <a:lnTo>
                    <a:pt x="142125" y="33401"/>
                  </a:lnTo>
                  <a:lnTo>
                    <a:pt x="142375" y="35761"/>
                  </a:lnTo>
                  <a:lnTo>
                    <a:pt x="142543" y="38129"/>
                  </a:lnTo>
                  <a:lnTo>
                    <a:pt x="142653" y="40500"/>
                  </a:lnTo>
                  <a:lnTo>
                    <a:pt x="142776" y="45252"/>
                  </a:lnTo>
                  <a:lnTo>
                    <a:pt x="142016" y="47630"/>
                  </a:lnTo>
                  <a:lnTo>
                    <a:pt x="140715" y="50010"/>
                  </a:lnTo>
                  <a:lnTo>
                    <a:pt x="139055" y="52390"/>
                  </a:lnTo>
                  <a:lnTo>
                    <a:pt x="137152" y="54771"/>
                  </a:lnTo>
                  <a:lnTo>
                    <a:pt x="135092" y="57151"/>
                  </a:lnTo>
                  <a:lnTo>
                    <a:pt x="132924" y="59532"/>
                  </a:lnTo>
                  <a:lnTo>
                    <a:pt x="127510" y="64295"/>
                  </a:lnTo>
                  <a:lnTo>
                    <a:pt x="110911" y="78052"/>
                  </a:lnTo>
                  <a:lnTo>
                    <a:pt x="103309" y="82991"/>
                  </a:lnTo>
                  <a:lnTo>
                    <a:pt x="96655" y="86284"/>
                  </a:lnTo>
                  <a:lnTo>
                    <a:pt x="90630" y="88479"/>
                  </a:lnTo>
                  <a:lnTo>
                    <a:pt x="85821" y="90736"/>
                  </a:lnTo>
                  <a:lnTo>
                    <a:pt x="81820" y="93035"/>
                  </a:lnTo>
                  <a:lnTo>
                    <a:pt x="78359" y="95361"/>
                  </a:lnTo>
                  <a:lnTo>
                    <a:pt x="72397" y="97945"/>
                  </a:lnTo>
                  <a:lnTo>
                    <a:pt x="65895" y="99605"/>
                  </a:lnTo>
                  <a:lnTo>
                    <a:pt x="59700" y="99932"/>
                  </a:lnTo>
                  <a:lnTo>
                    <a:pt x="57160" y="100013"/>
                  </a:lnTo>
                  <a:lnTo>
                    <a:pt x="57150" y="106862"/>
                  </a:lnTo>
                  <a:lnTo>
                    <a:pt x="63301" y="107131"/>
                  </a:lnTo>
                  <a:lnTo>
                    <a:pt x="188002" y="107157"/>
                  </a:lnTo>
                  <a:lnTo>
                    <a:pt x="190422" y="107950"/>
                  </a:lnTo>
                  <a:lnTo>
                    <a:pt x="195228" y="110949"/>
                  </a:lnTo>
                  <a:lnTo>
                    <a:pt x="200010" y="112811"/>
                  </a:lnTo>
                  <a:lnTo>
                    <a:pt x="207159" y="114298"/>
                  </a:lnTo>
                  <a:lnTo>
                    <a:pt x="207169" y="114300"/>
                  </a:lnTo>
                  <a:lnTo>
                    <a:pt x="207169" y="1071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403"/>
            <p:cNvSpPr/>
            <p:nvPr/>
          </p:nvSpPr>
          <p:spPr>
            <a:xfrm>
              <a:off x="5493543" y="2064543"/>
              <a:ext cx="192883" cy="7145"/>
            </a:xfrm>
            <a:custGeom>
              <a:avLst/>
              <a:gdLst/>
              <a:ahLst/>
              <a:cxnLst/>
              <a:rect l="0" t="0" r="0" b="0"/>
              <a:pathLst>
                <a:path w="192883" h="7145">
                  <a:moveTo>
                    <a:pt x="0" y="7144"/>
                  </a:moveTo>
                  <a:lnTo>
                    <a:pt x="108223" y="7144"/>
                  </a:lnTo>
                  <a:lnTo>
                    <a:pt x="111042" y="6350"/>
                  </a:lnTo>
                  <a:lnTo>
                    <a:pt x="113715" y="5027"/>
                  </a:lnTo>
                  <a:lnTo>
                    <a:pt x="116292" y="3352"/>
                  </a:lnTo>
                  <a:lnTo>
                    <a:pt x="119596" y="2234"/>
                  </a:lnTo>
                  <a:lnTo>
                    <a:pt x="123388" y="1490"/>
                  </a:lnTo>
                  <a:lnTo>
                    <a:pt x="127503" y="993"/>
                  </a:lnTo>
                  <a:lnTo>
                    <a:pt x="131039" y="662"/>
                  </a:lnTo>
                  <a:lnTo>
                    <a:pt x="134191" y="442"/>
                  </a:lnTo>
                  <a:lnTo>
                    <a:pt x="137086" y="294"/>
                  </a:lnTo>
                  <a:lnTo>
                    <a:pt x="142418" y="131"/>
                  </a:lnTo>
                  <a:lnTo>
                    <a:pt x="154721" y="18"/>
                  </a:lnTo>
                  <a:lnTo>
                    <a:pt x="189199" y="0"/>
                  </a:lnTo>
                  <a:lnTo>
                    <a:pt x="190427" y="794"/>
                  </a:lnTo>
                  <a:lnTo>
                    <a:pt x="191246" y="2117"/>
                  </a:lnTo>
                  <a:lnTo>
                    <a:pt x="191791" y="3793"/>
                  </a:lnTo>
                  <a:lnTo>
                    <a:pt x="192154" y="4116"/>
                  </a:lnTo>
                  <a:lnTo>
                    <a:pt x="192397" y="3538"/>
                  </a:lnTo>
                  <a:lnTo>
                    <a:pt x="19288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404"/>
            <p:cNvSpPr/>
            <p:nvPr/>
          </p:nvSpPr>
          <p:spPr>
            <a:xfrm>
              <a:off x="5736432" y="1885950"/>
              <a:ext cx="157162" cy="135724"/>
            </a:xfrm>
            <a:custGeom>
              <a:avLst/>
              <a:gdLst/>
              <a:ahLst/>
              <a:cxnLst/>
              <a:rect l="0" t="0" r="0" b="0"/>
              <a:pathLst>
                <a:path w="157162" h="135724">
                  <a:moveTo>
                    <a:pt x="7143" y="0"/>
                  </a:moveTo>
                  <a:lnTo>
                    <a:pt x="7143" y="77585"/>
                  </a:lnTo>
                  <a:lnTo>
                    <a:pt x="6350" y="81092"/>
                  </a:lnTo>
                  <a:lnTo>
                    <a:pt x="5026" y="84223"/>
                  </a:lnTo>
                  <a:lnTo>
                    <a:pt x="3351" y="87105"/>
                  </a:lnTo>
                  <a:lnTo>
                    <a:pt x="2233" y="89820"/>
                  </a:lnTo>
                  <a:lnTo>
                    <a:pt x="1488" y="92424"/>
                  </a:lnTo>
                  <a:lnTo>
                    <a:pt x="992" y="94953"/>
                  </a:lnTo>
                  <a:lnTo>
                    <a:pt x="660" y="97433"/>
                  </a:lnTo>
                  <a:lnTo>
                    <a:pt x="441" y="99881"/>
                  </a:lnTo>
                  <a:lnTo>
                    <a:pt x="293" y="102305"/>
                  </a:lnTo>
                  <a:lnTo>
                    <a:pt x="130" y="107117"/>
                  </a:lnTo>
                  <a:lnTo>
                    <a:pt x="16" y="114147"/>
                  </a:lnTo>
                  <a:lnTo>
                    <a:pt x="0" y="124905"/>
                  </a:lnTo>
                  <a:lnTo>
                    <a:pt x="793" y="126132"/>
                  </a:lnTo>
                  <a:lnTo>
                    <a:pt x="2116" y="126950"/>
                  </a:lnTo>
                  <a:lnTo>
                    <a:pt x="5703" y="127860"/>
                  </a:lnTo>
                  <a:lnTo>
                    <a:pt x="9942" y="128264"/>
                  </a:lnTo>
                  <a:lnTo>
                    <a:pt x="14222" y="128523"/>
                  </a:lnTo>
                  <a:lnTo>
                    <a:pt x="17698" y="128559"/>
                  </a:lnTo>
                  <a:lnTo>
                    <a:pt x="20529" y="129362"/>
                  </a:lnTo>
                  <a:lnTo>
                    <a:pt x="24004" y="130691"/>
                  </a:lnTo>
                  <a:lnTo>
                    <a:pt x="27909" y="132371"/>
                  </a:lnTo>
                  <a:lnTo>
                    <a:pt x="31306" y="133491"/>
                  </a:lnTo>
                  <a:lnTo>
                    <a:pt x="34364" y="134238"/>
                  </a:lnTo>
                  <a:lnTo>
                    <a:pt x="37196" y="134735"/>
                  </a:lnTo>
                  <a:lnTo>
                    <a:pt x="40672" y="134273"/>
                  </a:lnTo>
                  <a:lnTo>
                    <a:pt x="44577" y="133172"/>
                  </a:lnTo>
                  <a:lnTo>
                    <a:pt x="48768" y="131644"/>
                  </a:lnTo>
                  <a:lnTo>
                    <a:pt x="53149" y="130625"/>
                  </a:lnTo>
                  <a:lnTo>
                    <a:pt x="57657" y="129946"/>
                  </a:lnTo>
                  <a:lnTo>
                    <a:pt x="62251" y="129493"/>
                  </a:lnTo>
                  <a:lnTo>
                    <a:pt x="66900" y="129190"/>
                  </a:lnTo>
                  <a:lnTo>
                    <a:pt x="71587" y="128989"/>
                  </a:lnTo>
                  <a:lnTo>
                    <a:pt x="81029" y="128766"/>
                  </a:lnTo>
                  <a:lnTo>
                    <a:pt x="115272" y="128594"/>
                  </a:lnTo>
                  <a:lnTo>
                    <a:pt x="118122" y="129385"/>
                  </a:lnTo>
                  <a:lnTo>
                    <a:pt x="120817" y="130707"/>
                  </a:lnTo>
                  <a:lnTo>
                    <a:pt x="123406" y="132382"/>
                  </a:lnTo>
                  <a:lnTo>
                    <a:pt x="125927" y="133498"/>
                  </a:lnTo>
                  <a:lnTo>
                    <a:pt x="128401" y="134242"/>
                  </a:lnTo>
                  <a:lnTo>
                    <a:pt x="133266" y="135069"/>
                  </a:lnTo>
                  <a:lnTo>
                    <a:pt x="138074" y="135437"/>
                  </a:lnTo>
                  <a:lnTo>
                    <a:pt x="142857" y="135600"/>
                  </a:lnTo>
                  <a:lnTo>
                    <a:pt x="155750" y="135723"/>
                  </a:lnTo>
                  <a:lnTo>
                    <a:pt x="156219" y="134932"/>
                  </a:lnTo>
                  <a:lnTo>
                    <a:pt x="156882" y="130820"/>
                  </a:lnTo>
                  <a:lnTo>
                    <a:pt x="157161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405"/>
            <p:cNvSpPr/>
            <p:nvPr/>
          </p:nvSpPr>
          <p:spPr>
            <a:xfrm>
              <a:off x="5843587" y="1885950"/>
              <a:ext cx="28576" cy="284659"/>
            </a:xfrm>
            <a:custGeom>
              <a:avLst/>
              <a:gdLst/>
              <a:ahLst/>
              <a:cxnLst/>
              <a:rect l="0" t="0" r="0" b="0"/>
              <a:pathLst>
                <a:path w="28576" h="284659">
                  <a:moveTo>
                    <a:pt x="0" y="0"/>
                  </a:moveTo>
                  <a:lnTo>
                    <a:pt x="0" y="9942"/>
                  </a:lnTo>
                  <a:lnTo>
                    <a:pt x="794" y="12185"/>
                  </a:lnTo>
                  <a:lnTo>
                    <a:pt x="2117" y="14473"/>
                  </a:lnTo>
                  <a:lnTo>
                    <a:pt x="3793" y="16792"/>
                  </a:lnTo>
                  <a:lnTo>
                    <a:pt x="4909" y="19926"/>
                  </a:lnTo>
                  <a:lnTo>
                    <a:pt x="5654" y="23603"/>
                  </a:lnTo>
                  <a:lnTo>
                    <a:pt x="6151" y="27641"/>
                  </a:lnTo>
                  <a:lnTo>
                    <a:pt x="7275" y="31921"/>
                  </a:lnTo>
                  <a:lnTo>
                    <a:pt x="8819" y="36362"/>
                  </a:lnTo>
                  <a:lnTo>
                    <a:pt x="10642" y="40910"/>
                  </a:lnTo>
                  <a:lnTo>
                    <a:pt x="11857" y="45529"/>
                  </a:lnTo>
                  <a:lnTo>
                    <a:pt x="12667" y="50196"/>
                  </a:lnTo>
                  <a:lnTo>
                    <a:pt x="13207" y="54896"/>
                  </a:lnTo>
                  <a:lnTo>
                    <a:pt x="13568" y="59616"/>
                  </a:lnTo>
                  <a:lnTo>
                    <a:pt x="13807" y="64350"/>
                  </a:lnTo>
                  <a:lnTo>
                    <a:pt x="14075" y="73843"/>
                  </a:lnTo>
                  <a:lnTo>
                    <a:pt x="14260" y="101426"/>
                  </a:lnTo>
                  <a:lnTo>
                    <a:pt x="15062" y="108099"/>
                  </a:lnTo>
                  <a:lnTo>
                    <a:pt x="16392" y="114929"/>
                  </a:lnTo>
                  <a:lnTo>
                    <a:pt x="18072" y="121862"/>
                  </a:lnTo>
                  <a:lnTo>
                    <a:pt x="19192" y="128073"/>
                  </a:lnTo>
                  <a:lnTo>
                    <a:pt x="19938" y="133801"/>
                  </a:lnTo>
                  <a:lnTo>
                    <a:pt x="20436" y="139207"/>
                  </a:lnTo>
                  <a:lnTo>
                    <a:pt x="20767" y="145192"/>
                  </a:lnTo>
                  <a:lnTo>
                    <a:pt x="21136" y="158192"/>
                  </a:lnTo>
                  <a:lnTo>
                    <a:pt x="21344" y="175106"/>
                  </a:lnTo>
                  <a:lnTo>
                    <a:pt x="22167" y="180237"/>
                  </a:lnTo>
                  <a:lnTo>
                    <a:pt x="23509" y="185246"/>
                  </a:lnTo>
                  <a:lnTo>
                    <a:pt x="25197" y="190172"/>
                  </a:lnTo>
                  <a:lnTo>
                    <a:pt x="26324" y="195043"/>
                  </a:lnTo>
                  <a:lnTo>
                    <a:pt x="27074" y="199879"/>
                  </a:lnTo>
                  <a:lnTo>
                    <a:pt x="27574" y="204690"/>
                  </a:lnTo>
                  <a:lnTo>
                    <a:pt x="27908" y="209485"/>
                  </a:lnTo>
                  <a:lnTo>
                    <a:pt x="28131" y="214269"/>
                  </a:lnTo>
                  <a:lnTo>
                    <a:pt x="28377" y="223818"/>
                  </a:lnTo>
                  <a:lnTo>
                    <a:pt x="28575" y="284658"/>
                  </a:lnTo>
                  <a:lnTo>
                    <a:pt x="28575" y="2786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406"/>
            <p:cNvSpPr/>
            <p:nvPr/>
          </p:nvSpPr>
          <p:spPr>
            <a:xfrm>
              <a:off x="5957916" y="1900671"/>
              <a:ext cx="99959" cy="263886"/>
            </a:xfrm>
            <a:custGeom>
              <a:avLst/>
              <a:gdLst/>
              <a:ahLst/>
              <a:cxnLst/>
              <a:rect l="0" t="0" r="0" b="0"/>
              <a:pathLst>
                <a:path w="99959" h="263886">
                  <a:moveTo>
                    <a:pt x="85696" y="63860"/>
                  </a:moveTo>
                  <a:lnTo>
                    <a:pt x="89489" y="60068"/>
                  </a:lnTo>
                  <a:lnTo>
                    <a:pt x="90606" y="58157"/>
                  </a:lnTo>
                  <a:lnTo>
                    <a:pt x="91848" y="53917"/>
                  </a:lnTo>
                  <a:lnTo>
                    <a:pt x="92546" y="47067"/>
                  </a:lnTo>
                  <a:lnTo>
                    <a:pt x="91850" y="41552"/>
                  </a:lnTo>
                  <a:lnTo>
                    <a:pt x="90593" y="33907"/>
                  </a:lnTo>
                  <a:lnTo>
                    <a:pt x="88961" y="24841"/>
                  </a:lnTo>
                  <a:lnTo>
                    <a:pt x="87078" y="18797"/>
                  </a:lnTo>
                  <a:lnTo>
                    <a:pt x="85031" y="14768"/>
                  </a:lnTo>
                  <a:lnTo>
                    <a:pt x="82872" y="12082"/>
                  </a:lnTo>
                  <a:lnTo>
                    <a:pt x="80638" y="9497"/>
                  </a:lnTo>
                  <a:lnTo>
                    <a:pt x="78356" y="6981"/>
                  </a:lnTo>
                  <a:lnTo>
                    <a:pt x="76040" y="4509"/>
                  </a:lnTo>
                  <a:lnTo>
                    <a:pt x="73703" y="2862"/>
                  </a:lnTo>
                  <a:lnTo>
                    <a:pt x="71350" y="1764"/>
                  </a:lnTo>
                  <a:lnTo>
                    <a:pt x="68989" y="1031"/>
                  </a:lnTo>
                  <a:lnTo>
                    <a:pt x="65826" y="543"/>
                  </a:lnTo>
                  <a:lnTo>
                    <a:pt x="62131" y="217"/>
                  </a:lnTo>
                  <a:lnTo>
                    <a:pt x="58080" y="0"/>
                  </a:lnTo>
                  <a:lnTo>
                    <a:pt x="54585" y="649"/>
                  </a:lnTo>
                  <a:lnTo>
                    <a:pt x="51462" y="1876"/>
                  </a:lnTo>
                  <a:lnTo>
                    <a:pt x="44538" y="5755"/>
                  </a:lnTo>
                  <a:lnTo>
                    <a:pt x="41474" y="8402"/>
                  </a:lnTo>
                  <a:lnTo>
                    <a:pt x="39546" y="10219"/>
                  </a:lnTo>
                  <a:lnTo>
                    <a:pt x="36673" y="12225"/>
                  </a:lnTo>
                  <a:lnTo>
                    <a:pt x="33170" y="14355"/>
                  </a:lnTo>
                  <a:lnTo>
                    <a:pt x="29248" y="16569"/>
                  </a:lnTo>
                  <a:lnTo>
                    <a:pt x="25839" y="18839"/>
                  </a:lnTo>
                  <a:lnTo>
                    <a:pt x="22773" y="21146"/>
                  </a:lnTo>
                  <a:lnTo>
                    <a:pt x="19935" y="23478"/>
                  </a:lnTo>
                  <a:lnTo>
                    <a:pt x="17249" y="25826"/>
                  </a:lnTo>
                  <a:lnTo>
                    <a:pt x="14664" y="28185"/>
                  </a:lnTo>
                  <a:lnTo>
                    <a:pt x="12148" y="30552"/>
                  </a:lnTo>
                  <a:lnTo>
                    <a:pt x="10470" y="32923"/>
                  </a:lnTo>
                  <a:lnTo>
                    <a:pt x="8607" y="37675"/>
                  </a:lnTo>
                  <a:lnTo>
                    <a:pt x="5661" y="44549"/>
                  </a:lnTo>
                  <a:lnTo>
                    <a:pt x="3764" y="48605"/>
                  </a:lnTo>
                  <a:lnTo>
                    <a:pt x="1657" y="55228"/>
                  </a:lnTo>
                  <a:lnTo>
                    <a:pt x="471" y="63419"/>
                  </a:lnTo>
                  <a:lnTo>
                    <a:pt x="119" y="70873"/>
                  </a:lnTo>
                  <a:lnTo>
                    <a:pt x="15" y="78109"/>
                  </a:lnTo>
                  <a:lnTo>
                    <a:pt x="0" y="80503"/>
                  </a:lnTo>
                  <a:lnTo>
                    <a:pt x="784" y="82893"/>
                  </a:lnTo>
                  <a:lnTo>
                    <a:pt x="3772" y="87665"/>
                  </a:lnTo>
                  <a:lnTo>
                    <a:pt x="5629" y="92432"/>
                  </a:lnTo>
                  <a:lnTo>
                    <a:pt x="6124" y="94814"/>
                  </a:lnTo>
                  <a:lnTo>
                    <a:pt x="7248" y="96402"/>
                  </a:lnTo>
                  <a:lnTo>
                    <a:pt x="8791" y="97461"/>
                  </a:lnTo>
                  <a:lnTo>
                    <a:pt x="10613" y="98167"/>
                  </a:lnTo>
                  <a:lnTo>
                    <a:pt x="12623" y="99431"/>
                  </a:lnTo>
                  <a:lnTo>
                    <a:pt x="14755" y="101068"/>
                  </a:lnTo>
                  <a:lnTo>
                    <a:pt x="16971" y="102953"/>
                  </a:lnTo>
                  <a:lnTo>
                    <a:pt x="19242" y="104210"/>
                  </a:lnTo>
                  <a:lnTo>
                    <a:pt x="21550" y="105047"/>
                  </a:lnTo>
                  <a:lnTo>
                    <a:pt x="23882" y="105605"/>
                  </a:lnTo>
                  <a:lnTo>
                    <a:pt x="26230" y="105978"/>
                  </a:lnTo>
                  <a:lnTo>
                    <a:pt x="28590" y="106226"/>
                  </a:lnTo>
                  <a:lnTo>
                    <a:pt x="30956" y="106391"/>
                  </a:lnTo>
                  <a:lnTo>
                    <a:pt x="33328" y="106502"/>
                  </a:lnTo>
                  <a:lnTo>
                    <a:pt x="38080" y="106624"/>
                  </a:lnTo>
                  <a:lnTo>
                    <a:pt x="40458" y="105863"/>
                  </a:lnTo>
                  <a:lnTo>
                    <a:pt x="42838" y="104562"/>
                  </a:lnTo>
                  <a:lnTo>
                    <a:pt x="45217" y="102901"/>
                  </a:lnTo>
                  <a:lnTo>
                    <a:pt x="47598" y="101793"/>
                  </a:lnTo>
                  <a:lnTo>
                    <a:pt x="49978" y="101055"/>
                  </a:lnTo>
                  <a:lnTo>
                    <a:pt x="52360" y="100563"/>
                  </a:lnTo>
                  <a:lnTo>
                    <a:pt x="54741" y="99441"/>
                  </a:lnTo>
                  <a:lnTo>
                    <a:pt x="57122" y="97900"/>
                  </a:lnTo>
                  <a:lnTo>
                    <a:pt x="59502" y="96078"/>
                  </a:lnTo>
                  <a:lnTo>
                    <a:pt x="61884" y="94864"/>
                  </a:lnTo>
                  <a:lnTo>
                    <a:pt x="64265" y="94054"/>
                  </a:lnTo>
                  <a:lnTo>
                    <a:pt x="66646" y="93514"/>
                  </a:lnTo>
                  <a:lnTo>
                    <a:pt x="69027" y="92361"/>
                  </a:lnTo>
                  <a:lnTo>
                    <a:pt x="71409" y="90798"/>
                  </a:lnTo>
                  <a:lnTo>
                    <a:pt x="73790" y="88962"/>
                  </a:lnTo>
                  <a:lnTo>
                    <a:pt x="75378" y="86945"/>
                  </a:lnTo>
                  <a:lnTo>
                    <a:pt x="76436" y="84806"/>
                  </a:lnTo>
                  <a:lnTo>
                    <a:pt x="77142" y="82587"/>
                  </a:lnTo>
                  <a:lnTo>
                    <a:pt x="80042" y="78004"/>
                  </a:lnTo>
                  <a:lnTo>
                    <a:pt x="84580" y="72387"/>
                  </a:lnTo>
                  <a:lnTo>
                    <a:pt x="85201" y="69502"/>
                  </a:lnTo>
                  <a:lnTo>
                    <a:pt x="85653" y="62238"/>
                  </a:lnTo>
                  <a:lnTo>
                    <a:pt x="85688" y="57807"/>
                  </a:lnTo>
                  <a:lnTo>
                    <a:pt x="84897" y="57443"/>
                  </a:lnTo>
                  <a:lnTo>
                    <a:pt x="81902" y="57039"/>
                  </a:lnTo>
                  <a:lnTo>
                    <a:pt x="79545" y="56812"/>
                  </a:lnTo>
                  <a:lnTo>
                    <a:pt x="82639" y="56744"/>
                  </a:lnTo>
                  <a:lnTo>
                    <a:pt x="83658" y="57529"/>
                  </a:lnTo>
                  <a:lnTo>
                    <a:pt x="84338" y="58846"/>
                  </a:lnTo>
                  <a:lnTo>
                    <a:pt x="85427" y="62870"/>
                  </a:lnTo>
                  <a:lnTo>
                    <a:pt x="85644" y="69368"/>
                  </a:lnTo>
                  <a:lnTo>
                    <a:pt x="85695" y="91494"/>
                  </a:lnTo>
                  <a:lnTo>
                    <a:pt x="86489" y="94982"/>
                  </a:lnTo>
                  <a:lnTo>
                    <a:pt x="89488" y="100976"/>
                  </a:lnTo>
                  <a:lnTo>
                    <a:pt x="91350" y="108402"/>
                  </a:lnTo>
                  <a:lnTo>
                    <a:pt x="91847" y="112604"/>
                  </a:lnTo>
                  <a:lnTo>
                    <a:pt x="92178" y="116994"/>
                  </a:lnTo>
                  <a:lnTo>
                    <a:pt x="92399" y="121507"/>
                  </a:lnTo>
                  <a:lnTo>
                    <a:pt x="92546" y="126104"/>
                  </a:lnTo>
                  <a:lnTo>
                    <a:pt x="93439" y="130756"/>
                  </a:lnTo>
                  <a:lnTo>
                    <a:pt x="94827" y="135445"/>
                  </a:lnTo>
                  <a:lnTo>
                    <a:pt x="96545" y="140158"/>
                  </a:lnTo>
                  <a:lnTo>
                    <a:pt x="97692" y="144888"/>
                  </a:lnTo>
                  <a:lnTo>
                    <a:pt x="98456" y="149629"/>
                  </a:lnTo>
                  <a:lnTo>
                    <a:pt x="98965" y="154376"/>
                  </a:lnTo>
                  <a:lnTo>
                    <a:pt x="99304" y="159130"/>
                  </a:lnTo>
                  <a:lnTo>
                    <a:pt x="99531" y="163886"/>
                  </a:lnTo>
                  <a:lnTo>
                    <a:pt x="99682" y="168643"/>
                  </a:lnTo>
                  <a:lnTo>
                    <a:pt x="99958" y="230323"/>
                  </a:lnTo>
                  <a:lnTo>
                    <a:pt x="99173" y="235160"/>
                  </a:lnTo>
                  <a:lnTo>
                    <a:pt x="96184" y="242652"/>
                  </a:lnTo>
                  <a:lnTo>
                    <a:pt x="94327" y="248627"/>
                  </a:lnTo>
                  <a:lnTo>
                    <a:pt x="93280" y="256453"/>
                  </a:lnTo>
                  <a:lnTo>
                    <a:pt x="92840" y="2638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407"/>
            <p:cNvSpPr/>
            <p:nvPr/>
          </p:nvSpPr>
          <p:spPr>
            <a:xfrm>
              <a:off x="6136481" y="2014537"/>
              <a:ext cx="142876" cy="157164"/>
            </a:xfrm>
            <a:custGeom>
              <a:avLst/>
              <a:gdLst/>
              <a:ahLst/>
              <a:cxnLst/>
              <a:rect l="0" t="0" r="0" b="0"/>
              <a:pathLst>
                <a:path w="142876" h="157164">
                  <a:moveTo>
                    <a:pt x="0" y="0"/>
                  </a:moveTo>
                  <a:lnTo>
                    <a:pt x="0" y="10642"/>
                  </a:lnTo>
                  <a:lnTo>
                    <a:pt x="794" y="12651"/>
                  </a:lnTo>
                  <a:lnTo>
                    <a:pt x="3793" y="17000"/>
                  </a:lnTo>
                  <a:lnTo>
                    <a:pt x="7770" y="21578"/>
                  </a:lnTo>
                  <a:lnTo>
                    <a:pt x="9943" y="23911"/>
                  </a:lnTo>
                  <a:lnTo>
                    <a:pt x="11391" y="26259"/>
                  </a:lnTo>
                  <a:lnTo>
                    <a:pt x="13000" y="30985"/>
                  </a:lnTo>
                  <a:lnTo>
                    <a:pt x="14222" y="34151"/>
                  </a:lnTo>
                  <a:lnTo>
                    <a:pt x="15833" y="37848"/>
                  </a:lnTo>
                  <a:lnTo>
                    <a:pt x="17699" y="41901"/>
                  </a:lnTo>
                  <a:lnTo>
                    <a:pt x="19736" y="45397"/>
                  </a:lnTo>
                  <a:lnTo>
                    <a:pt x="21889" y="48520"/>
                  </a:lnTo>
                  <a:lnTo>
                    <a:pt x="24117" y="51397"/>
                  </a:lnTo>
                  <a:lnTo>
                    <a:pt x="26397" y="54108"/>
                  </a:lnTo>
                  <a:lnTo>
                    <a:pt x="28711" y="56710"/>
                  </a:lnTo>
                  <a:lnTo>
                    <a:pt x="31047" y="59238"/>
                  </a:lnTo>
                  <a:lnTo>
                    <a:pt x="33398" y="62511"/>
                  </a:lnTo>
                  <a:lnTo>
                    <a:pt x="35758" y="66280"/>
                  </a:lnTo>
                  <a:lnTo>
                    <a:pt x="38126" y="70381"/>
                  </a:lnTo>
                  <a:lnTo>
                    <a:pt x="40500" y="73908"/>
                  </a:lnTo>
                  <a:lnTo>
                    <a:pt x="42874" y="77053"/>
                  </a:lnTo>
                  <a:lnTo>
                    <a:pt x="45252" y="79944"/>
                  </a:lnTo>
                  <a:lnTo>
                    <a:pt x="47631" y="82665"/>
                  </a:lnTo>
                  <a:lnTo>
                    <a:pt x="50009" y="85272"/>
                  </a:lnTo>
                  <a:lnTo>
                    <a:pt x="52390" y="87805"/>
                  </a:lnTo>
                  <a:lnTo>
                    <a:pt x="55564" y="90286"/>
                  </a:lnTo>
                  <a:lnTo>
                    <a:pt x="59267" y="92734"/>
                  </a:lnTo>
                  <a:lnTo>
                    <a:pt x="63324" y="95160"/>
                  </a:lnTo>
                  <a:lnTo>
                    <a:pt x="66822" y="98366"/>
                  </a:lnTo>
                  <a:lnTo>
                    <a:pt x="69948" y="102090"/>
                  </a:lnTo>
                  <a:lnTo>
                    <a:pt x="72826" y="106160"/>
                  </a:lnTo>
                  <a:lnTo>
                    <a:pt x="75538" y="109667"/>
                  </a:lnTo>
                  <a:lnTo>
                    <a:pt x="78139" y="112799"/>
                  </a:lnTo>
                  <a:lnTo>
                    <a:pt x="80668" y="115680"/>
                  </a:lnTo>
                  <a:lnTo>
                    <a:pt x="83147" y="118395"/>
                  </a:lnTo>
                  <a:lnTo>
                    <a:pt x="88019" y="123529"/>
                  </a:lnTo>
                  <a:lnTo>
                    <a:pt x="91223" y="126009"/>
                  </a:lnTo>
                  <a:lnTo>
                    <a:pt x="94946" y="128456"/>
                  </a:lnTo>
                  <a:lnTo>
                    <a:pt x="99017" y="130881"/>
                  </a:lnTo>
                  <a:lnTo>
                    <a:pt x="102524" y="133291"/>
                  </a:lnTo>
                  <a:lnTo>
                    <a:pt x="105655" y="135692"/>
                  </a:lnTo>
                  <a:lnTo>
                    <a:pt x="112593" y="141456"/>
                  </a:lnTo>
                  <a:lnTo>
                    <a:pt x="114749" y="142723"/>
                  </a:lnTo>
                  <a:lnTo>
                    <a:pt x="117774" y="144361"/>
                  </a:lnTo>
                  <a:lnTo>
                    <a:pt x="121378" y="146247"/>
                  </a:lnTo>
                  <a:lnTo>
                    <a:pt x="123782" y="148298"/>
                  </a:lnTo>
                  <a:lnTo>
                    <a:pt x="125383" y="150459"/>
                  </a:lnTo>
                  <a:lnTo>
                    <a:pt x="126451" y="152694"/>
                  </a:lnTo>
                  <a:lnTo>
                    <a:pt x="127957" y="154183"/>
                  </a:lnTo>
                  <a:lnTo>
                    <a:pt x="129755" y="155176"/>
                  </a:lnTo>
                  <a:lnTo>
                    <a:pt x="133960" y="156574"/>
                  </a:lnTo>
                  <a:lnTo>
                    <a:pt x="142875" y="1571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408"/>
            <p:cNvSpPr/>
            <p:nvPr/>
          </p:nvSpPr>
          <p:spPr>
            <a:xfrm>
              <a:off x="6115050" y="2028825"/>
              <a:ext cx="135732" cy="150019"/>
            </a:xfrm>
            <a:custGeom>
              <a:avLst/>
              <a:gdLst/>
              <a:ahLst/>
              <a:cxnLst/>
              <a:rect l="0" t="0" r="0" b="0"/>
              <a:pathLst>
                <a:path w="135732" h="150019">
                  <a:moveTo>
                    <a:pt x="135731" y="0"/>
                  </a:moveTo>
                  <a:lnTo>
                    <a:pt x="111821" y="23910"/>
                  </a:lnTo>
                  <a:lnTo>
                    <a:pt x="109472" y="27052"/>
                  </a:lnTo>
                  <a:lnTo>
                    <a:pt x="107112" y="30735"/>
                  </a:lnTo>
                  <a:lnTo>
                    <a:pt x="104745" y="34778"/>
                  </a:lnTo>
                  <a:lnTo>
                    <a:pt x="102373" y="38266"/>
                  </a:lnTo>
                  <a:lnTo>
                    <a:pt x="99999" y="41385"/>
                  </a:lnTo>
                  <a:lnTo>
                    <a:pt x="97623" y="44259"/>
                  </a:lnTo>
                  <a:lnTo>
                    <a:pt x="94450" y="47762"/>
                  </a:lnTo>
                  <a:lnTo>
                    <a:pt x="86692" y="55888"/>
                  </a:lnTo>
                  <a:lnTo>
                    <a:pt x="77191" y="65595"/>
                  </a:lnTo>
                  <a:lnTo>
                    <a:pt x="74480" y="69130"/>
                  </a:lnTo>
                  <a:lnTo>
                    <a:pt x="71879" y="73074"/>
                  </a:lnTo>
                  <a:lnTo>
                    <a:pt x="69350" y="77291"/>
                  </a:lnTo>
                  <a:lnTo>
                    <a:pt x="66077" y="81690"/>
                  </a:lnTo>
                  <a:lnTo>
                    <a:pt x="62307" y="86209"/>
                  </a:lnTo>
                  <a:lnTo>
                    <a:pt x="54680" y="94672"/>
                  </a:lnTo>
                  <a:lnTo>
                    <a:pt x="48643" y="101078"/>
                  </a:lnTo>
                  <a:lnTo>
                    <a:pt x="45922" y="104691"/>
                  </a:lnTo>
                  <a:lnTo>
                    <a:pt x="43315" y="108688"/>
                  </a:lnTo>
                  <a:lnTo>
                    <a:pt x="40783" y="112940"/>
                  </a:lnTo>
                  <a:lnTo>
                    <a:pt x="38301" y="116568"/>
                  </a:lnTo>
                  <a:lnTo>
                    <a:pt x="35853" y="119781"/>
                  </a:lnTo>
                  <a:lnTo>
                    <a:pt x="33427" y="122716"/>
                  </a:lnTo>
                  <a:lnTo>
                    <a:pt x="31015" y="125467"/>
                  </a:lnTo>
                  <a:lnTo>
                    <a:pt x="28614" y="128094"/>
                  </a:lnTo>
                  <a:lnTo>
                    <a:pt x="26220" y="130640"/>
                  </a:lnTo>
                  <a:lnTo>
                    <a:pt x="23829" y="132337"/>
                  </a:lnTo>
                  <a:lnTo>
                    <a:pt x="21442" y="133468"/>
                  </a:lnTo>
                  <a:lnTo>
                    <a:pt x="19058" y="134222"/>
                  </a:lnTo>
                  <a:lnTo>
                    <a:pt x="16674" y="135519"/>
                  </a:lnTo>
                  <a:lnTo>
                    <a:pt x="14290" y="137177"/>
                  </a:lnTo>
                  <a:lnTo>
                    <a:pt x="11908" y="139076"/>
                  </a:lnTo>
                  <a:lnTo>
                    <a:pt x="10320" y="141136"/>
                  </a:lnTo>
                  <a:lnTo>
                    <a:pt x="9261" y="143303"/>
                  </a:lnTo>
                  <a:lnTo>
                    <a:pt x="8555" y="145541"/>
                  </a:lnTo>
                  <a:lnTo>
                    <a:pt x="7291" y="147034"/>
                  </a:lnTo>
                  <a:lnTo>
                    <a:pt x="5654" y="148028"/>
                  </a:lnTo>
                  <a:lnTo>
                    <a:pt x="19" y="150011"/>
                  </a:lnTo>
                  <a:lnTo>
                    <a:pt x="0" y="1500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409"/>
            <p:cNvSpPr/>
            <p:nvPr/>
          </p:nvSpPr>
          <p:spPr>
            <a:xfrm>
              <a:off x="6372225" y="2035968"/>
              <a:ext cx="221457" cy="14263"/>
            </a:xfrm>
            <a:custGeom>
              <a:avLst/>
              <a:gdLst/>
              <a:ahLst/>
              <a:cxnLst/>
              <a:rect l="0" t="0" r="0" b="0"/>
              <a:pathLst>
                <a:path w="221457" h="14263">
                  <a:moveTo>
                    <a:pt x="0" y="7144"/>
                  </a:moveTo>
                  <a:lnTo>
                    <a:pt x="3792" y="7144"/>
                  </a:lnTo>
                  <a:lnTo>
                    <a:pt x="4909" y="7938"/>
                  </a:lnTo>
                  <a:lnTo>
                    <a:pt x="5654" y="9261"/>
                  </a:lnTo>
                  <a:lnTo>
                    <a:pt x="6150" y="10937"/>
                  </a:lnTo>
                  <a:lnTo>
                    <a:pt x="7275" y="12054"/>
                  </a:lnTo>
                  <a:lnTo>
                    <a:pt x="8819" y="12798"/>
                  </a:lnTo>
                  <a:lnTo>
                    <a:pt x="10642" y="13295"/>
                  </a:lnTo>
                  <a:lnTo>
                    <a:pt x="12651" y="13626"/>
                  </a:lnTo>
                  <a:lnTo>
                    <a:pt x="17000" y="13994"/>
                  </a:lnTo>
                  <a:lnTo>
                    <a:pt x="22963" y="14249"/>
                  </a:lnTo>
                  <a:lnTo>
                    <a:pt x="24834" y="14262"/>
                  </a:lnTo>
                  <a:lnTo>
                    <a:pt x="26875" y="13477"/>
                  </a:lnTo>
                  <a:lnTo>
                    <a:pt x="29029" y="12159"/>
                  </a:lnTo>
                  <a:lnTo>
                    <a:pt x="31258" y="10488"/>
                  </a:lnTo>
                  <a:lnTo>
                    <a:pt x="33539" y="9373"/>
                  </a:lnTo>
                  <a:lnTo>
                    <a:pt x="35853" y="8630"/>
                  </a:lnTo>
                  <a:lnTo>
                    <a:pt x="38189" y="8135"/>
                  </a:lnTo>
                  <a:lnTo>
                    <a:pt x="40541" y="7804"/>
                  </a:lnTo>
                  <a:lnTo>
                    <a:pt x="45270" y="7438"/>
                  </a:lnTo>
                  <a:lnTo>
                    <a:pt x="50017" y="7275"/>
                  </a:lnTo>
                  <a:lnTo>
                    <a:pt x="59270" y="7182"/>
                  </a:lnTo>
                  <a:lnTo>
                    <a:pt x="177231" y="7144"/>
                  </a:lnTo>
                  <a:lnTo>
                    <a:pt x="180861" y="6350"/>
                  </a:lnTo>
                  <a:lnTo>
                    <a:pt x="184073" y="5027"/>
                  </a:lnTo>
                  <a:lnTo>
                    <a:pt x="187009" y="3352"/>
                  </a:lnTo>
                  <a:lnTo>
                    <a:pt x="189760" y="2234"/>
                  </a:lnTo>
                  <a:lnTo>
                    <a:pt x="192388" y="1490"/>
                  </a:lnTo>
                  <a:lnTo>
                    <a:pt x="194934" y="993"/>
                  </a:lnTo>
                  <a:lnTo>
                    <a:pt x="197425" y="662"/>
                  </a:lnTo>
                  <a:lnTo>
                    <a:pt x="202309" y="294"/>
                  </a:lnTo>
                  <a:lnTo>
                    <a:pt x="207125" y="131"/>
                  </a:lnTo>
                  <a:lnTo>
                    <a:pt x="214159" y="18"/>
                  </a:lnTo>
                  <a:lnTo>
                    <a:pt x="221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410"/>
            <p:cNvSpPr/>
            <p:nvPr/>
          </p:nvSpPr>
          <p:spPr>
            <a:xfrm>
              <a:off x="6407943" y="1971675"/>
              <a:ext cx="21433" cy="207169"/>
            </a:xfrm>
            <a:custGeom>
              <a:avLst/>
              <a:gdLst/>
              <a:ahLst/>
              <a:cxnLst/>
              <a:rect l="0" t="0" r="0" b="0"/>
              <a:pathLst>
                <a:path w="21433" h="207169">
                  <a:moveTo>
                    <a:pt x="0" y="0"/>
                  </a:moveTo>
                  <a:lnTo>
                    <a:pt x="3793" y="0"/>
                  </a:lnTo>
                  <a:lnTo>
                    <a:pt x="4909" y="793"/>
                  </a:lnTo>
                  <a:lnTo>
                    <a:pt x="5655" y="2116"/>
                  </a:lnTo>
                  <a:lnTo>
                    <a:pt x="6151" y="3792"/>
                  </a:lnTo>
                  <a:lnTo>
                    <a:pt x="6702" y="7771"/>
                  </a:lnTo>
                  <a:lnTo>
                    <a:pt x="6948" y="12185"/>
                  </a:lnTo>
                  <a:lnTo>
                    <a:pt x="7057" y="16792"/>
                  </a:lnTo>
                  <a:lnTo>
                    <a:pt x="7144" y="158429"/>
                  </a:lnTo>
                  <a:lnTo>
                    <a:pt x="7938" y="161975"/>
                  </a:lnTo>
                  <a:lnTo>
                    <a:pt x="9261" y="165927"/>
                  </a:lnTo>
                  <a:lnTo>
                    <a:pt x="10937" y="170150"/>
                  </a:lnTo>
                  <a:lnTo>
                    <a:pt x="12053" y="173757"/>
                  </a:lnTo>
                  <a:lnTo>
                    <a:pt x="12798" y="176957"/>
                  </a:lnTo>
                  <a:lnTo>
                    <a:pt x="13295" y="179884"/>
                  </a:lnTo>
                  <a:lnTo>
                    <a:pt x="13846" y="185252"/>
                  </a:lnTo>
                  <a:lnTo>
                    <a:pt x="13994" y="187795"/>
                  </a:lnTo>
                  <a:lnTo>
                    <a:pt x="14885" y="189490"/>
                  </a:lnTo>
                  <a:lnTo>
                    <a:pt x="16274" y="190620"/>
                  </a:lnTo>
                  <a:lnTo>
                    <a:pt x="17993" y="191374"/>
                  </a:lnTo>
                  <a:lnTo>
                    <a:pt x="19140" y="192670"/>
                  </a:lnTo>
                  <a:lnTo>
                    <a:pt x="19904" y="194328"/>
                  </a:lnTo>
                  <a:lnTo>
                    <a:pt x="20413" y="196227"/>
                  </a:lnTo>
                  <a:lnTo>
                    <a:pt x="20979" y="200454"/>
                  </a:lnTo>
                  <a:lnTo>
                    <a:pt x="21432" y="20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411"/>
            <p:cNvSpPr/>
            <p:nvPr/>
          </p:nvSpPr>
          <p:spPr>
            <a:xfrm>
              <a:off x="6586537" y="1946127"/>
              <a:ext cx="50007" cy="225574"/>
            </a:xfrm>
            <a:custGeom>
              <a:avLst/>
              <a:gdLst/>
              <a:ahLst/>
              <a:cxnLst/>
              <a:rect l="0" t="0" r="0" b="0"/>
              <a:pathLst>
                <a:path w="50007" h="225574">
                  <a:moveTo>
                    <a:pt x="0" y="4116"/>
                  </a:moveTo>
                  <a:lnTo>
                    <a:pt x="3793" y="324"/>
                  </a:lnTo>
                  <a:lnTo>
                    <a:pt x="4909" y="0"/>
                  </a:lnTo>
                  <a:lnTo>
                    <a:pt x="5654" y="579"/>
                  </a:lnTo>
                  <a:lnTo>
                    <a:pt x="6849" y="3417"/>
                  </a:lnTo>
                  <a:lnTo>
                    <a:pt x="7741" y="3650"/>
                  </a:lnTo>
                  <a:lnTo>
                    <a:pt x="9130" y="3806"/>
                  </a:lnTo>
                  <a:lnTo>
                    <a:pt x="10849" y="3909"/>
                  </a:lnTo>
                  <a:lnTo>
                    <a:pt x="11995" y="4772"/>
                  </a:lnTo>
                  <a:lnTo>
                    <a:pt x="12760" y="6141"/>
                  </a:lnTo>
                  <a:lnTo>
                    <a:pt x="13608" y="9779"/>
                  </a:lnTo>
                  <a:lnTo>
                    <a:pt x="13985" y="14041"/>
                  </a:lnTo>
                  <a:lnTo>
                    <a:pt x="14880" y="16289"/>
                  </a:lnTo>
                  <a:lnTo>
                    <a:pt x="16270" y="18582"/>
                  </a:lnTo>
                  <a:lnTo>
                    <a:pt x="17990" y="20903"/>
                  </a:lnTo>
                  <a:lnTo>
                    <a:pt x="19137" y="23245"/>
                  </a:lnTo>
                  <a:lnTo>
                    <a:pt x="20411" y="27964"/>
                  </a:lnTo>
                  <a:lnTo>
                    <a:pt x="20978" y="34824"/>
                  </a:lnTo>
                  <a:lnTo>
                    <a:pt x="21230" y="43164"/>
                  </a:lnTo>
                  <a:lnTo>
                    <a:pt x="21423" y="76561"/>
                  </a:lnTo>
                  <a:lnTo>
                    <a:pt x="21431" y="116123"/>
                  </a:lnTo>
                  <a:lnTo>
                    <a:pt x="22225" y="120856"/>
                  </a:lnTo>
                  <a:lnTo>
                    <a:pt x="23548" y="125599"/>
                  </a:lnTo>
                  <a:lnTo>
                    <a:pt x="25224" y="130349"/>
                  </a:lnTo>
                  <a:lnTo>
                    <a:pt x="26340" y="134309"/>
                  </a:lnTo>
                  <a:lnTo>
                    <a:pt x="27582" y="140825"/>
                  </a:lnTo>
                  <a:lnTo>
                    <a:pt x="27913" y="144468"/>
                  </a:lnTo>
                  <a:lnTo>
                    <a:pt x="28133" y="148484"/>
                  </a:lnTo>
                  <a:lnTo>
                    <a:pt x="28280" y="152749"/>
                  </a:lnTo>
                  <a:lnTo>
                    <a:pt x="29173" y="156386"/>
                  </a:lnTo>
                  <a:lnTo>
                    <a:pt x="30561" y="159604"/>
                  </a:lnTo>
                  <a:lnTo>
                    <a:pt x="32280" y="162544"/>
                  </a:lnTo>
                  <a:lnTo>
                    <a:pt x="33427" y="166091"/>
                  </a:lnTo>
                  <a:lnTo>
                    <a:pt x="34191" y="170043"/>
                  </a:lnTo>
                  <a:lnTo>
                    <a:pt x="34700" y="174265"/>
                  </a:lnTo>
                  <a:lnTo>
                    <a:pt x="35266" y="181073"/>
                  </a:lnTo>
                  <a:lnTo>
                    <a:pt x="35517" y="186745"/>
                  </a:lnTo>
                  <a:lnTo>
                    <a:pt x="35659" y="194401"/>
                  </a:lnTo>
                  <a:lnTo>
                    <a:pt x="35693" y="199283"/>
                  </a:lnTo>
                  <a:lnTo>
                    <a:pt x="36495" y="201696"/>
                  </a:lnTo>
                  <a:lnTo>
                    <a:pt x="37823" y="204099"/>
                  </a:lnTo>
                  <a:lnTo>
                    <a:pt x="41867" y="209865"/>
                  </a:lnTo>
                  <a:lnTo>
                    <a:pt x="42421" y="212771"/>
                  </a:lnTo>
                  <a:lnTo>
                    <a:pt x="42731" y="218869"/>
                  </a:lnTo>
                  <a:lnTo>
                    <a:pt x="42775" y="221104"/>
                  </a:lnTo>
                  <a:lnTo>
                    <a:pt x="43598" y="222593"/>
                  </a:lnTo>
                  <a:lnTo>
                    <a:pt x="44940" y="223586"/>
                  </a:lnTo>
                  <a:lnTo>
                    <a:pt x="49995" y="225568"/>
                  </a:lnTo>
                  <a:lnTo>
                    <a:pt x="50004" y="225571"/>
                  </a:lnTo>
                  <a:lnTo>
                    <a:pt x="50005" y="225572"/>
                  </a:lnTo>
                  <a:lnTo>
                    <a:pt x="50006" y="225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412"/>
            <p:cNvSpPr/>
            <p:nvPr/>
          </p:nvSpPr>
          <p:spPr>
            <a:xfrm>
              <a:off x="6700837" y="1943100"/>
              <a:ext cx="134625" cy="221446"/>
            </a:xfrm>
            <a:custGeom>
              <a:avLst/>
              <a:gdLst/>
              <a:ahLst/>
              <a:cxnLst/>
              <a:rect l="0" t="0" r="0" b="0"/>
              <a:pathLst>
                <a:path w="134625" h="221446">
                  <a:moveTo>
                    <a:pt x="114300" y="21431"/>
                  </a:moveTo>
                  <a:lnTo>
                    <a:pt x="121149" y="14581"/>
                  </a:lnTo>
                  <a:lnTo>
                    <a:pt x="117565" y="14374"/>
                  </a:lnTo>
                  <a:lnTo>
                    <a:pt x="116477" y="13552"/>
                  </a:lnTo>
                  <a:lnTo>
                    <a:pt x="115751" y="12209"/>
                  </a:lnTo>
                  <a:lnTo>
                    <a:pt x="115267" y="10520"/>
                  </a:lnTo>
                  <a:lnTo>
                    <a:pt x="114151" y="9394"/>
                  </a:lnTo>
                  <a:lnTo>
                    <a:pt x="112614" y="8644"/>
                  </a:lnTo>
                  <a:lnTo>
                    <a:pt x="110794" y="8144"/>
                  </a:lnTo>
                  <a:lnTo>
                    <a:pt x="107994" y="7810"/>
                  </a:lnTo>
                  <a:lnTo>
                    <a:pt x="104540" y="7588"/>
                  </a:lnTo>
                  <a:lnTo>
                    <a:pt x="97262" y="7341"/>
                  </a:lnTo>
                  <a:lnTo>
                    <a:pt x="86123" y="7182"/>
                  </a:lnTo>
                  <a:lnTo>
                    <a:pt x="83609" y="7169"/>
                  </a:lnTo>
                  <a:lnTo>
                    <a:pt x="80345" y="6367"/>
                  </a:lnTo>
                  <a:lnTo>
                    <a:pt x="76582" y="5038"/>
                  </a:lnTo>
                  <a:lnTo>
                    <a:pt x="72486" y="3359"/>
                  </a:lnTo>
                  <a:lnTo>
                    <a:pt x="68961" y="2239"/>
                  </a:lnTo>
                  <a:lnTo>
                    <a:pt x="65818" y="1492"/>
                  </a:lnTo>
                  <a:lnTo>
                    <a:pt x="62929" y="995"/>
                  </a:lnTo>
                  <a:lnTo>
                    <a:pt x="60209" y="663"/>
                  </a:lnTo>
                  <a:lnTo>
                    <a:pt x="57602" y="442"/>
                  </a:lnTo>
                  <a:lnTo>
                    <a:pt x="51506" y="87"/>
                  </a:lnTo>
                  <a:lnTo>
                    <a:pt x="48556" y="38"/>
                  </a:lnTo>
                  <a:lnTo>
                    <a:pt x="36112" y="0"/>
                  </a:lnTo>
                  <a:lnTo>
                    <a:pt x="35754" y="6150"/>
                  </a:lnTo>
                  <a:lnTo>
                    <a:pt x="35719" y="24135"/>
                  </a:lnTo>
                  <a:lnTo>
                    <a:pt x="34926" y="26409"/>
                  </a:lnTo>
                  <a:lnTo>
                    <a:pt x="31927" y="31052"/>
                  </a:lnTo>
                  <a:lnTo>
                    <a:pt x="30064" y="35761"/>
                  </a:lnTo>
                  <a:lnTo>
                    <a:pt x="29568" y="38128"/>
                  </a:lnTo>
                  <a:lnTo>
                    <a:pt x="26899" y="42875"/>
                  </a:lnTo>
                  <a:lnTo>
                    <a:pt x="25078" y="45251"/>
                  </a:lnTo>
                  <a:lnTo>
                    <a:pt x="23052" y="50009"/>
                  </a:lnTo>
                  <a:lnTo>
                    <a:pt x="22511" y="52389"/>
                  </a:lnTo>
                  <a:lnTo>
                    <a:pt x="19795" y="57151"/>
                  </a:lnTo>
                  <a:lnTo>
                    <a:pt x="17959" y="59531"/>
                  </a:lnTo>
                  <a:lnTo>
                    <a:pt x="15920" y="64294"/>
                  </a:lnTo>
                  <a:lnTo>
                    <a:pt x="15376" y="66675"/>
                  </a:lnTo>
                  <a:lnTo>
                    <a:pt x="12655" y="71437"/>
                  </a:lnTo>
                  <a:lnTo>
                    <a:pt x="10818" y="73818"/>
                  </a:lnTo>
                  <a:lnTo>
                    <a:pt x="8799" y="75406"/>
                  </a:lnTo>
                  <a:lnTo>
                    <a:pt x="6660" y="76464"/>
                  </a:lnTo>
                  <a:lnTo>
                    <a:pt x="4440" y="77170"/>
                  </a:lnTo>
                  <a:lnTo>
                    <a:pt x="2960" y="78434"/>
                  </a:lnTo>
                  <a:lnTo>
                    <a:pt x="1973" y="80070"/>
                  </a:lnTo>
                  <a:lnTo>
                    <a:pt x="389" y="84608"/>
                  </a:lnTo>
                  <a:lnTo>
                    <a:pt x="51" y="91232"/>
                  </a:lnTo>
                  <a:lnTo>
                    <a:pt x="2" y="97714"/>
                  </a:lnTo>
                  <a:lnTo>
                    <a:pt x="0" y="99922"/>
                  </a:lnTo>
                  <a:lnTo>
                    <a:pt x="3793" y="99985"/>
                  </a:lnTo>
                  <a:lnTo>
                    <a:pt x="52101" y="100012"/>
                  </a:lnTo>
                  <a:lnTo>
                    <a:pt x="60134" y="101600"/>
                  </a:lnTo>
                  <a:lnTo>
                    <a:pt x="85993" y="107596"/>
                  </a:lnTo>
                  <a:lnTo>
                    <a:pt x="96223" y="110625"/>
                  </a:lnTo>
                  <a:lnTo>
                    <a:pt x="103836" y="113437"/>
                  </a:lnTo>
                  <a:lnTo>
                    <a:pt x="117966" y="119861"/>
                  </a:lnTo>
                  <a:lnTo>
                    <a:pt x="122014" y="122857"/>
                  </a:lnTo>
                  <a:lnTo>
                    <a:pt x="124206" y="124767"/>
                  </a:lnTo>
                  <a:lnTo>
                    <a:pt x="125667" y="126834"/>
                  </a:lnTo>
                  <a:lnTo>
                    <a:pt x="128516" y="133536"/>
                  </a:lnTo>
                  <a:lnTo>
                    <a:pt x="131995" y="138195"/>
                  </a:lnTo>
                  <a:lnTo>
                    <a:pt x="133241" y="140548"/>
                  </a:lnTo>
                  <a:lnTo>
                    <a:pt x="134624" y="145280"/>
                  </a:lnTo>
                  <a:lnTo>
                    <a:pt x="134200" y="147653"/>
                  </a:lnTo>
                  <a:lnTo>
                    <a:pt x="131611" y="152406"/>
                  </a:lnTo>
                  <a:lnTo>
                    <a:pt x="129932" y="159282"/>
                  </a:lnTo>
                  <a:lnTo>
                    <a:pt x="129484" y="163338"/>
                  </a:lnTo>
                  <a:lnTo>
                    <a:pt x="128391" y="166835"/>
                  </a:lnTo>
                  <a:lnTo>
                    <a:pt x="125061" y="172838"/>
                  </a:lnTo>
                  <a:lnTo>
                    <a:pt x="120934" y="178152"/>
                  </a:lnTo>
                  <a:lnTo>
                    <a:pt x="118723" y="180680"/>
                  </a:lnTo>
                  <a:lnTo>
                    <a:pt x="115661" y="183159"/>
                  </a:lnTo>
                  <a:lnTo>
                    <a:pt x="112033" y="185606"/>
                  </a:lnTo>
                  <a:lnTo>
                    <a:pt x="108026" y="188031"/>
                  </a:lnTo>
                  <a:lnTo>
                    <a:pt x="104561" y="190441"/>
                  </a:lnTo>
                  <a:lnTo>
                    <a:pt x="101457" y="192842"/>
                  </a:lnTo>
                  <a:lnTo>
                    <a:pt x="98595" y="195236"/>
                  </a:lnTo>
                  <a:lnTo>
                    <a:pt x="95099" y="197626"/>
                  </a:lnTo>
                  <a:lnTo>
                    <a:pt x="91180" y="200013"/>
                  </a:lnTo>
                  <a:lnTo>
                    <a:pt x="86981" y="202398"/>
                  </a:lnTo>
                  <a:lnTo>
                    <a:pt x="83386" y="203988"/>
                  </a:lnTo>
                  <a:lnTo>
                    <a:pt x="80197" y="205048"/>
                  </a:lnTo>
                  <a:lnTo>
                    <a:pt x="77277" y="205755"/>
                  </a:lnTo>
                  <a:lnTo>
                    <a:pt x="73743" y="207019"/>
                  </a:lnTo>
                  <a:lnTo>
                    <a:pt x="69800" y="208657"/>
                  </a:lnTo>
                  <a:lnTo>
                    <a:pt x="65583" y="210541"/>
                  </a:lnTo>
                  <a:lnTo>
                    <a:pt x="56665" y="214753"/>
                  </a:lnTo>
                  <a:lnTo>
                    <a:pt x="52064" y="216987"/>
                  </a:lnTo>
                  <a:lnTo>
                    <a:pt x="48202" y="218477"/>
                  </a:lnTo>
                  <a:lnTo>
                    <a:pt x="44835" y="219470"/>
                  </a:lnTo>
                  <a:lnTo>
                    <a:pt x="41796" y="220131"/>
                  </a:lnTo>
                  <a:lnTo>
                    <a:pt x="38977" y="220573"/>
                  </a:lnTo>
                  <a:lnTo>
                    <a:pt x="36303" y="220867"/>
                  </a:lnTo>
                  <a:lnTo>
                    <a:pt x="33727" y="221063"/>
                  </a:lnTo>
                  <a:lnTo>
                    <a:pt x="31215" y="221194"/>
                  </a:lnTo>
                  <a:lnTo>
                    <a:pt x="26308" y="221339"/>
                  </a:lnTo>
                  <a:lnTo>
                    <a:pt x="15708" y="221445"/>
                  </a:lnTo>
                  <a:lnTo>
                    <a:pt x="12802" y="219334"/>
                  </a:lnTo>
                  <a:lnTo>
                    <a:pt x="10916" y="217660"/>
                  </a:lnTo>
                  <a:lnTo>
                    <a:pt x="9658" y="215750"/>
                  </a:lnTo>
                  <a:lnTo>
                    <a:pt x="7641" y="209098"/>
                  </a:lnTo>
                  <a:lnTo>
                    <a:pt x="7475" y="208455"/>
                  </a:lnTo>
                  <a:lnTo>
                    <a:pt x="7188" y="201683"/>
                  </a:lnTo>
                  <a:lnTo>
                    <a:pt x="7144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413"/>
            <p:cNvSpPr/>
            <p:nvPr/>
          </p:nvSpPr>
          <p:spPr>
            <a:xfrm>
              <a:off x="6865143" y="2000250"/>
              <a:ext cx="171451" cy="142876"/>
            </a:xfrm>
            <a:custGeom>
              <a:avLst/>
              <a:gdLst/>
              <a:ahLst/>
              <a:cxnLst/>
              <a:rect l="0" t="0" r="0" b="0"/>
              <a:pathLst>
                <a:path w="171451" h="142876">
                  <a:moveTo>
                    <a:pt x="0" y="0"/>
                  </a:moveTo>
                  <a:lnTo>
                    <a:pt x="3793" y="0"/>
                  </a:lnTo>
                  <a:lnTo>
                    <a:pt x="5703" y="793"/>
                  </a:lnTo>
                  <a:lnTo>
                    <a:pt x="9944" y="3792"/>
                  </a:lnTo>
                  <a:lnTo>
                    <a:pt x="11391" y="5703"/>
                  </a:lnTo>
                  <a:lnTo>
                    <a:pt x="12358" y="7771"/>
                  </a:lnTo>
                  <a:lnTo>
                    <a:pt x="13000" y="9942"/>
                  </a:lnTo>
                  <a:lnTo>
                    <a:pt x="14223" y="11391"/>
                  </a:lnTo>
                  <a:lnTo>
                    <a:pt x="15833" y="12356"/>
                  </a:lnTo>
                  <a:lnTo>
                    <a:pt x="17699" y="13000"/>
                  </a:lnTo>
                  <a:lnTo>
                    <a:pt x="18943" y="14222"/>
                  </a:lnTo>
                  <a:lnTo>
                    <a:pt x="19773" y="15832"/>
                  </a:lnTo>
                  <a:lnTo>
                    <a:pt x="20325" y="17698"/>
                  </a:lnTo>
                  <a:lnTo>
                    <a:pt x="23057" y="21888"/>
                  </a:lnTo>
                  <a:lnTo>
                    <a:pt x="24896" y="24117"/>
                  </a:lnTo>
                  <a:lnTo>
                    <a:pt x="26917" y="27190"/>
                  </a:lnTo>
                  <a:lnTo>
                    <a:pt x="29057" y="30827"/>
                  </a:lnTo>
                  <a:lnTo>
                    <a:pt x="31277" y="34839"/>
                  </a:lnTo>
                  <a:lnTo>
                    <a:pt x="38314" y="42275"/>
                  </a:lnTo>
                  <a:lnTo>
                    <a:pt x="48561" y="51996"/>
                  </a:lnTo>
                  <a:lnTo>
                    <a:pt x="60950" y="63239"/>
                  </a:lnTo>
                  <a:lnTo>
                    <a:pt x="70796" y="71528"/>
                  </a:lnTo>
                  <a:lnTo>
                    <a:pt x="78947" y="77848"/>
                  </a:lnTo>
                  <a:lnTo>
                    <a:pt x="85969" y="82855"/>
                  </a:lnTo>
                  <a:lnTo>
                    <a:pt x="91444" y="87780"/>
                  </a:lnTo>
                  <a:lnTo>
                    <a:pt x="95887" y="92651"/>
                  </a:lnTo>
                  <a:lnTo>
                    <a:pt x="99644" y="97486"/>
                  </a:lnTo>
                  <a:lnTo>
                    <a:pt x="102943" y="101503"/>
                  </a:lnTo>
                  <a:lnTo>
                    <a:pt x="105934" y="104974"/>
                  </a:lnTo>
                  <a:lnTo>
                    <a:pt x="108722" y="108083"/>
                  </a:lnTo>
                  <a:lnTo>
                    <a:pt x="113938" y="113653"/>
                  </a:lnTo>
                  <a:lnTo>
                    <a:pt x="116440" y="116250"/>
                  </a:lnTo>
                  <a:lnTo>
                    <a:pt x="119695" y="118775"/>
                  </a:lnTo>
                  <a:lnTo>
                    <a:pt x="123453" y="121252"/>
                  </a:lnTo>
                  <a:lnTo>
                    <a:pt x="127546" y="123697"/>
                  </a:lnTo>
                  <a:lnTo>
                    <a:pt x="131067" y="126121"/>
                  </a:lnTo>
                  <a:lnTo>
                    <a:pt x="134211" y="128530"/>
                  </a:lnTo>
                  <a:lnTo>
                    <a:pt x="137099" y="130930"/>
                  </a:lnTo>
                  <a:lnTo>
                    <a:pt x="142424" y="133597"/>
                  </a:lnTo>
                  <a:lnTo>
                    <a:pt x="144957" y="134309"/>
                  </a:lnTo>
                  <a:lnTo>
                    <a:pt x="149885" y="137216"/>
                  </a:lnTo>
                  <a:lnTo>
                    <a:pt x="155726" y="141757"/>
                  </a:lnTo>
                  <a:lnTo>
                    <a:pt x="158640" y="142377"/>
                  </a:lnTo>
                  <a:lnTo>
                    <a:pt x="162582" y="142654"/>
                  </a:lnTo>
                  <a:lnTo>
                    <a:pt x="171450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414"/>
            <p:cNvSpPr/>
            <p:nvPr/>
          </p:nvSpPr>
          <p:spPr>
            <a:xfrm>
              <a:off x="6865143" y="2017565"/>
              <a:ext cx="100014" cy="154136"/>
            </a:xfrm>
            <a:custGeom>
              <a:avLst/>
              <a:gdLst/>
              <a:ahLst/>
              <a:cxnLst/>
              <a:rect l="0" t="0" r="0" b="0"/>
              <a:pathLst>
                <a:path w="100014" h="154136">
                  <a:moveTo>
                    <a:pt x="100013" y="4116"/>
                  </a:moveTo>
                  <a:lnTo>
                    <a:pt x="100013" y="0"/>
                  </a:lnTo>
                  <a:lnTo>
                    <a:pt x="100013" y="3908"/>
                  </a:lnTo>
                  <a:lnTo>
                    <a:pt x="97897" y="6140"/>
                  </a:lnTo>
                  <a:lnTo>
                    <a:pt x="96220" y="7846"/>
                  </a:lnTo>
                  <a:lnTo>
                    <a:pt x="95104" y="9778"/>
                  </a:lnTo>
                  <a:lnTo>
                    <a:pt x="93862" y="14041"/>
                  </a:lnTo>
                  <a:lnTo>
                    <a:pt x="91193" y="18581"/>
                  </a:lnTo>
                  <a:lnTo>
                    <a:pt x="89372" y="20903"/>
                  </a:lnTo>
                  <a:lnTo>
                    <a:pt x="88155" y="23245"/>
                  </a:lnTo>
                  <a:lnTo>
                    <a:pt x="86805" y="27963"/>
                  </a:lnTo>
                  <a:lnTo>
                    <a:pt x="85652" y="31126"/>
                  </a:lnTo>
                  <a:lnTo>
                    <a:pt x="84089" y="34823"/>
                  </a:lnTo>
                  <a:lnTo>
                    <a:pt x="82253" y="38875"/>
                  </a:lnTo>
                  <a:lnTo>
                    <a:pt x="79442" y="43163"/>
                  </a:lnTo>
                  <a:lnTo>
                    <a:pt x="75980" y="47610"/>
                  </a:lnTo>
                  <a:lnTo>
                    <a:pt x="72084" y="52162"/>
                  </a:lnTo>
                  <a:lnTo>
                    <a:pt x="69487" y="55990"/>
                  </a:lnTo>
                  <a:lnTo>
                    <a:pt x="67757" y="59336"/>
                  </a:lnTo>
                  <a:lnTo>
                    <a:pt x="66602" y="62360"/>
                  </a:lnTo>
                  <a:lnTo>
                    <a:pt x="65039" y="65964"/>
                  </a:lnTo>
                  <a:lnTo>
                    <a:pt x="61186" y="74202"/>
                  </a:lnTo>
                  <a:lnTo>
                    <a:pt x="58253" y="78621"/>
                  </a:lnTo>
                  <a:lnTo>
                    <a:pt x="54711" y="83155"/>
                  </a:lnTo>
                  <a:lnTo>
                    <a:pt x="50762" y="87765"/>
                  </a:lnTo>
                  <a:lnTo>
                    <a:pt x="47335" y="91631"/>
                  </a:lnTo>
                  <a:lnTo>
                    <a:pt x="41410" y="98045"/>
                  </a:lnTo>
                  <a:lnTo>
                    <a:pt x="38720" y="101660"/>
                  </a:lnTo>
                  <a:lnTo>
                    <a:pt x="36131" y="105658"/>
                  </a:lnTo>
                  <a:lnTo>
                    <a:pt x="33613" y="109910"/>
                  </a:lnTo>
                  <a:lnTo>
                    <a:pt x="31140" y="113539"/>
                  </a:lnTo>
                  <a:lnTo>
                    <a:pt x="28697" y="116752"/>
                  </a:lnTo>
                  <a:lnTo>
                    <a:pt x="26275" y="119688"/>
                  </a:lnTo>
                  <a:lnTo>
                    <a:pt x="23867" y="122439"/>
                  </a:lnTo>
                  <a:lnTo>
                    <a:pt x="21467" y="125067"/>
                  </a:lnTo>
                  <a:lnTo>
                    <a:pt x="16685" y="130103"/>
                  </a:lnTo>
                  <a:lnTo>
                    <a:pt x="1412" y="145571"/>
                  </a:lnTo>
                  <a:lnTo>
                    <a:pt x="942" y="146838"/>
                  </a:lnTo>
                  <a:lnTo>
                    <a:pt x="279" y="151620"/>
                  </a:lnTo>
                  <a:lnTo>
                    <a:pt x="0" y="1541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415"/>
            <p:cNvSpPr/>
            <p:nvPr/>
          </p:nvSpPr>
          <p:spPr>
            <a:xfrm>
              <a:off x="7136606" y="1978818"/>
              <a:ext cx="50007" cy="178595"/>
            </a:xfrm>
            <a:custGeom>
              <a:avLst/>
              <a:gdLst/>
              <a:ahLst/>
              <a:cxnLst/>
              <a:rect l="0" t="0" r="0" b="0"/>
              <a:pathLst>
                <a:path w="50007" h="178595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7056" y="6151"/>
                  </a:lnTo>
                  <a:lnTo>
                    <a:pt x="7118" y="10642"/>
                  </a:lnTo>
                  <a:lnTo>
                    <a:pt x="7135" y="20792"/>
                  </a:lnTo>
                  <a:lnTo>
                    <a:pt x="7932" y="24180"/>
                  </a:lnTo>
                  <a:lnTo>
                    <a:pt x="9257" y="27233"/>
                  </a:lnTo>
                  <a:lnTo>
                    <a:pt x="10934" y="30062"/>
                  </a:lnTo>
                  <a:lnTo>
                    <a:pt x="12845" y="33535"/>
                  </a:lnTo>
                  <a:lnTo>
                    <a:pt x="17086" y="41627"/>
                  </a:lnTo>
                  <a:lnTo>
                    <a:pt x="18534" y="46008"/>
                  </a:lnTo>
                  <a:lnTo>
                    <a:pt x="19499" y="50516"/>
                  </a:lnTo>
                  <a:lnTo>
                    <a:pt x="20143" y="55109"/>
                  </a:lnTo>
                  <a:lnTo>
                    <a:pt x="21366" y="58964"/>
                  </a:lnTo>
                  <a:lnTo>
                    <a:pt x="22976" y="62328"/>
                  </a:lnTo>
                  <a:lnTo>
                    <a:pt x="24842" y="65365"/>
                  </a:lnTo>
                  <a:lnTo>
                    <a:pt x="26087" y="68977"/>
                  </a:lnTo>
                  <a:lnTo>
                    <a:pt x="26917" y="72972"/>
                  </a:lnTo>
                  <a:lnTo>
                    <a:pt x="27469" y="77223"/>
                  </a:lnTo>
                  <a:lnTo>
                    <a:pt x="27838" y="81645"/>
                  </a:lnTo>
                  <a:lnTo>
                    <a:pt x="28083" y="86180"/>
                  </a:lnTo>
                  <a:lnTo>
                    <a:pt x="28247" y="90791"/>
                  </a:lnTo>
                  <a:lnTo>
                    <a:pt x="29150" y="94658"/>
                  </a:lnTo>
                  <a:lnTo>
                    <a:pt x="30545" y="98031"/>
                  </a:lnTo>
                  <a:lnTo>
                    <a:pt x="32270" y="101073"/>
                  </a:lnTo>
                  <a:lnTo>
                    <a:pt x="33419" y="104688"/>
                  </a:lnTo>
                  <a:lnTo>
                    <a:pt x="34186" y="108686"/>
                  </a:lnTo>
                  <a:lnTo>
                    <a:pt x="34696" y="112939"/>
                  </a:lnTo>
                  <a:lnTo>
                    <a:pt x="35037" y="117361"/>
                  </a:lnTo>
                  <a:lnTo>
                    <a:pt x="35265" y="121897"/>
                  </a:lnTo>
                  <a:lnTo>
                    <a:pt x="35416" y="126509"/>
                  </a:lnTo>
                  <a:lnTo>
                    <a:pt x="36310" y="130377"/>
                  </a:lnTo>
                  <a:lnTo>
                    <a:pt x="37701" y="133749"/>
                  </a:lnTo>
                  <a:lnTo>
                    <a:pt x="39421" y="136791"/>
                  </a:lnTo>
                  <a:lnTo>
                    <a:pt x="40568" y="139613"/>
                  </a:lnTo>
                  <a:lnTo>
                    <a:pt x="41842" y="144865"/>
                  </a:lnTo>
                  <a:lnTo>
                    <a:pt x="42976" y="148170"/>
                  </a:lnTo>
                  <a:lnTo>
                    <a:pt x="44526" y="151962"/>
                  </a:lnTo>
                  <a:lnTo>
                    <a:pt x="48923" y="161868"/>
                  </a:lnTo>
                  <a:lnTo>
                    <a:pt x="49685" y="167376"/>
                  </a:lnTo>
                  <a:lnTo>
                    <a:pt x="49863" y="171756"/>
                  </a:lnTo>
                  <a:lnTo>
                    <a:pt x="50006" y="178559"/>
                  </a:lnTo>
                  <a:lnTo>
                    <a:pt x="50006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416"/>
            <p:cNvSpPr/>
            <p:nvPr/>
          </p:nvSpPr>
          <p:spPr>
            <a:xfrm>
              <a:off x="7108031" y="2035968"/>
              <a:ext cx="207170" cy="21433"/>
            </a:xfrm>
            <a:custGeom>
              <a:avLst/>
              <a:gdLst/>
              <a:ahLst/>
              <a:cxnLst/>
              <a:rect l="0" t="0" r="0" b="0"/>
              <a:pathLst>
                <a:path w="207170" h="21433">
                  <a:moveTo>
                    <a:pt x="0" y="21432"/>
                  </a:moveTo>
                  <a:lnTo>
                    <a:pt x="0" y="15281"/>
                  </a:lnTo>
                  <a:lnTo>
                    <a:pt x="794" y="14950"/>
                  </a:lnTo>
                  <a:lnTo>
                    <a:pt x="5703" y="14484"/>
                  </a:lnTo>
                  <a:lnTo>
                    <a:pt x="9943" y="14375"/>
                  </a:lnTo>
                  <a:lnTo>
                    <a:pt x="75244" y="14288"/>
                  </a:lnTo>
                  <a:lnTo>
                    <a:pt x="80325" y="13494"/>
                  </a:lnTo>
                  <a:lnTo>
                    <a:pt x="85300" y="12172"/>
                  </a:lnTo>
                  <a:lnTo>
                    <a:pt x="90204" y="10496"/>
                  </a:lnTo>
                  <a:lnTo>
                    <a:pt x="95854" y="9378"/>
                  </a:lnTo>
                  <a:lnTo>
                    <a:pt x="102003" y="8633"/>
                  </a:lnTo>
                  <a:lnTo>
                    <a:pt x="108484" y="8137"/>
                  </a:lnTo>
                  <a:lnTo>
                    <a:pt x="114390" y="7806"/>
                  </a:lnTo>
                  <a:lnTo>
                    <a:pt x="125187" y="7438"/>
                  </a:lnTo>
                  <a:lnTo>
                    <a:pt x="145054" y="7202"/>
                  </a:lnTo>
                  <a:lnTo>
                    <a:pt x="198577" y="7144"/>
                  </a:lnTo>
                  <a:lnTo>
                    <a:pt x="199853" y="6350"/>
                  </a:lnTo>
                  <a:lnTo>
                    <a:pt x="201498" y="5027"/>
                  </a:lnTo>
                  <a:lnTo>
                    <a:pt x="2071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417"/>
            <p:cNvSpPr/>
            <p:nvPr/>
          </p:nvSpPr>
          <p:spPr>
            <a:xfrm>
              <a:off x="7358062" y="1907381"/>
              <a:ext cx="198587" cy="221134"/>
            </a:xfrm>
            <a:custGeom>
              <a:avLst/>
              <a:gdLst/>
              <a:ahLst/>
              <a:cxnLst/>
              <a:rect l="0" t="0" r="0" b="0"/>
              <a:pathLst>
                <a:path w="198587" h="221134">
                  <a:moveTo>
                    <a:pt x="0" y="0"/>
                  </a:moveTo>
                  <a:lnTo>
                    <a:pt x="83379" y="0"/>
                  </a:lnTo>
                  <a:lnTo>
                    <a:pt x="88130" y="793"/>
                  </a:lnTo>
                  <a:lnTo>
                    <a:pt x="92885" y="2116"/>
                  </a:lnTo>
                  <a:lnTo>
                    <a:pt x="97643" y="3793"/>
                  </a:lnTo>
                  <a:lnTo>
                    <a:pt x="100813" y="5703"/>
                  </a:lnTo>
                  <a:lnTo>
                    <a:pt x="102927" y="7771"/>
                  </a:lnTo>
                  <a:lnTo>
                    <a:pt x="104336" y="9943"/>
                  </a:lnTo>
                  <a:lnTo>
                    <a:pt x="106864" y="11391"/>
                  </a:lnTo>
                  <a:lnTo>
                    <a:pt x="110137" y="12357"/>
                  </a:lnTo>
                  <a:lnTo>
                    <a:pt x="113905" y="13000"/>
                  </a:lnTo>
                  <a:lnTo>
                    <a:pt x="116418" y="14223"/>
                  </a:lnTo>
                  <a:lnTo>
                    <a:pt x="118094" y="15832"/>
                  </a:lnTo>
                  <a:lnTo>
                    <a:pt x="120748" y="19736"/>
                  </a:lnTo>
                  <a:lnTo>
                    <a:pt x="124575" y="24117"/>
                  </a:lnTo>
                  <a:lnTo>
                    <a:pt x="125912" y="26397"/>
                  </a:lnTo>
                  <a:lnTo>
                    <a:pt x="127399" y="31047"/>
                  </a:lnTo>
                  <a:lnTo>
                    <a:pt x="128060" y="35759"/>
                  </a:lnTo>
                  <a:lnTo>
                    <a:pt x="128235" y="38126"/>
                  </a:lnTo>
                  <a:lnTo>
                    <a:pt x="127558" y="40499"/>
                  </a:lnTo>
                  <a:lnTo>
                    <a:pt x="124690" y="45252"/>
                  </a:lnTo>
                  <a:lnTo>
                    <a:pt x="120770" y="50009"/>
                  </a:lnTo>
                  <a:lnTo>
                    <a:pt x="116381" y="54770"/>
                  </a:lnTo>
                  <a:lnTo>
                    <a:pt x="109449" y="61913"/>
                  </a:lnTo>
                  <a:lnTo>
                    <a:pt x="104735" y="66675"/>
                  </a:lnTo>
                  <a:lnTo>
                    <a:pt x="101574" y="68262"/>
                  </a:lnTo>
                  <a:lnTo>
                    <a:pt x="97879" y="69321"/>
                  </a:lnTo>
                  <a:lnTo>
                    <a:pt x="93827" y="70026"/>
                  </a:lnTo>
                  <a:lnTo>
                    <a:pt x="89539" y="71290"/>
                  </a:lnTo>
                  <a:lnTo>
                    <a:pt x="85092" y="72927"/>
                  </a:lnTo>
                  <a:lnTo>
                    <a:pt x="80540" y="74811"/>
                  </a:lnTo>
                  <a:lnTo>
                    <a:pt x="76712" y="76862"/>
                  </a:lnTo>
                  <a:lnTo>
                    <a:pt x="73366" y="79022"/>
                  </a:lnTo>
                  <a:lnTo>
                    <a:pt x="70342" y="81256"/>
                  </a:lnTo>
                  <a:lnTo>
                    <a:pt x="64866" y="83739"/>
                  </a:lnTo>
                  <a:lnTo>
                    <a:pt x="62294" y="84401"/>
                  </a:lnTo>
                  <a:lnTo>
                    <a:pt x="60580" y="85636"/>
                  </a:lnTo>
                  <a:lnTo>
                    <a:pt x="59437" y="87253"/>
                  </a:lnTo>
                  <a:lnTo>
                    <a:pt x="58674" y="89125"/>
                  </a:lnTo>
                  <a:lnTo>
                    <a:pt x="57372" y="90373"/>
                  </a:lnTo>
                  <a:lnTo>
                    <a:pt x="55711" y="91205"/>
                  </a:lnTo>
                  <a:lnTo>
                    <a:pt x="51134" y="92540"/>
                  </a:lnTo>
                  <a:lnTo>
                    <a:pt x="51551" y="92649"/>
                  </a:lnTo>
                  <a:lnTo>
                    <a:pt x="56255" y="92839"/>
                  </a:lnTo>
                  <a:lnTo>
                    <a:pt x="56555" y="93643"/>
                  </a:lnTo>
                  <a:lnTo>
                    <a:pt x="56885" y="96653"/>
                  </a:lnTo>
                  <a:lnTo>
                    <a:pt x="57767" y="97772"/>
                  </a:lnTo>
                  <a:lnTo>
                    <a:pt x="59148" y="98519"/>
                  </a:lnTo>
                  <a:lnTo>
                    <a:pt x="62801" y="99348"/>
                  </a:lnTo>
                  <a:lnTo>
                    <a:pt x="67069" y="99718"/>
                  </a:lnTo>
                  <a:lnTo>
                    <a:pt x="70113" y="99816"/>
                  </a:lnTo>
                  <a:lnTo>
                    <a:pt x="77729" y="99925"/>
                  </a:lnTo>
                  <a:lnTo>
                    <a:pt x="88332" y="101542"/>
                  </a:lnTo>
                  <a:lnTo>
                    <a:pt x="121279" y="107571"/>
                  </a:lnTo>
                  <a:lnTo>
                    <a:pt x="134827" y="110608"/>
                  </a:lnTo>
                  <a:lnTo>
                    <a:pt x="145448" y="113426"/>
                  </a:lnTo>
                  <a:lnTo>
                    <a:pt x="154116" y="116098"/>
                  </a:lnTo>
                  <a:lnTo>
                    <a:pt x="160688" y="117880"/>
                  </a:lnTo>
                  <a:lnTo>
                    <a:pt x="165862" y="119068"/>
                  </a:lnTo>
                  <a:lnTo>
                    <a:pt x="170106" y="119860"/>
                  </a:lnTo>
                  <a:lnTo>
                    <a:pt x="173729" y="121181"/>
                  </a:lnTo>
                  <a:lnTo>
                    <a:pt x="179871" y="124767"/>
                  </a:lnTo>
                  <a:lnTo>
                    <a:pt x="185248" y="129006"/>
                  </a:lnTo>
                  <a:lnTo>
                    <a:pt x="187792" y="131248"/>
                  </a:lnTo>
                  <a:lnTo>
                    <a:pt x="192736" y="137972"/>
                  </a:lnTo>
                  <a:lnTo>
                    <a:pt x="195166" y="141988"/>
                  </a:lnTo>
                  <a:lnTo>
                    <a:pt x="197865" y="148566"/>
                  </a:lnTo>
                  <a:lnTo>
                    <a:pt x="198586" y="151431"/>
                  </a:lnTo>
                  <a:lnTo>
                    <a:pt x="198272" y="154136"/>
                  </a:lnTo>
                  <a:lnTo>
                    <a:pt x="197268" y="156732"/>
                  </a:lnTo>
                  <a:lnTo>
                    <a:pt x="195807" y="159257"/>
                  </a:lnTo>
                  <a:lnTo>
                    <a:pt x="194181" y="164179"/>
                  </a:lnTo>
                  <a:lnTo>
                    <a:pt x="193749" y="166602"/>
                  </a:lnTo>
                  <a:lnTo>
                    <a:pt x="191150" y="171412"/>
                  </a:lnTo>
                  <a:lnTo>
                    <a:pt x="187349" y="176195"/>
                  </a:lnTo>
                  <a:lnTo>
                    <a:pt x="183014" y="180967"/>
                  </a:lnTo>
                  <a:lnTo>
                    <a:pt x="179953" y="183351"/>
                  </a:lnTo>
                  <a:lnTo>
                    <a:pt x="176325" y="185734"/>
                  </a:lnTo>
                  <a:lnTo>
                    <a:pt x="172318" y="188116"/>
                  </a:lnTo>
                  <a:lnTo>
                    <a:pt x="168060" y="190499"/>
                  </a:lnTo>
                  <a:lnTo>
                    <a:pt x="159096" y="195262"/>
                  </a:lnTo>
                  <a:lnTo>
                    <a:pt x="154482" y="196849"/>
                  </a:lnTo>
                  <a:lnTo>
                    <a:pt x="149820" y="197908"/>
                  </a:lnTo>
                  <a:lnTo>
                    <a:pt x="145124" y="198614"/>
                  </a:lnTo>
                  <a:lnTo>
                    <a:pt x="140405" y="199878"/>
                  </a:lnTo>
                  <a:lnTo>
                    <a:pt x="135672" y="201514"/>
                  </a:lnTo>
                  <a:lnTo>
                    <a:pt x="130930" y="203399"/>
                  </a:lnTo>
                  <a:lnTo>
                    <a:pt x="126179" y="204655"/>
                  </a:lnTo>
                  <a:lnTo>
                    <a:pt x="121426" y="205493"/>
                  </a:lnTo>
                  <a:lnTo>
                    <a:pt x="116670" y="206052"/>
                  </a:lnTo>
                  <a:lnTo>
                    <a:pt x="111117" y="207218"/>
                  </a:lnTo>
                  <a:lnTo>
                    <a:pt x="105034" y="208789"/>
                  </a:lnTo>
                  <a:lnTo>
                    <a:pt x="98599" y="210630"/>
                  </a:lnTo>
                  <a:lnTo>
                    <a:pt x="92720" y="211858"/>
                  </a:lnTo>
                  <a:lnTo>
                    <a:pt x="87213" y="212676"/>
                  </a:lnTo>
                  <a:lnTo>
                    <a:pt x="81955" y="213222"/>
                  </a:lnTo>
                  <a:lnTo>
                    <a:pt x="77656" y="214379"/>
                  </a:lnTo>
                  <a:lnTo>
                    <a:pt x="73995" y="215944"/>
                  </a:lnTo>
                  <a:lnTo>
                    <a:pt x="70762" y="217781"/>
                  </a:lnTo>
                  <a:lnTo>
                    <a:pt x="67018" y="219006"/>
                  </a:lnTo>
                  <a:lnTo>
                    <a:pt x="62936" y="219823"/>
                  </a:lnTo>
                  <a:lnTo>
                    <a:pt x="58625" y="220367"/>
                  </a:lnTo>
                  <a:lnTo>
                    <a:pt x="54958" y="220730"/>
                  </a:lnTo>
                  <a:lnTo>
                    <a:pt x="48768" y="221133"/>
                  </a:lnTo>
                  <a:lnTo>
                    <a:pt x="46005" y="220447"/>
                  </a:lnTo>
                  <a:lnTo>
                    <a:pt x="40821" y="217568"/>
                  </a:lnTo>
                  <a:lnTo>
                    <a:pt x="37230" y="215277"/>
                  </a:lnTo>
                  <a:lnTo>
                    <a:pt x="34273" y="214741"/>
                  </a:lnTo>
                  <a:lnTo>
                    <a:pt x="32375" y="214598"/>
                  </a:lnTo>
                  <a:lnTo>
                    <a:pt x="31108" y="213709"/>
                  </a:lnTo>
                  <a:lnTo>
                    <a:pt x="30263" y="212323"/>
                  </a:lnTo>
                  <a:lnTo>
                    <a:pt x="28575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418"/>
            <p:cNvSpPr/>
            <p:nvPr/>
          </p:nvSpPr>
          <p:spPr>
            <a:xfrm>
              <a:off x="7515225" y="1907381"/>
              <a:ext cx="185552" cy="250032"/>
            </a:xfrm>
            <a:custGeom>
              <a:avLst/>
              <a:gdLst/>
              <a:ahLst/>
              <a:cxnLst/>
              <a:rect l="0" t="0" r="0" b="0"/>
              <a:pathLst>
                <a:path w="185552" h="250032">
                  <a:moveTo>
                    <a:pt x="114300" y="21431"/>
                  </a:moveTo>
                  <a:lnTo>
                    <a:pt x="108149" y="21431"/>
                  </a:lnTo>
                  <a:lnTo>
                    <a:pt x="94897" y="17198"/>
                  </a:lnTo>
                  <a:lnTo>
                    <a:pt x="84697" y="13846"/>
                  </a:lnTo>
                  <a:lnTo>
                    <a:pt x="77102" y="11612"/>
                  </a:lnTo>
                  <a:lnTo>
                    <a:pt x="71244" y="10122"/>
                  </a:lnTo>
                  <a:lnTo>
                    <a:pt x="66547" y="9129"/>
                  </a:lnTo>
                  <a:lnTo>
                    <a:pt x="62620" y="8467"/>
                  </a:lnTo>
                  <a:lnTo>
                    <a:pt x="59208" y="8026"/>
                  </a:lnTo>
                  <a:lnTo>
                    <a:pt x="56141" y="7732"/>
                  </a:lnTo>
                  <a:lnTo>
                    <a:pt x="50616" y="7405"/>
                  </a:lnTo>
                  <a:lnTo>
                    <a:pt x="48031" y="7318"/>
                  </a:lnTo>
                  <a:lnTo>
                    <a:pt x="36809" y="7195"/>
                  </a:lnTo>
                  <a:lnTo>
                    <a:pt x="33270" y="6384"/>
                  </a:lnTo>
                  <a:lnTo>
                    <a:pt x="30117" y="5049"/>
                  </a:lnTo>
                  <a:lnTo>
                    <a:pt x="21938" y="295"/>
                  </a:lnTo>
                  <a:lnTo>
                    <a:pt x="16622" y="58"/>
                  </a:lnTo>
                  <a:lnTo>
                    <a:pt x="14313" y="0"/>
                  </a:lnTo>
                  <a:lnTo>
                    <a:pt x="20440" y="0"/>
                  </a:lnTo>
                  <a:lnTo>
                    <a:pt x="20770" y="793"/>
                  </a:lnTo>
                  <a:lnTo>
                    <a:pt x="21301" y="7771"/>
                  </a:lnTo>
                  <a:lnTo>
                    <a:pt x="21392" y="14473"/>
                  </a:lnTo>
                  <a:lnTo>
                    <a:pt x="21431" y="45244"/>
                  </a:lnTo>
                  <a:lnTo>
                    <a:pt x="20636" y="47625"/>
                  </a:lnTo>
                  <a:lnTo>
                    <a:pt x="16520" y="54769"/>
                  </a:lnTo>
                  <a:lnTo>
                    <a:pt x="14155" y="61912"/>
                  </a:lnTo>
                  <a:lnTo>
                    <a:pt x="9573" y="69056"/>
                  </a:lnTo>
                  <a:lnTo>
                    <a:pt x="7623" y="76464"/>
                  </a:lnTo>
                  <a:lnTo>
                    <a:pt x="7463" y="77169"/>
                  </a:lnTo>
                  <a:lnTo>
                    <a:pt x="2297" y="83212"/>
                  </a:lnTo>
                  <a:lnTo>
                    <a:pt x="1020" y="84608"/>
                  </a:lnTo>
                  <a:lnTo>
                    <a:pt x="454" y="87345"/>
                  </a:lnTo>
                  <a:lnTo>
                    <a:pt x="7" y="92773"/>
                  </a:lnTo>
                  <a:lnTo>
                    <a:pt x="3793" y="92840"/>
                  </a:lnTo>
                  <a:lnTo>
                    <a:pt x="4911" y="92056"/>
                  </a:lnTo>
                  <a:lnTo>
                    <a:pt x="5655" y="90739"/>
                  </a:lnTo>
                  <a:lnTo>
                    <a:pt x="6150" y="89068"/>
                  </a:lnTo>
                  <a:lnTo>
                    <a:pt x="7276" y="87954"/>
                  </a:lnTo>
                  <a:lnTo>
                    <a:pt x="8818" y="87211"/>
                  </a:lnTo>
                  <a:lnTo>
                    <a:pt x="12651" y="86385"/>
                  </a:lnTo>
                  <a:lnTo>
                    <a:pt x="16999" y="86018"/>
                  </a:lnTo>
                  <a:lnTo>
                    <a:pt x="19270" y="85127"/>
                  </a:lnTo>
                  <a:lnTo>
                    <a:pt x="23910" y="82019"/>
                  </a:lnTo>
                  <a:lnTo>
                    <a:pt x="27052" y="80873"/>
                  </a:lnTo>
                  <a:lnTo>
                    <a:pt x="30735" y="80109"/>
                  </a:lnTo>
                  <a:lnTo>
                    <a:pt x="34777" y="79600"/>
                  </a:lnTo>
                  <a:lnTo>
                    <a:pt x="39060" y="79260"/>
                  </a:lnTo>
                  <a:lnTo>
                    <a:pt x="43501" y="79034"/>
                  </a:lnTo>
                  <a:lnTo>
                    <a:pt x="52671" y="78782"/>
                  </a:lnTo>
                  <a:lnTo>
                    <a:pt x="105423" y="78582"/>
                  </a:lnTo>
                  <a:lnTo>
                    <a:pt x="128859" y="78581"/>
                  </a:lnTo>
                  <a:lnTo>
                    <a:pt x="132736" y="79375"/>
                  </a:lnTo>
                  <a:lnTo>
                    <a:pt x="136910" y="80698"/>
                  </a:lnTo>
                  <a:lnTo>
                    <a:pt x="141279" y="82373"/>
                  </a:lnTo>
                  <a:lnTo>
                    <a:pt x="144986" y="84284"/>
                  </a:lnTo>
                  <a:lnTo>
                    <a:pt x="148251" y="86352"/>
                  </a:lnTo>
                  <a:lnTo>
                    <a:pt x="151221" y="88524"/>
                  </a:lnTo>
                  <a:lnTo>
                    <a:pt x="156639" y="90938"/>
                  </a:lnTo>
                  <a:lnTo>
                    <a:pt x="159194" y="91581"/>
                  </a:lnTo>
                  <a:lnTo>
                    <a:pt x="161692" y="93598"/>
                  </a:lnTo>
                  <a:lnTo>
                    <a:pt x="166583" y="100072"/>
                  </a:lnTo>
                  <a:lnTo>
                    <a:pt x="169287" y="106124"/>
                  </a:lnTo>
                  <a:lnTo>
                    <a:pt x="170008" y="108850"/>
                  </a:lnTo>
                  <a:lnTo>
                    <a:pt x="172075" y="114635"/>
                  </a:lnTo>
                  <a:lnTo>
                    <a:pt x="178607" y="131646"/>
                  </a:lnTo>
                  <a:lnTo>
                    <a:pt x="180984" y="138565"/>
                  </a:lnTo>
                  <a:lnTo>
                    <a:pt x="182567" y="143970"/>
                  </a:lnTo>
                  <a:lnTo>
                    <a:pt x="183624" y="148367"/>
                  </a:lnTo>
                  <a:lnTo>
                    <a:pt x="184798" y="155370"/>
                  </a:lnTo>
                  <a:lnTo>
                    <a:pt x="185319" y="161128"/>
                  </a:lnTo>
                  <a:lnTo>
                    <a:pt x="185551" y="166333"/>
                  </a:lnTo>
                  <a:lnTo>
                    <a:pt x="183537" y="173410"/>
                  </a:lnTo>
                  <a:lnTo>
                    <a:pt x="179996" y="181052"/>
                  </a:lnTo>
                  <a:lnTo>
                    <a:pt x="175777" y="187095"/>
                  </a:lnTo>
                  <a:lnTo>
                    <a:pt x="171256" y="192426"/>
                  </a:lnTo>
                  <a:lnTo>
                    <a:pt x="168939" y="194959"/>
                  </a:lnTo>
                  <a:lnTo>
                    <a:pt x="165806" y="197441"/>
                  </a:lnTo>
                  <a:lnTo>
                    <a:pt x="162131" y="199890"/>
                  </a:lnTo>
                  <a:lnTo>
                    <a:pt x="158095" y="202316"/>
                  </a:lnTo>
                  <a:lnTo>
                    <a:pt x="154609" y="204727"/>
                  </a:lnTo>
                  <a:lnTo>
                    <a:pt x="151491" y="207129"/>
                  </a:lnTo>
                  <a:lnTo>
                    <a:pt x="148618" y="209524"/>
                  </a:lnTo>
                  <a:lnTo>
                    <a:pt x="145116" y="211914"/>
                  </a:lnTo>
                  <a:lnTo>
                    <a:pt x="141194" y="214301"/>
                  </a:lnTo>
                  <a:lnTo>
                    <a:pt x="136991" y="216686"/>
                  </a:lnTo>
                  <a:lnTo>
                    <a:pt x="128089" y="221453"/>
                  </a:lnTo>
                  <a:lnTo>
                    <a:pt x="109438" y="230980"/>
                  </a:lnTo>
                  <a:lnTo>
                    <a:pt x="105503" y="233362"/>
                  </a:lnTo>
                  <a:lnTo>
                    <a:pt x="102085" y="235744"/>
                  </a:lnTo>
                  <a:lnTo>
                    <a:pt x="99012" y="238125"/>
                  </a:lnTo>
                  <a:lnTo>
                    <a:pt x="94583" y="240506"/>
                  </a:lnTo>
                  <a:lnTo>
                    <a:pt x="89248" y="242887"/>
                  </a:lnTo>
                  <a:lnTo>
                    <a:pt x="83311" y="245269"/>
                  </a:lnTo>
                  <a:lnTo>
                    <a:pt x="77765" y="246856"/>
                  </a:lnTo>
                  <a:lnTo>
                    <a:pt x="72481" y="247914"/>
                  </a:lnTo>
                  <a:lnTo>
                    <a:pt x="67371" y="248620"/>
                  </a:lnTo>
                  <a:lnTo>
                    <a:pt x="63170" y="249090"/>
                  </a:lnTo>
                  <a:lnTo>
                    <a:pt x="59575" y="249404"/>
                  </a:lnTo>
                  <a:lnTo>
                    <a:pt x="56385" y="249613"/>
                  </a:lnTo>
                  <a:lnTo>
                    <a:pt x="52671" y="249753"/>
                  </a:lnTo>
                  <a:lnTo>
                    <a:pt x="39860" y="249948"/>
                  </a:lnTo>
                  <a:lnTo>
                    <a:pt x="10860" y="250031"/>
                  </a:lnTo>
                  <a:lnTo>
                    <a:pt x="9621" y="249237"/>
                  </a:lnTo>
                  <a:lnTo>
                    <a:pt x="8795" y="247914"/>
                  </a:lnTo>
                  <a:lnTo>
                    <a:pt x="7469" y="243880"/>
                  </a:lnTo>
                  <a:lnTo>
                    <a:pt x="2298" y="238174"/>
                  </a:lnTo>
                  <a:lnTo>
                    <a:pt x="3" y="235748"/>
                  </a:lnTo>
                  <a:lnTo>
                    <a:pt x="2" y="235746"/>
                  </a:lnTo>
                  <a:lnTo>
                    <a:pt x="0" y="235745"/>
                  </a:lnTo>
                  <a:lnTo>
                    <a:pt x="0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419"/>
            <p:cNvSpPr/>
            <p:nvPr/>
          </p:nvSpPr>
          <p:spPr>
            <a:xfrm>
              <a:off x="6315075" y="1735931"/>
              <a:ext cx="92575" cy="1193007"/>
            </a:xfrm>
            <a:custGeom>
              <a:avLst/>
              <a:gdLst/>
              <a:ahLst/>
              <a:cxnLst/>
              <a:rect l="0" t="0" r="0" b="0"/>
              <a:pathLst>
                <a:path w="92575" h="1193007">
                  <a:moveTo>
                    <a:pt x="0" y="0"/>
                  </a:moveTo>
                  <a:lnTo>
                    <a:pt x="0" y="3792"/>
                  </a:lnTo>
                  <a:lnTo>
                    <a:pt x="2117" y="9888"/>
                  </a:lnTo>
                  <a:lnTo>
                    <a:pt x="6150" y="19151"/>
                  </a:lnTo>
                  <a:lnTo>
                    <a:pt x="8819" y="22534"/>
                  </a:lnTo>
                  <a:lnTo>
                    <a:pt x="10642" y="24548"/>
                  </a:lnTo>
                  <a:lnTo>
                    <a:pt x="14783" y="28901"/>
                  </a:lnTo>
                  <a:lnTo>
                    <a:pt x="17000" y="31174"/>
                  </a:lnTo>
                  <a:lnTo>
                    <a:pt x="18476" y="33483"/>
                  </a:lnTo>
                  <a:lnTo>
                    <a:pt x="20118" y="38164"/>
                  </a:lnTo>
                  <a:lnTo>
                    <a:pt x="21042" y="45263"/>
                  </a:lnTo>
                  <a:lnTo>
                    <a:pt x="21966" y="47638"/>
                  </a:lnTo>
                  <a:lnTo>
                    <a:pt x="23375" y="50015"/>
                  </a:lnTo>
                  <a:lnTo>
                    <a:pt x="27548" y="55741"/>
                  </a:lnTo>
                  <a:lnTo>
                    <a:pt x="28118" y="58640"/>
                  </a:lnTo>
                  <a:lnTo>
                    <a:pt x="28548" y="80056"/>
                  </a:lnTo>
                  <a:lnTo>
                    <a:pt x="29351" y="82739"/>
                  </a:lnTo>
                  <a:lnTo>
                    <a:pt x="30680" y="85322"/>
                  </a:lnTo>
                  <a:lnTo>
                    <a:pt x="32359" y="87837"/>
                  </a:lnTo>
                  <a:lnTo>
                    <a:pt x="34225" y="92749"/>
                  </a:lnTo>
                  <a:lnTo>
                    <a:pt x="35424" y="102370"/>
                  </a:lnTo>
                  <a:lnTo>
                    <a:pt x="35716" y="137818"/>
                  </a:lnTo>
                  <a:lnTo>
                    <a:pt x="36510" y="140297"/>
                  </a:lnTo>
                  <a:lnTo>
                    <a:pt x="37834" y="142744"/>
                  </a:lnTo>
                  <a:lnTo>
                    <a:pt x="39510" y="145169"/>
                  </a:lnTo>
                  <a:lnTo>
                    <a:pt x="41373" y="152096"/>
                  </a:lnTo>
                  <a:lnTo>
                    <a:pt x="43598" y="177602"/>
                  </a:lnTo>
                  <a:lnTo>
                    <a:pt x="44940" y="182695"/>
                  </a:lnTo>
                  <a:lnTo>
                    <a:pt x="47755" y="193116"/>
                  </a:lnTo>
                  <a:lnTo>
                    <a:pt x="49709" y="208954"/>
                  </a:lnTo>
                  <a:lnTo>
                    <a:pt x="50001" y="245209"/>
                  </a:lnTo>
                  <a:lnTo>
                    <a:pt x="50006" y="458265"/>
                  </a:lnTo>
                  <a:lnTo>
                    <a:pt x="52123" y="465875"/>
                  </a:lnTo>
                  <a:lnTo>
                    <a:pt x="54916" y="474549"/>
                  </a:lnTo>
                  <a:lnTo>
                    <a:pt x="57281" y="487564"/>
                  </a:lnTo>
                  <a:lnTo>
                    <a:pt x="58825" y="490936"/>
                  </a:lnTo>
                  <a:lnTo>
                    <a:pt x="60648" y="493978"/>
                  </a:lnTo>
                  <a:lnTo>
                    <a:pt x="62674" y="516408"/>
                  </a:lnTo>
                  <a:lnTo>
                    <a:pt x="63974" y="562469"/>
                  </a:lnTo>
                  <a:lnTo>
                    <a:pt x="64282" y="606959"/>
                  </a:lnTo>
                  <a:lnTo>
                    <a:pt x="64293" y="958584"/>
                  </a:lnTo>
                  <a:lnTo>
                    <a:pt x="66411" y="970020"/>
                  </a:lnTo>
                  <a:lnTo>
                    <a:pt x="69203" y="981189"/>
                  </a:lnTo>
                  <a:lnTo>
                    <a:pt x="71568" y="1000071"/>
                  </a:lnTo>
                  <a:lnTo>
                    <a:pt x="73112" y="1005645"/>
                  </a:lnTo>
                  <a:lnTo>
                    <a:pt x="74936" y="1010949"/>
                  </a:lnTo>
                  <a:lnTo>
                    <a:pt x="77501" y="1029790"/>
                  </a:lnTo>
                  <a:lnTo>
                    <a:pt x="78518" y="1066585"/>
                  </a:lnTo>
                  <a:lnTo>
                    <a:pt x="79369" y="1096150"/>
                  </a:lnTo>
                  <a:lnTo>
                    <a:pt x="80693" y="1102242"/>
                  </a:lnTo>
                  <a:lnTo>
                    <a:pt x="83489" y="1113772"/>
                  </a:lnTo>
                  <a:lnTo>
                    <a:pt x="85430" y="1134173"/>
                  </a:lnTo>
                  <a:lnTo>
                    <a:pt x="85721" y="1171397"/>
                  </a:lnTo>
                  <a:lnTo>
                    <a:pt x="85725" y="1192977"/>
                  </a:lnTo>
                  <a:lnTo>
                    <a:pt x="92574" y="1193005"/>
                  </a:lnTo>
                  <a:lnTo>
                    <a:pt x="85725" y="11930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420"/>
            <p:cNvSpPr/>
            <p:nvPr/>
          </p:nvSpPr>
          <p:spPr>
            <a:xfrm>
              <a:off x="4257675" y="2500312"/>
              <a:ext cx="221457" cy="14262"/>
            </a:xfrm>
            <a:custGeom>
              <a:avLst/>
              <a:gdLst/>
              <a:ahLst/>
              <a:cxnLst/>
              <a:rect l="0" t="0" r="0" b="0"/>
              <a:pathLst>
                <a:path w="221457" h="14262">
                  <a:moveTo>
                    <a:pt x="0" y="0"/>
                  </a:moveTo>
                  <a:lnTo>
                    <a:pt x="6150" y="0"/>
                  </a:lnTo>
                  <a:lnTo>
                    <a:pt x="7275" y="794"/>
                  </a:lnTo>
                  <a:lnTo>
                    <a:pt x="8819" y="2117"/>
                  </a:lnTo>
                  <a:lnTo>
                    <a:pt x="10642" y="3793"/>
                  </a:lnTo>
                  <a:lnTo>
                    <a:pt x="12651" y="4910"/>
                  </a:lnTo>
                  <a:lnTo>
                    <a:pt x="14783" y="5654"/>
                  </a:lnTo>
                  <a:lnTo>
                    <a:pt x="20118" y="6850"/>
                  </a:lnTo>
                  <a:lnTo>
                    <a:pt x="21349" y="7741"/>
                  </a:lnTo>
                  <a:lnTo>
                    <a:pt x="22963" y="9130"/>
                  </a:lnTo>
                  <a:lnTo>
                    <a:pt x="24834" y="10849"/>
                  </a:lnTo>
                  <a:lnTo>
                    <a:pt x="26875" y="11995"/>
                  </a:lnTo>
                  <a:lnTo>
                    <a:pt x="29029" y="12760"/>
                  </a:lnTo>
                  <a:lnTo>
                    <a:pt x="31258" y="13269"/>
                  </a:lnTo>
                  <a:lnTo>
                    <a:pt x="34332" y="13608"/>
                  </a:lnTo>
                  <a:lnTo>
                    <a:pt x="37969" y="13835"/>
                  </a:lnTo>
                  <a:lnTo>
                    <a:pt x="45450" y="14086"/>
                  </a:lnTo>
                  <a:lnTo>
                    <a:pt x="54918" y="14228"/>
                  </a:lnTo>
                  <a:lnTo>
                    <a:pt x="63036" y="14261"/>
                  </a:lnTo>
                  <a:lnTo>
                    <a:pt x="67424" y="13477"/>
                  </a:lnTo>
                  <a:lnTo>
                    <a:pt x="71937" y="12159"/>
                  </a:lnTo>
                  <a:lnTo>
                    <a:pt x="76533" y="10488"/>
                  </a:lnTo>
                  <a:lnTo>
                    <a:pt x="81184" y="9373"/>
                  </a:lnTo>
                  <a:lnTo>
                    <a:pt x="85873" y="8630"/>
                  </a:lnTo>
                  <a:lnTo>
                    <a:pt x="90586" y="8135"/>
                  </a:lnTo>
                  <a:lnTo>
                    <a:pt x="95315" y="7804"/>
                  </a:lnTo>
                  <a:lnTo>
                    <a:pt x="100056" y="7584"/>
                  </a:lnTo>
                  <a:lnTo>
                    <a:pt x="110350" y="7340"/>
                  </a:lnTo>
                  <a:lnTo>
                    <a:pt x="221456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421"/>
            <p:cNvSpPr/>
            <p:nvPr/>
          </p:nvSpPr>
          <p:spPr>
            <a:xfrm>
              <a:off x="4507706" y="2378897"/>
              <a:ext cx="228590" cy="228572"/>
            </a:xfrm>
            <a:custGeom>
              <a:avLst/>
              <a:gdLst/>
              <a:ahLst/>
              <a:cxnLst/>
              <a:rect l="0" t="0" r="0" b="0"/>
              <a:pathLst>
                <a:path w="228590" h="228572">
                  <a:moveTo>
                    <a:pt x="0" y="42834"/>
                  </a:moveTo>
                  <a:lnTo>
                    <a:pt x="15170" y="39042"/>
                  </a:lnTo>
                  <a:lnTo>
                    <a:pt x="22019" y="37924"/>
                  </a:lnTo>
                  <a:lnTo>
                    <a:pt x="28967" y="37179"/>
                  </a:lnTo>
                  <a:lnTo>
                    <a:pt x="41450" y="36352"/>
                  </a:lnTo>
                  <a:lnTo>
                    <a:pt x="49642" y="35984"/>
                  </a:lnTo>
                  <a:lnTo>
                    <a:pt x="53733" y="34299"/>
                  </a:lnTo>
                  <a:lnTo>
                    <a:pt x="58046" y="31587"/>
                  </a:lnTo>
                  <a:lnTo>
                    <a:pt x="62510" y="28193"/>
                  </a:lnTo>
                  <a:lnTo>
                    <a:pt x="67868" y="25929"/>
                  </a:lnTo>
                  <a:lnTo>
                    <a:pt x="73820" y="24420"/>
                  </a:lnTo>
                  <a:lnTo>
                    <a:pt x="80169" y="23415"/>
                  </a:lnTo>
                  <a:lnTo>
                    <a:pt x="85197" y="21950"/>
                  </a:lnTo>
                  <a:lnTo>
                    <a:pt x="89341" y="20180"/>
                  </a:lnTo>
                  <a:lnTo>
                    <a:pt x="92899" y="18206"/>
                  </a:lnTo>
                  <a:lnTo>
                    <a:pt x="97651" y="16891"/>
                  </a:lnTo>
                  <a:lnTo>
                    <a:pt x="103200" y="16013"/>
                  </a:lnTo>
                  <a:lnTo>
                    <a:pt x="109281" y="15428"/>
                  </a:lnTo>
                  <a:lnTo>
                    <a:pt x="114923" y="14245"/>
                  </a:lnTo>
                  <a:lnTo>
                    <a:pt x="120271" y="12662"/>
                  </a:lnTo>
                  <a:lnTo>
                    <a:pt x="125425" y="10813"/>
                  </a:lnTo>
                  <a:lnTo>
                    <a:pt x="130448" y="9581"/>
                  </a:lnTo>
                  <a:lnTo>
                    <a:pt x="135385" y="8759"/>
                  </a:lnTo>
                  <a:lnTo>
                    <a:pt x="140262" y="8211"/>
                  </a:lnTo>
                  <a:lnTo>
                    <a:pt x="145101" y="7052"/>
                  </a:lnTo>
                  <a:lnTo>
                    <a:pt x="149916" y="5485"/>
                  </a:lnTo>
                  <a:lnTo>
                    <a:pt x="154714" y="3647"/>
                  </a:lnTo>
                  <a:lnTo>
                    <a:pt x="159498" y="2422"/>
                  </a:lnTo>
                  <a:lnTo>
                    <a:pt x="164276" y="1605"/>
                  </a:lnTo>
                  <a:lnTo>
                    <a:pt x="169049" y="1061"/>
                  </a:lnTo>
                  <a:lnTo>
                    <a:pt x="173024" y="697"/>
                  </a:lnTo>
                  <a:lnTo>
                    <a:pt x="179559" y="294"/>
                  </a:lnTo>
                  <a:lnTo>
                    <a:pt x="187224" y="115"/>
                  </a:lnTo>
                  <a:lnTo>
                    <a:pt x="201289" y="0"/>
                  </a:lnTo>
                  <a:lnTo>
                    <a:pt x="204043" y="784"/>
                  </a:lnTo>
                  <a:lnTo>
                    <a:pt x="209220" y="3772"/>
                  </a:lnTo>
                  <a:lnTo>
                    <a:pt x="214166" y="5630"/>
                  </a:lnTo>
                  <a:lnTo>
                    <a:pt x="219010" y="6455"/>
                  </a:lnTo>
                  <a:lnTo>
                    <a:pt x="223808" y="6821"/>
                  </a:lnTo>
                  <a:lnTo>
                    <a:pt x="225406" y="7713"/>
                  </a:lnTo>
                  <a:lnTo>
                    <a:pt x="226471" y="9102"/>
                  </a:lnTo>
                  <a:lnTo>
                    <a:pt x="227180" y="10821"/>
                  </a:lnTo>
                  <a:lnTo>
                    <a:pt x="228179" y="17032"/>
                  </a:lnTo>
                  <a:lnTo>
                    <a:pt x="228475" y="23900"/>
                  </a:lnTo>
                  <a:lnTo>
                    <a:pt x="228575" y="33332"/>
                  </a:lnTo>
                  <a:lnTo>
                    <a:pt x="228589" y="38082"/>
                  </a:lnTo>
                  <a:lnTo>
                    <a:pt x="226479" y="44955"/>
                  </a:lnTo>
                  <a:lnTo>
                    <a:pt x="224805" y="49011"/>
                  </a:lnTo>
                  <a:lnTo>
                    <a:pt x="220828" y="55633"/>
                  </a:lnTo>
                  <a:lnTo>
                    <a:pt x="216414" y="62016"/>
                  </a:lnTo>
                  <a:lnTo>
                    <a:pt x="214126" y="65941"/>
                  </a:lnTo>
                  <a:lnTo>
                    <a:pt x="211808" y="70145"/>
                  </a:lnTo>
                  <a:lnTo>
                    <a:pt x="210261" y="74535"/>
                  </a:lnTo>
                  <a:lnTo>
                    <a:pt x="209230" y="79049"/>
                  </a:lnTo>
                  <a:lnTo>
                    <a:pt x="208543" y="83646"/>
                  </a:lnTo>
                  <a:lnTo>
                    <a:pt x="207292" y="87504"/>
                  </a:lnTo>
                  <a:lnTo>
                    <a:pt x="203784" y="93909"/>
                  </a:lnTo>
                  <a:lnTo>
                    <a:pt x="201737" y="97521"/>
                  </a:lnTo>
                  <a:lnTo>
                    <a:pt x="197347" y="105768"/>
                  </a:lnTo>
                  <a:lnTo>
                    <a:pt x="170054" y="159937"/>
                  </a:lnTo>
                  <a:lnTo>
                    <a:pt x="167344" y="164559"/>
                  </a:lnTo>
                  <a:lnTo>
                    <a:pt x="164744" y="168434"/>
                  </a:lnTo>
                  <a:lnTo>
                    <a:pt x="162217" y="171811"/>
                  </a:lnTo>
                  <a:lnTo>
                    <a:pt x="160532" y="175650"/>
                  </a:lnTo>
                  <a:lnTo>
                    <a:pt x="159409" y="179796"/>
                  </a:lnTo>
                  <a:lnTo>
                    <a:pt x="158660" y="184148"/>
                  </a:lnTo>
                  <a:lnTo>
                    <a:pt x="155711" y="191101"/>
                  </a:lnTo>
                  <a:lnTo>
                    <a:pt x="152549" y="196837"/>
                  </a:lnTo>
                  <a:lnTo>
                    <a:pt x="151143" y="202032"/>
                  </a:lnTo>
                  <a:lnTo>
                    <a:pt x="150518" y="206987"/>
                  </a:lnTo>
                  <a:lnTo>
                    <a:pt x="150352" y="209419"/>
                  </a:lnTo>
                  <a:lnTo>
                    <a:pt x="149448" y="211834"/>
                  </a:lnTo>
                  <a:lnTo>
                    <a:pt x="145175" y="218232"/>
                  </a:lnTo>
                  <a:lnTo>
                    <a:pt x="143898" y="220007"/>
                  </a:lnTo>
                  <a:lnTo>
                    <a:pt x="143329" y="222913"/>
                  </a:lnTo>
                  <a:lnTo>
                    <a:pt x="142876" y="228569"/>
                  </a:lnTo>
                  <a:lnTo>
                    <a:pt x="142875" y="2285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422"/>
            <p:cNvSpPr/>
            <p:nvPr/>
          </p:nvSpPr>
          <p:spPr>
            <a:xfrm>
              <a:off x="4814887" y="2478881"/>
              <a:ext cx="164307" cy="150020"/>
            </a:xfrm>
            <a:custGeom>
              <a:avLst/>
              <a:gdLst/>
              <a:ahLst/>
              <a:cxnLst/>
              <a:rect l="0" t="0" r="0" b="0"/>
              <a:pathLst>
                <a:path w="164307" h="150020">
                  <a:moveTo>
                    <a:pt x="0" y="0"/>
                  </a:moveTo>
                  <a:lnTo>
                    <a:pt x="0" y="3793"/>
                  </a:lnTo>
                  <a:lnTo>
                    <a:pt x="1587" y="6497"/>
                  </a:lnTo>
                  <a:lnTo>
                    <a:pt x="4233" y="9888"/>
                  </a:lnTo>
                  <a:lnTo>
                    <a:pt x="7586" y="13735"/>
                  </a:lnTo>
                  <a:lnTo>
                    <a:pt x="13425" y="20128"/>
                  </a:lnTo>
                  <a:lnTo>
                    <a:pt x="21175" y="28189"/>
                  </a:lnTo>
                  <a:lnTo>
                    <a:pt x="23643" y="30698"/>
                  </a:lnTo>
                  <a:lnTo>
                    <a:pt x="26874" y="33166"/>
                  </a:lnTo>
                  <a:lnTo>
                    <a:pt x="30616" y="35604"/>
                  </a:lnTo>
                  <a:lnTo>
                    <a:pt x="34698" y="38024"/>
                  </a:lnTo>
                  <a:lnTo>
                    <a:pt x="37420" y="40430"/>
                  </a:lnTo>
                  <a:lnTo>
                    <a:pt x="39234" y="42829"/>
                  </a:lnTo>
                  <a:lnTo>
                    <a:pt x="40444" y="45221"/>
                  </a:lnTo>
                  <a:lnTo>
                    <a:pt x="42837" y="47610"/>
                  </a:lnTo>
                  <a:lnTo>
                    <a:pt x="46020" y="49996"/>
                  </a:lnTo>
                  <a:lnTo>
                    <a:pt x="49731" y="52380"/>
                  </a:lnTo>
                  <a:lnTo>
                    <a:pt x="52997" y="55558"/>
                  </a:lnTo>
                  <a:lnTo>
                    <a:pt x="55969" y="59264"/>
                  </a:lnTo>
                  <a:lnTo>
                    <a:pt x="58744" y="63321"/>
                  </a:lnTo>
                  <a:lnTo>
                    <a:pt x="61388" y="66821"/>
                  </a:lnTo>
                  <a:lnTo>
                    <a:pt x="63944" y="69947"/>
                  </a:lnTo>
                  <a:lnTo>
                    <a:pt x="66441" y="72825"/>
                  </a:lnTo>
                  <a:lnTo>
                    <a:pt x="68900" y="75538"/>
                  </a:lnTo>
                  <a:lnTo>
                    <a:pt x="73750" y="80668"/>
                  </a:lnTo>
                  <a:lnTo>
                    <a:pt x="76948" y="83147"/>
                  </a:lnTo>
                  <a:lnTo>
                    <a:pt x="80667" y="85594"/>
                  </a:lnTo>
                  <a:lnTo>
                    <a:pt x="84734" y="88019"/>
                  </a:lnTo>
                  <a:lnTo>
                    <a:pt x="88240" y="90429"/>
                  </a:lnTo>
                  <a:lnTo>
                    <a:pt x="91370" y="92830"/>
                  </a:lnTo>
                  <a:lnTo>
                    <a:pt x="94251" y="95224"/>
                  </a:lnTo>
                  <a:lnTo>
                    <a:pt x="96965" y="98408"/>
                  </a:lnTo>
                  <a:lnTo>
                    <a:pt x="99568" y="102117"/>
                  </a:lnTo>
                  <a:lnTo>
                    <a:pt x="102097" y="106178"/>
                  </a:lnTo>
                  <a:lnTo>
                    <a:pt x="104577" y="108886"/>
                  </a:lnTo>
                  <a:lnTo>
                    <a:pt x="107025" y="110690"/>
                  </a:lnTo>
                  <a:lnTo>
                    <a:pt x="120448" y="117379"/>
                  </a:lnTo>
                  <a:lnTo>
                    <a:pt x="123955" y="119527"/>
                  </a:lnTo>
                  <a:lnTo>
                    <a:pt x="127086" y="121754"/>
                  </a:lnTo>
                  <a:lnTo>
                    <a:pt x="129968" y="124032"/>
                  </a:lnTo>
                  <a:lnTo>
                    <a:pt x="132683" y="126344"/>
                  </a:lnTo>
                  <a:lnTo>
                    <a:pt x="137816" y="131030"/>
                  </a:lnTo>
                  <a:lnTo>
                    <a:pt x="140296" y="132597"/>
                  </a:lnTo>
                  <a:lnTo>
                    <a:pt x="145168" y="134338"/>
                  </a:lnTo>
                  <a:lnTo>
                    <a:pt x="146785" y="135596"/>
                  </a:lnTo>
                  <a:lnTo>
                    <a:pt x="147863" y="137229"/>
                  </a:lnTo>
                  <a:lnTo>
                    <a:pt x="148582" y="139110"/>
                  </a:lnTo>
                  <a:lnTo>
                    <a:pt x="149855" y="140366"/>
                  </a:lnTo>
                  <a:lnTo>
                    <a:pt x="151497" y="141202"/>
                  </a:lnTo>
                  <a:lnTo>
                    <a:pt x="156044" y="142545"/>
                  </a:lnTo>
                  <a:lnTo>
                    <a:pt x="156416" y="143448"/>
                  </a:lnTo>
                  <a:lnTo>
                    <a:pt x="156831" y="146569"/>
                  </a:lnTo>
                  <a:lnTo>
                    <a:pt x="157736" y="147719"/>
                  </a:lnTo>
                  <a:lnTo>
                    <a:pt x="159132" y="148485"/>
                  </a:lnTo>
                  <a:lnTo>
                    <a:pt x="164306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423"/>
            <p:cNvSpPr/>
            <p:nvPr/>
          </p:nvSpPr>
          <p:spPr>
            <a:xfrm>
              <a:off x="4829175" y="2478881"/>
              <a:ext cx="114301" cy="135732"/>
            </a:xfrm>
            <a:custGeom>
              <a:avLst/>
              <a:gdLst/>
              <a:ahLst/>
              <a:cxnLst/>
              <a:rect l="0" t="0" r="0" b="0"/>
              <a:pathLst>
                <a:path w="114301" h="135732">
                  <a:moveTo>
                    <a:pt x="114300" y="0"/>
                  </a:moveTo>
                  <a:lnTo>
                    <a:pt x="110508" y="0"/>
                  </a:lnTo>
                  <a:lnTo>
                    <a:pt x="109390" y="793"/>
                  </a:lnTo>
                  <a:lnTo>
                    <a:pt x="108645" y="2116"/>
                  </a:lnTo>
                  <a:lnTo>
                    <a:pt x="108149" y="3793"/>
                  </a:lnTo>
                  <a:lnTo>
                    <a:pt x="105480" y="7771"/>
                  </a:lnTo>
                  <a:lnTo>
                    <a:pt x="103657" y="9943"/>
                  </a:lnTo>
                  <a:lnTo>
                    <a:pt x="82131" y="39547"/>
                  </a:lnTo>
                  <a:lnTo>
                    <a:pt x="75390" y="49383"/>
                  </a:lnTo>
                  <a:lnTo>
                    <a:pt x="70105" y="57528"/>
                  </a:lnTo>
                  <a:lnTo>
                    <a:pt x="65786" y="64546"/>
                  </a:lnTo>
                  <a:lnTo>
                    <a:pt x="62113" y="70018"/>
                  </a:lnTo>
                  <a:lnTo>
                    <a:pt x="58871" y="74460"/>
                  </a:lnTo>
                  <a:lnTo>
                    <a:pt x="55916" y="78215"/>
                  </a:lnTo>
                  <a:lnTo>
                    <a:pt x="53152" y="82306"/>
                  </a:lnTo>
                  <a:lnTo>
                    <a:pt x="50516" y="86620"/>
                  </a:lnTo>
                  <a:lnTo>
                    <a:pt x="47965" y="91084"/>
                  </a:lnTo>
                  <a:lnTo>
                    <a:pt x="45470" y="94854"/>
                  </a:lnTo>
                  <a:lnTo>
                    <a:pt x="43013" y="98161"/>
                  </a:lnTo>
                  <a:lnTo>
                    <a:pt x="40582" y="101159"/>
                  </a:lnTo>
                  <a:lnTo>
                    <a:pt x="38167" y="103952"/>
                  </a:lnTo>
                  <a:lnTo>
                    <a:pt x="35764" y="106607"/>
                  </a:lnTo>
                  <a:lnTo>
                    <a:pt x="30976" y="111675"/>
                  </a:lnTo>
                  <a:lnTo>
                    <a:pt x="15699" y="127166"/>
                  </a:lnTo>
                  <a:lnTo>
                    <a:pt x="7475" y="135400"/>
                  </a:lnTo>
                  <a:lnTo>
                    <a:pt x="5174" y="135584"/>
                  </a:lnTo>
                  <a:lnTo>
                    <a:pt x="0" y="13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424"/>
            <p:cNvSpPr/>
            <p:nvPr/>
          </p:nvSpPr>
          <p:spPr>
            <a:xfrm>
              <a:off x="5100646" y="2314575"/>
              <a:ext cx="185730" cy="335757"/>
            </a:xfrm>
            <a:custGeom>
              <a:avLst/>
              <a:gdLst/>
              <a:ahLst/>
              <a:cxnLst/>
              <a:rect l="0" t="0" r="0" b="0"/>
              <a:pathLst>
                <a:path w="185730" h="335757">
                  <a:moveTo>
                    <a:pt x="135722" y="0"/>
                  </a:moveTo>
                  <a:lnTo>
                    <a:pt x="131931" y="3792"/>
                  </a:lnTo>
                  <a:lnTo>
                    <a:pt x="129226" y="5703"/>
                  </a:lnTo>
                  <a:lnTo>
                    <a:pt x="125834" y="7771"/>
                  </a:lnTo>
                  <a:lnTo>
                    <a:pt x="121987" y="9942"/>
                  </a:lnTo>
                  <a:lnTo>
                    <a:pt x="119422" y="12185"/>
                  </a:lnTo>
                  <a:lnTo>
                    <a:pt x="117712" y="14473"/>
                  </a:lnTo>
                  <a:lnTo>
                    <a:pt x="116571" y="16792"/>
                  </a:lnTo>
                  <a:lnTo>
                    <a:pt x="114224" y="18338"/>
                  </a:lnTo>
                  <a:lnTo>
                    <a:pt x="111071" y="19369"/>
                  </a:lnTo>
                  <a:lnTo>
                    <a:pt x="107382" y="20056"/>
                  </a:lnTo>
                  <a:lnTo>
                    <a:pt x="104129" y="21308"/>
                  </a:lnTo>
                  <a:lnTo>
                    <a:pt x="98398" y="24816"/>
                  </a:lnTo>
                  <a:lnTo>
                    <a:pt x="93204" y="29021"/>
                  </a:lnTo>
                  <a:lnTo>
                    <a:pt x="88251" y="33535"/>
                  </a:lnTo>
                  <a:lnTo>
                    <a:pt x="81000" y="40539"/>
                  </a:lnTo>
                  <a:lnTo>
                    <a:pt x="48610" y="72826"/>
                  </a:lnTo>
                  <a:lnTo>
                    <a:pt x="46692" y="75538"/>
                  </a:lnTo>
                  <a:lnTo>
                    <a:pt x="43198" y="83147"/>
                  </a:lnTo>
                  <a:lnTo>
                    <a:pt x="37488" y="91223"/>
                  </a:lnTo>
                  <a:lnTo>
                    <a:pt x="33061" y="99016"/>
                  </a:lnTo>
                  <a:lnTo>
                    <a:pt x="28447" y="105655"/>
                  </a:lnTo>
                  <a:lnTo>
                    <a:pt x="26106" y="108536"/>
                  </a:lnTo>
                  <a:lnTo>
                    <a:pt x="23505" y="113855"/>
                  </a:lnTo>
                  <a:lnTo>
                    <a:pt x="19922" y="123428"/>
                  </a:lnTo>
                  <a:lnTo>
                    <a:pt x="15994" y="131057"/>
                  </a:lnTo>
                  <a:lnTo>
                    <a:pt x="11602" y="137093"/>
                  </a:lnTo>
                  <a:lnTo>
                    <a:pt x="10112" y="140608"/>
                  </a:lnTo>
                  <a:lnTo>
                    <a:pt x="8459" y="148746"/>
                  </a:lnTo>
                  <a:lnTo>
                    <a:pt x="5607" y="155538"/>
                  </a:lnTo>
                  <a:lnTo>
                    <a:pt x="3735" y="158461"/>
                  </a:lnTo>
                  <a:lnTo>
                    <a:pt x="1655" y="165941"/>
                  </a:lnTo>
                  <a:lnTo>
                    <a:pt x="730" y="174557"/>
                  </a:lnTo>
                  <a:lnTo>
                    <a:pt x="320" y="183679"/>
                  </a:lnTo>
                  <a:lnTo>
                    <a:pt x="89" y="197739"/>
                  </a:lnTo>
                  <a:lnTo>
                    <a:pt x="0" y="220076"/>
                  </a:lnTo>
                  <a:lnTo>
                    <a:pt x="2112" y="229045"/>
                  </a:lnTo>
                  <a:lnTo>
                    <a:pt x="4902" y="237529"/>
                  </a:lnTo>
                  <a:lnTo>
                    <a:pt x="7267" y="247561"/>
                  </a:lnTo>
                  <a:lnTo>
                    <a:pt x="10633" y="255812"/>
                  </a:lnTo>
                  <a:lnTo>
                    <a:pt x="14776" y="262654"/>
                  </a:lnTo>
                  <a:lnTo>
                    <a:pt x="16991" y="265590"/>
                  </a:lnTo>
                  <a:lnTo>
                    <a:pt x="20056" y="268341"/>
                  </a:lnTo>
                  <a:lnTo>
                    <a:pt x="23686" y="270969"/>
                  </a:lnTo>
                  <a:lnTo>
                    <a:pt x="27694" y="273515"/>
                  </a:lnTo>
                  <a:lnTo>
                    <a:pt x="31160" y="276799"/>
                  </a:lnTo>
                  <a:lnTo>
                    <a:pt x="34264" y="280577"/>
                  </a:lnTo>
                  <a:lnTo>
                    <a:pt x="39830" y="288213"/>
                  </a:lnTo>
                  <a:lnTo>
                    <a:pt x="44950" y="294252"/>
                  </a:lnTo>
                  <a:lnTo>
                    <a:pt x="48219" y="296974"/>
                  </a:lnTo>
                  <a:lnTo>
                    <a:pt x="51988" y="299583"/>
                  </a:lnTo>
                  <a:lnTo>
                    <a:pt x="56086" y="302115"/>
                  </a:lnTo>
                  <a:lnTo>
                    <a:pt x="59613" y="303804"/>
                  </a:lnTo>
                  <a:lnTo>
                    <a:pt x="62758" y="304930"/>
                  </a:lnTo>
                  <a:lnTo>
                    <a:pt x="65649" y="305680"/>
                  </a:lnTo>
                  <a:lnTo>
                    <a:pt x="70976" y="308631"/>
                  </a:lnTo>
                  <a:lnTo>
                    <a:pt x="73509" y="310528"/>
                  </a:lnTo>
                  <a:lnTo>
                    <a:pt x="76784" y="312587"/>
                  </a:lnTo>
                  <a:lnTo>
                    <a:pt x="80555" y="314754"/>
                  </a:lnTo>
                  <a:lnTo>
                    <a:pt x="88979" y="319278"/>
                  </a:lnTo>
                  <a:lnTo>
                    <a:pt x="98014" y="323934"/>
                  </a:lnTo>
                  <a:lnTo>
                    <a:pt x="102646" y="325494"/>
                  </a:lnTo>
                  <a:lnTo>
                    <a:pt x="107322" y="326533"/>
                  </a:lnTo>
                  <a:lnTo>
                    <a:pt x="112026" y="327226"/>
                  </a:lnTo>
                  <a:lnTo>
                    <a:pt x="116750" y="328482"/>
                  </a:lnTo>
                  <a:lnTo>
                    <a:pt x="121486" y="330113"/>
                  </a:lnTo>
                  <a:lnTo>
                    <a:pt x="126232" y="331994"/>
                  </a:lnTo>
                  <a:lnTo>
                    <a:pt x="130983" y="333248"/>
                  </a:lnTo>
                  <a:lnTo>
                    <a:pt x="135737" y="334084"/>
                  </a:lnTo>
                  <a:lnTo>
                    <a:pt x="140495" y="334641"/>
                  </a:lnTo>
                  <a:lnTo>
                    <a:pt x="144460" y="335013"/>
                  </a:lnTo>
                  <a:lnTo>
                    <a:pt x="147898" y="335260"/>
                  </a:lnTo>
                  <a:lnTo>
                    <a:pt x="150983" y="335426"/>
                  </a:lnTo>
                  <a:lnTo>
                    <a:pt x="156528" y="335609"/>
                  </a:lnTo>
                  <a:lnTo>
                    <a:pt x="169993" y="335747"/>
                  </a:lnTo>
                  <a:lnTo>
                    <a:pt x="185729" y="335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425"/>
            <p:cNvSpPr/>
            <p:nvPr/>
          </p:nvSpPr>
          <p:spPr>
            <a:xfrm>
              <a:off x="5243599" y="2372746"/>
              <a:ext cx="211757" cy="206052"/>
            </a:xfrm>
            <a:custGeom>
              <a:avLst/>
              <a:gdLst/>
              <a:ahLst/>
              <a:cxnLst/>
              <a:rect l="0" t="0" r="0" b="0"/>
              <a:pathLst>
                <a:path w="211757" h="206052">
                  <a:moveTo>
                    <a:pt x="7057" y="48985"/>
                  </a:moveTo>
                  <a:lnTo>
                    <a:pt x="0" y="48985"/>
                  </a:lnTo>
                  <a:lnTo>
                    <a:pt x="6072" y="42834"/>
                  </a:lnTo>
                  <a:lnTo>
                    <a:pt x="6765" y="42135"/>
                  </a:lnTo>
                  <a:lnTo>
                    <a:pt x="7031" y="35716"/>
                  </a:lnTo>
                  <a:lnTo>
                    <a:pt x="10841" y="31207"/>
                  </a:lnTo>
                  <a:lnTo>
                    <a:pt x="16998" y="24844"/>
                  </a:lnTo>
                  <a:lnTo>
                    <a:pt x="19241" y="23366"/>
                  </a:lnTo>
                  <a:lnTo>
                    <a:pt x="23849" y="21724"/>
                  </a:lnTo>
                  <a:lnTo>
                    <a:pt x="28543" y="18877"/>
                  </a:lnTo>
                  <a:lnTo>
                    <a:pt x="30905" y="17006"/>
                  </a:lnTo>
                  <a:lnTo>
                    <a:pt x="34069" y="15760"/>
                  </a:lnTo>
                  <a:lnTo>
                    <a:pt x="37764" y="14929"/>
                  </a:lnTo>
                  <a:lnTo>
                    <a:pt x="41816" y="14375"/>
                  </a:lnTo>
                  <a:lnTo>
                    <a:pt x="45311" y="13211"/>
                  </a:lnTo>
                  <a:lnTo>
                    <a:pt x="51311" y="9802"/>
                  </a:lnTo>
                  <a:lnTo>
                    <a:pt x="56623" y="7758"/>
                  </a:lnTo>
                  <a:lnTo>
                    <a:pt x="62424" y="6849"/>
                  </a:lnTo>
                  <a:lnTo>
                    <a:pt x="66193" y="6607"/>
                  </a:lnTo>
                  <a:lnTo>
                    <a:pt x="70294" y="6445"/>
                  </a:lnTo>
                  <a:lnTo>
                    <a:pt x="73027" y="5544"/>
                  </a:lnTo>
                  <a:lnTo>
                    <a:pt x="74849" y="4149"/>
                  </a:lnTo>
                  <a:lnTo>
                    <a:pt x="76064" y="2426"/>
                  </a:lnTo>
                  <a:lnTo>
                    <a:pt x="78462" y="1277"/>
                  </a:lnTo>
                  <a:lnTo>
                    <a:pt x="81648" y="511"/>
                  </a:lnTo>
                  <a:lnTo>
                    <a:pt x="85359" y="0"/>
                  </a:lnTo>
                  <a:lnTo>
                    <a:pt x="88627" y="453"/>
                  </a:lnTo>
                  <a:lnTo>
                    <a:pt x="91599" y="1549"/>
                  </a:lnTo>
                  <a:lnTo>
                    <a:pt x="97019" y="4090"/>
                  </a:lnTo>
                  <a:lnTo>
                    <a:pt x="102073" y="5219"/>
                  </a:lnTo>
                  <a:lnTo>
                    <a:pt x="106966" y="7838"/>
                  </a:lnTo>
                  <a:lnTo>
                    <a:pt x="112782" y="12194"/>
                  </a:lnTo>
                  <a:lnTo>
                    <a:pt x="117581" y="16741"/>
                  </a:lnTo>
                  <a:lnTo>
                    <a:pt x="118839" y="18758"/>
                  </a:lnTo>
                  <a:lnTo>
                    <a:pt x="120238" y="23115"/>
                  </a:lnTo>
                  <a:lnTo>
                    <a:pt x="120859" y="27698"/>
                  </a:lnTo>
                  <a:lnTo>
                    <a:pt x="121136" y="32380"/>
                  </a:lnTo>
                  <a:lnTo>
                    <a:pt x="121259" y="37107"/>
                  </a:lnTo>
                  <a:lnTo>
                    <a:pt x="121328" y="44230"/>
                  </a:lnTo>
                  <a:lnTo>
                    <a:pt x="120544" y="47403"/>
                  </a:lnTo>
                  <a:lnTo>
                    <a:pt x="119227" y="51105"/>
                  </a:lnTo>
                  <a:lnTo>
                    <a:pt x="115204" y="60869"/>
                  </a:lnTo>
                  <a:lnTo>
                    <a:pt x="112536" y="66438"/>
                  </a:lnTo>
                  <a:lnTo>
                    <a:pt x="110714" y="70145"/>
                  </a:lnTo>
                  <a:lnTo>
                    <a:pt x="106573" y="76381"/>
                  </a:lnTo>
                  <a:lnTo>
                    <a:pt x="104358" y="79155"/>
                  </a:lnTo>
                  <a:lnTo>
                    <a:pt x="102086" y="81004"/>
                  </a:lnTo>
                  <a:lnTo>
                    <a:pt x="99779" y="82237"/>
                  </a:lnTo>
                  <a:lnTo>
                    <a:pt x="97447" y="83059"/>
                  </a:lnTo>
                  <a:lnTo>
                    <a:pt x="92738" y="86089"/>
                  </a:lnTo>
                  <a:lnTo>
                    <a:pt x="87999" y="90082"/>
                  </a:lnTo>
                  <a:lnTo>
                    <a:pt x="83249" y="94502"/>
                  </a:lnTo>
                  <a:lnTo>
                    <a:pt x="76111" y="101454"/>
                  </a:lnTo>
                  <a:lnTo>
                    <a:pt x="73729" y="103014"/>
                  </a:lnTo>
                  <a:lnTo>
                    <a:pt x="68968" y="104748"/>
                  </a:lnTo>
                  <a:lnTo>
                    <a:pt x="67381" y="106004"/>
                  </a:lnTo>
                  <a:lnTo>
                    <a:pt x="66323" y="107635"/>
                  </a:lnTo>
                  <a:lnTo>
                    <a:pt x="64210" y="113270"/>
                  </a:lnTo>
                  <a:lnTo>
                    <a:pt x="64208" y="109483"/>
                  </a:lnTo>
                  <a:lnTo>
                    <a:pt x="65001" y="108367"/>
                  </a:lnTo>
                  <a:lnTo>
                    <a:pt x="66324" y="107623"/>
                  </a:lnTo>
                  <a:lnTo>
                    <a:pt x="70358" y="106429"/>
                  </a:lnTo>
                  <a:lnTo>
                    <a:pt x="75142" y="104149"/>
                  </a:lnTo>
                  <a:lnTo>
                    <a:pt x="78641" y="102430"/>
                  </a:lnTo>
                  <a:lnTo>
                    <a:pt x="84645" y="100519"/>
                  </a:lnTo>
                  <a:lnTo>
                    <a:pt x="90753" y="99670"/>
                  </a:lnTo>
                  <a:lnTo>
                    <a:pt x="94605" y="99444"/>
                  </a:lnTo>
                  <a:lnTo>
                    <a:pt x="103117" y="99192"/>
                  </a:lnTo>
                  <a:lnTo>
                    <a:pt x="140438" y="98999"/>
                  </a:lnTo>
                  <a:lnTo>
                    <a:pt x="150912" y="98993"/>
                  </a:lnTo>
                  <a:lnTo>
                    <a:pt x="159316" y="102961"/>
                  </a:lnTo>
                  <a:lnTo>
                    <a:pt x="171269" y="109575"/>
                  </a:lnTo>
                  <a:lnTo>
                    <a:pt x="185588" y="117953"/>
                  </a:lnTo>
                  <a:lnTo>
                    <a:pt x="195134" y="124332"/>
                  </a:lnTo>
                  <a:lnTo>
                    <a:pt x="201497" y="129379"/>
                  </a:lnTo>
                  <a:lnTo>
                    <a:pt x="205740" y="133537"/>
                  </a:lnTo>
                  <a:lnTo>
                    <a:pt x="208569" y="137103"/>
                  </a:lnTo>
                  <a:lnTo>
                    <a:pt x="211712" y="143182"/>
                  </a:lnTo>
                  <a:lnTo>
                    <a:pt x="211756" y="146708"/>
                  </a:lnTo>
                  <a:lnTo>
                    <a:pt x="210992" y="150646"/>
                  </a:lnTo>
                  <a:lnTo>
                    <a:pt x="209689" y="154859"/>
                  </a:lnTo>
                  <a:lnTo>
                    <a:pt x="208026" y="158461"/>
                  </a:lnTo>
                  <a:lnTo>
                    <a:pt x="204062" y="164581"/>
                  </a:lnTo>
                  <a:lnTo>
                    <a:pt x="199654" y="169946"/>
                  </a:lnTo>
                  <a:lnTo>
                    <a:pt x="195050" y="174976"/>
                  </a:lnTo>
                  <a:lnTo>
                    <a:pt x="190357" y="179858"/>
                  </a:lnTo>
                  <a:lnTo>
                    <a:pt x="187200" y="182271"/>
                  </a:lnTo>
                  <a:lnTo>
                    <a:pt x="183509" y="184674"/>
                  </a:lnTo>
                  <a:lnTo>
                    <a:pt x="179460" y="187069"/>
                  </a:lnTo>
                  <a:lnTo>
                    <a:pt x="175174" y="188666"/>
                  </a:lnTo>
                  <a:lnTo>
                    <a:pt x="170728" y="189730"/>
                  </a:lnTo>
                  <a:lnTo>
                    <a:pt x="166177" y="190440"/>
                  </a:lnTo>
                  <a:lnTo>
                    <a:pt x="161557" y="191707"/>
                  </a:lnTo>
                  <a:lnTo>
                    <a:pt x="156887" y="193346"/>
                  </a:lnTo>
                  <a:lnTo>
                    <a:pt x="152187" y="195231"/>
                  </a:lnTo>
                  <a:lnTo>
                    <a:pt x="147467" y="196489"/>
                  </a:lnTo>
                  <a:lnTo>
                    <a:pt x="142732" y="197327"/>
                  </a:lnTo>
                  <a:lnTo>
                    <a:pt x="137988" y="197886"/>
                  </a:lnTo>
                  <a:lnTo>
                    <a:pt x="133239" y="199052"/>
                  </a:lnTo>
                  <a:lnTo>
                    <a:pt x="128484" y="200623"/>
                  </a:lnTo>
                  <a:lnTo>
                    <a:pt x="123726" y="202465"/>
                  </a:lnTo>
                  <a:lnTo>
                    <a:pt x="119761" y="203692"/>
                  </a:lnTo>
                  <a:lnTo>
                    <a:pt x="113240" y="205056"/>
                  </a:lnTo>
                  <a:lnTo>
                    <a:pt x="107695" y="205662"/>
                  </a:lnTo>
                  <a:lnTo>
                    <a:pt x="102585" y="205932"/>
                  </a:lnTo>
                  <a:lnTo>
                    <a:pt x="97669" y="206051"/>
                  </a:lnTo>
                  <a:lnTo>
                    <a:pt x="95246" y="205289"/>
                  </a:lnTo>
                  <a:lnTo>
                    <a:pt x="90438" y="202327"/>
                  </a:lnTo>
                  <a:lnTo>
                    <a:pt x="85654" y="200480"/>
                  </a:lnTo>
                  <a:lnTo>
                    <a:pt x="83268" y="199988"/>
                  </a:lnTo>
                  <a:lnTo>
                    <a:pt x="81677" y="198866"/>
                  </a:lnTo>
                  <a:lnTo>
                    <a:pt x="80616" y="197324"/>
                  </a:lnTo>
                  <a:lnTo>
                    <a:pt x="79908" y="195503"/>
                  </a:lnTo>
                  <a:lnTo>
                    <a:pt x="78643" y="194289"/>
                  </a:lnTo>
                  <a:lnTo>
                    <a:pt x="77006" y="193479"/>
                  </a:lnTo>
                  <a:lnTo>
                    <a:pt x="75121" y="192939"/>
                  </a:lnTo>
                  <a:lnTo>
                    <a:pt x="73864" y="191785"/>
                  </a:lnTo>
                  <a:lnTo>
                    <a:pt x="73027" y="190223"/>
                  </a:lnTo>
                  <a:lnTo>
                    <a:pt x="71351" y="18471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426"/>
            <p:cNvSpPr/>
            <p:nvPr/>
          </p:nvSpPr>
          <p:spPr>
            <a:xfrm>
              <a:off x="5507831" y="2400300"/>
              <a:ext cx="200026" cy="150019"/>
            </a:xfrm>
            <a:custGeom>
              <a:avLst/>
              <a:gdLst/>
              <a:ahLst/>
              <a:cxnLst/>
              <a:rect l="0" t="0" r="0" b="0"/>
              <a:pathLst>
                <a:path w="200026" h="150019">
                  <a:moveTo>
                    <a:pt x="0" y="0"/>
                  </a:moveTo>
                  <a:lnTo>
                    <a:pt x="3793" y="0"/>
                  </a:lnTo>
                  <a:lnTo>
                    <a:pt x="4909" y="793"/>
                  </a:lnTo>
                  <a:lnTo>
                    <a:pt x="5654" y="2116"/>
                  </a:lnTo>
                  <a:lnTo>
                    <a:pt x="6849" y="6150"/>
                  </a:lnTo>
                  <a:lnTo>
                    <a:pt x="7741" y="6482"/>
                  </a:lnTo>
                  <a:lnTo>
                    <a:pt x="10849" y="6849"/>
                  </a:lnTo>
                  <a:lnTo>
                    <a:pt x="12789" y="7741"/>
                  </a:lnTo>
                  <a:lnTo>
                    <a:pt x="17060" y="10849"/>
                  </a:lnTo>
                  <a:lnTo>
                    <a:pt x="21605" y="14875"/>
                  </a:lnTo>
                  <a:lnTo>
                    <a:pt x="26271" y="19311"/>
                  </a:lnTo>
                  <a:lnTo>
                    <a:pt x="38110" y="30990"/>
                  </a:lnTo>
                  <a:lnTo>
                    <a:pt x="41282" y="33360"/>
                  </a:lnTo>
                  <a:lnTo>
                    <a:pt x="44983" y="35733"/>
                  </a:lnTo>
                  <a:lnTo>
                    <a:pt x="49039" y="38110"/>
                  </a:lnTo>
                  <a:lnTo>
                    <a:pt x="52536" y="41281"/>
                  </a:lnTo>
                  <a:lnTo>
                    <a:pt x="55661" y="44983"/>
                  </a:lnTo>
                  <a:lnTo>
                    <a:pt x="58539" y="49038"/>
                  </a:lnTo>
                  <a:lnTo>
                    <a:pt x="61251" y="52536"/>
                  </a:lnTo>
                  <a:lnTo>
                    <a:pt x="63853" y="55661"/>
                  </a:lnTo>
                  <a:lnTo>
                    <a:pt x="66381" y="58539"/>
                  </a:lnTo>
                  <a:lnTo>
                    <a:pt x="69654" y="61250"/>
                  </a:lnTo>
                  <a:lnTo>
                    <a:pt x="73423" y="63853"/>
                  </a:lnTo>
                  <a:lnTo>
                    <a:pt x="77524" y="66381"/>
                  </a:lnTo>
                  <a:lnTo>
                    <a:pt x="99013" y="81890"/>
                  </a:lnTo>
                  <a:lnTo>
                    <a:pt x="113634" y="92693"/>
                  </a:lnTo>
                  <a:lnTo>
                    <a:pt x="124969" y="100689"/>
                  </a:lnTo>
                  <a:lnTo>
                    <a:pt x="134112" y="106813"/>
                  </a:lnTo>
                  <a:lnTo>
                    <a:pt x="141796" y="111690"/>
                  </a:lnTo>
                  <a:lnTo>
                    <a:pt x="147712" y="115735"/>
                  </a:lnTo>
                  <a:lnTo>
                    <a:pt x="152450" y="119225"/>
                  </a:lnTo>
                  <a:lnTo>
                    <a:pt x="156402" y="122346"/>
                  </a:lnTo>
                  <a:lnTo>
                    <a:pt x="159831" y="125220"/>
                  </a:lnTo>
                  <a:lnTo>
                    <a:pt x="162910" y="127930"/>
                  </a:lnTo>
                  <a:lnTo>
                    <a:pt x="165756" y="130530"/>
                  </a:lnTo>
                  <a:lnTo>
                    <a:pt x="168448" y="132264"/>
                  </a:lnTo>
                  <a:lnTo>
                    <a:pt x="173555" y="134190"/>
                  </a:lnTo>
                  <a:lnTo>
                    <a:pt x="178471" y="137163"/>
                  </a:lnTo>
                  <a:lnTo>
                    <a:pt x="180893" y="139067"/>
                  </a:lnTo>
                  <a:lnTo>
                    <a:pt x="185701" y="141182"/>
                  </a:lnTo>
                  <a:lnTo>
                    <a:pt x="188094" y="141746"/>
                  </a:lnTo>
                  <a:lnTo>
                    <a:pt x="192871" y="144490"/>
                  </a:lnTo>
                  <a:lnTo>
                    <a:pt x="200025" y="1500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427"/>
            <p:cNvSpPr/>
            <p:nvPr/>
          </p:nvSpPr>
          <p:spPr>
            <a:xfrm>
              <a:off x="5536406" y="2407443"/>
              <a:ext cx="150020" cy="171451"/>
            </a:xfrm>
            <a:custGeom>
              <a:avLst/>
              <a:gdLst/>
              <a:ahLst/>
              <a:cxnLst/>
              <a:rect l="0" t="0" r="0" b="0"/>
              <a:pathLst>
                <a:path w="150020" h="171451">
                  <a:moveTo>
                    <a:pt x="150019" y="0"/>
                  </a:moveTo>
                  <a:lnTo>
                    <a:pt x="142962" y="0"/>
                  </a:lnTo>
                  <a:lnTo>
                    <a:pt x="139109" y="3793"/>
                  </a:lnTo>
                  <a:lnTo>
                    <a:pt x="137982" y="5703"/>
                  </a:lnTo>
                  <a:lnTo>
                    <a:pt x="136732" y="9943"/>
                  </a:lnTo>
                  <a:lnTo>
                    <a:pt x="134059" y="14474"/>
                  </a:lnTo>
                  <a:lnTo>
                    <a:pt x="130226" y="19133"/>
                  </a:lnTo>
                  <a:lnTo>
                    <a:pt x="125876" y="23849"/>
                  </a:lnTo>
                  <a:lnTo>
                    <a:pt x="123605" y="27013"/>
                  </a:lnTo>
                  <a:lnTo>
                    <a:pt x="121297" y="30708"/>
                  </a:lnTo>
                  <a:lnTo>
                    <a:pt x="118965" y="34760"/>
                  </a:lnTo>
                  <a:lnTo>
                    <a:pt x="115822" y="39048"/>
                  </a:lnTo>
                  <a:lnTo>
                    <a:pt x="112139" y="43495"/>
                  </a:lnTo>
                  <a:lnTo>
                    <a:pt x="108097" y="48047"/>
                  </a:lnTo>
                  <a:lnTo>
                    <a:pt x="104608" y="52669"/>
                  </a:lnTo>
                  <a:lnTo>
                    <a:pt x="101489" y="57337"/>
                  </a:lnTo>
                  <a:lnTo>
                    <a:pt x="98616" y="62038"/>
                  </a:lnTo>
                  <a:lnTo>
                    <a:pt x="95113" y="66758"/>
                  </a:lnTo>
                  <a:lnTo>
                    <a:pt x="91190" y="71494"/>
                  </a:lnTo>
                  <a:lnTo>
                    <a:pt x="86986" y="76237"/>
                  </a:lnTo>
                  <a:lnTo>
                    <a:pt x="78083" y="85742"/>
                  </a:lnTo>
                  <a:lnTo>
                    <a:pt x="59433" y="104779"/>
                  </a:lnTo>
                  <a:lnTo>
                    <a:pt x="55496" y="109540"/>
                  </a:lnTo>
                  <a:lnTo>
                    <a:pt x="52079" y="114302"/>
                  </a:lnTo>
                  <a:lnTo>
                    <a:pt x="49007" y="119064"/>
                  </a:lnTo>
                  <a:lnTo>
                    <a:pt x="45371" y="123826"/>
                  </a:lnTo>
                  <a:lnTo>
                    <a:pt x="41360" y="128588"/>
                  </a:lnTo>
                  <a:lnTo>
                    <a:pt x="33463" y="137319"/>
                  </a:lnTo>
                  <a:lnTo>
                    <a:pt x="27309" y="143846"/>
                  </a:lnTo>
                  <a:lnTo>
                    <a:pt x="23761" y="146697"/>
                  </a:lnTo>
                  <a:lnTo>
                    <a:pt x="19810" y="149392"/>
                  </a:lnTo>
                  <a:lnTo>
                    <a:pt x="15588" y="151982"/>
                  </a:lnTo>
                  <a:lnTo>
                    <a:pt x="12773" y="154503"/>
                  </a:lnTo>
                  <a:lnTo>
                    <a:pt x="10897" y="156977"/>
                  </a:lnTo>
                  <a:lnTo>
                    <a:pt x="9646" y="159420"/>
                  </a:lnTo>
                  <a:lnTo>
                    <a:pt x="8018" y="161049"/>
                  </a:lnTo>
                  <a:lnTo>
                    <a:pt x="6139" y="162135"/>
                  </a:lnTo>
                  <a:lnTo>
                    <a:pt x="4093" y="162859"/>
                  </a:lnTo>
                  <a:lnTo>
                    <a:pt x="2729" y="164135"/>
                  </a:lnTo>
                  <a:lnTo>
                    <a:pt x="1818" y="165780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428"/>
            <p:cNvSpPr/>
            <p:nvPr/>
          </p:nvSpPr>
          <p:spPr>
            <a:xfrm>
              <a:off x="5793581" y="2400300"/>
              <a:ext cx="64295" cy="178594"/>
            </a:xfrm>
            <a:custGeom>
              <a:avLst/>
              <a:gdLst/>
              <a:ahLst/>
              <a:cxnLst/>
              <a:rect l="0" t="0" r="0" b="0"/>
              <a:pathLst>
                <a:path w="64295" h="178594">
                  <a:moveTo>
                    <a:pt x="0" y="0"/>
                  </a:moveTo>
                  <a:lnTo>
                    <a:pt x="3793" y="0"/>
                  </a:lnTo>
                  <a:lnTo>
                    <a:pt x="4909" y="793"/>
                  </a:lnTo>
                  <a:lnTo>
                    <a:pt x="5654" y="2116"/>
                  </a:lnTo>
                  <a:lnTo>
                    <a:pt x="6482" y="5703"/>
                  </a:lnTo>
                  <a:lnTo>
                    <a:pt x="6849" y="9942"/>
                  </a:lnTo>
                  <a:lnTo>
                    <a:pt x="7741" y="12185"/>
                  </a:lnTo>
                  <a:lnTo>
                    <a:pt x="9129" y="14473"/>
                  </a:lnTo>
                  <a:lnTo>
                    <a:pt x="10849" y="16792"/>
                  </a:lnTo>
                  <a:lnTo>
                    <a:pt x="12789" y="19132"/>
                  </a:lnTo>
                  <a:lnTo>
                    <a:pt x="14876" y="21486"/>
                  </a:lnTo>
                  <a:lnTo>
                    <a:pt x="17060" y="23849"/>
                  </a:lnTo>
                  <a:lnTo>
                    <a:pt x="18517" y="26218"/>
                  </a:lnTo>
                  <a:lnTo>
                    <a:pt x="20137" y="30967"/>
                  </a:lnTo>
                  <a:lnTo>
                    <a:pt x="20568" y="34138"/>
                  </a:lnTo>
                  <a:lnTo>
                    <a:pt x="20855" y="37840"/>
                  </a:lnTo>
                  <a:lnTo>
                    <a:pt x="21047" y="41895"/>
                  </a:lnTo>
                  <a:lnTo>
                    <a:pt x="21969" y="46186"/>
                  </a:lnTo>
                  <a:lnTo>
                    <a:pt x="23377" y="50635"/>
                  </a:lnTo>
                  <a:lnTo>
                    <a:pt x="25110" y="55187"/>
                  </a:lnTo>
                  <a:lnTo>
                    <a:pt x="26264" y="59810"/>
                  </a:lnTo>
                  <a:lnTo>
                    <a:pt x="27035" y="64480"/>
                  </a:lnTo>
                  <a:lnTo>
                    <a:pt x="27548" y="69180"/>
                  </a:lnTo>
                  <a:lnTo>
                    <a:pt x="28684" y="73901"/>
                  </a:lnTo>
                  <a:lnTo>
                    <a:pt x="30235" y="78636"/>
                  </a:lnTo>
                  <a:lnTo>
                    <a:pt x="32063" y="83380"/>
                  </a:lnTo>
                  <a:lnTo>
                    <a:pt x="33281" y="87337"/>
                  </a:lnTo>
                  <a:lnTo>
                    <a:pt x="34094" y="90768"/>
                  </a:lnTo>
                  <a:lnTo>
                    <a:pt x="34635" y="93850"/>
                  </a:lnTo>
                  <a:lnTo>
                    <a:pt x="34996" y="97491"/>
                  </a:lnTo>
                  <a:lnTo>
                    <a:pt x="35237" y="101507"/>
                  </a:lnTo>
                  <a:lnTo>
                    <a:pt x="35398" y="105771"/>
                  </a:lnTo>
                  <a:lnTo>
                    <a:pt x="36299" y="110201"/>
                  </a:lnTo>
                  <a:lnTo>
                    <a:pt x="37693" y="114742"/>
                  </a:lnTo>
                  <a:lnTo>
                    <a:pt x="39416" y="119357"/>
                  </a:lnTo>
                  <a:lnTo>
                    <a:pt x="41359" y="124021"/>
                  </a:lnTo>
                  <a:lnTo>
                    <a:pt x="43447" y="128718"/>
                  </a:lnTo>
                  <a:lnTo>
                    <a:pt x="45634" y="133437"/>
                  </a:lnTo>
                  <a:lnTo>
                    <a:pt x="47091" y="137377"/>
                  </a:lnTo>
                  <a:lnTo>
                    <a:pt x="48063" y="140797"/>
                  </a:lnTo>
                  <a:lnTo>
                    <a:pt x="48711" y="143870"/>
                  </a:lnTo>
                  <a:lnTo>
                    <a:pt x="49936" y="146714"/>
                  </a:lnTo>
                  <a:lnTo>
                    <a:pt x="51547" y="149403"/>
                  </a:lnTo>
                  <a:lnTo>
                    <a:pt x="53415" y="151989"/>
                  </a:lnTo>
                  <a:lnTo>
                    <a:pt x="54659" y="154507"/>
                  </a:lnTo>
                  <a:lnTo>
                    <a:pt x="56043" y="159422"/>
                  </a:lnTo>
                  <a:lnTo>
                    <a:pt x="56658" y="164252"/>
                  </a:lnTo>
                  <a:lnTo>
                    <a:pt x="57052" y="170028"/>
                  </a:lnTo>
                  <a:lnTo>
                    <a:pt x="57879" y="171295"/>
                  </a:lnTo>
                  <a:lnTo>
                    <a:pt x="59224" y="172934"/>
                  </a:lnTo>
                  <a:lnTo>
                    <a:pt x="64294" y="1785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429"/>
            <p:cNvSpPr/>
            <p:nvPr/>
          </p:nvSpPr>
          <p:spPr>
            <a:xfrm>
              <a:off x="5765006" y="2478881"/>
              <a:ext cx="135732" cy="7145"/>
            </a:xfrm>
            <a:custGeom>
              <a:avLst/>
              <a:gdLst/>
              <a:ahLst/>
              <a:cxnLst/>
              <a:rect l="0" t="0" r="0" b="0"/>
              <a:pathLst>
                <a:path w="135732" h="7145">
                  <a:moveTo>
                    <a:pt x="0" y="0"/>
                  </a:moveTo>
                  <a:lnTo>
                    <a:pt x="6151" y="0"/>
                  </a:lnTo>
                  <a:lnTo>
                    <a:pt x="7275" y="793"/>
                  </a:lnTo>
                  <a:lnTo>
                    <a:pt x="8819" y="2116"/>
                  </a:lnTo>
                  <a:lnTo>
                    <a:pt x="10642" y="3793"/>
                  </a:lnTo>
                  <a:lnTo>
                    <a:pt x="13444" y="4909"/>
                  </a:lnTo>
                  <a:lnTo>
                    <a:pt x="16900" y="5654"/>
                  </a:lnTo>
                  <a:lnTo>
                    <a:pt x="20792" y="6151"/>
                  </a:lnTo>
                  <a:lnTo>
                    <a:pt x="24974" y="6482"/>
                  </a:lnTo>
                  <a:lnTo>
                    <a:pt x="29349" y="6702"/>
                  </a:lnTo>
                  <a:lnTo>
                    <a:pt x="38444" y="6948"/>
                  </a:lnTo>
                  <a:lnTo>
                    <a:pt x="135731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430"/>
            <p:cNvSpPr/>
            <p:nvPr/>
          </p:nvSpPr>
          <p:spPr>
            <a:xfrm>
              <a:off x="5937158" y="2357437"/>
              <a:ext cx="163578" cy="204071"/>
            </a:xfrm>
            <a:custGeom>
              <a:avLst/>
              <a:gdLst/>
              <a:ahLst/>
              <a:cxnLst/>
              <a:rect l="0" t="0" r="0" b="0"/>
              <a:pathLst>
                <a:path w="163578" h="204071">
                  <a:moveTo>
                    <a:pt x="42160" y="78581"/>
                  </a:moveTo>
                  <a:lnTo>
                    <a:pt x="42160" y="74789"/>
                  </a:lnTo>
                  <a:lnTo>
                    <a:pt x="41367" y="73672"/>
                  </a:lnTo>
                  <a:lnTo>
                    <a:pt x="40044" y="72927"/>
                  </a:lnTo>
                  <a:lnTo>
                    <a:pt x="36009" y="71732"/>
                  </a:lnTo>
                  <a:lnTo>
                    <a:pt x="35678" y="70840"/>
                  </a:lnTo>
                  <a:lnTo>
                    <a:pt x="35311" y="67732"/>
                  </a:lnTo>
                  <a:lnTo>
                    <a:pt x="34419" y="66586"/>
                  </a:lnTo>
                  <a:lnTo>
                    <a:pt x="33031" y="65822"/>
                  </a:lnTo>
                  <a:lnTo>
                    <a:pt x="31311" y="65312"/>
                  </a:lnTo>
                  <a:lnTo>
                    <a:pt x="30166" y="64179"/>
                  </a:lnTo>
                  <a:lnTo>
                    <a:pt x="29402" y="62630"/>
                  </a:lnTo>
                  <a:lnTo>
                    <a:pt x="28175" y="58232"/>
                  </a:lnTo>
                  <a:lnTo>
                    <a:pt x="27962" y="53678"/>
                  </a:lnTo>
                  <a:lnTo>
                    <a:pt x="27139" y="51660"/>
                  </a:lnTo>
                  <a:lnTo>
                    <a:pt x="24107" y="47302"/>
                  </a:lnTo>
                  <a:lnTo>
                    <a:pt x="20114" y="42719"/>
                  </a:lnTo>
                  <a:lnTo>
                    <a:pt x="17937" y="40385"/>
                  </a:lnTo>
                  <a:lnTo>
                    <a:pt x="14899" y="35655"/>
                  </a:lnTo>
                  <a:lnTo>
                    <a:pt x="11287" y="29326"/>
                  </a:lnTo>
                  <a:lnTo>
                    <a:pt x="1666" y="11525"/>
                  </a:lnTo>
                  <a:lnTo>
                    <a:pt x="350" y="6975"/>
                  </a:lnTo>
                  <a:lnTo>
                    <a:pt x="0" y="4650"/>
                  </a:lnTo>
                  <a:lnTo>
                    <a:pt x="559" y="3100"/>
                  </a:lnTo>
                  <a:lnTo>
                    <a:pt x="1727" y="2067"/>
                  </a:lnTo>
                  <a:lnTo>
                    <a:pt x="6166" y="121"/>
                  </a:lnTo>
                  <a:lnTo>
                    <a:pt x="10152" y="35"/>
                  </a:lnTo>
                  <a:lnTo>
                    <a:pt x="152447" y="0"/>
                  </a:lnTo>
                  <a:lnTo>
                    <a:pt x="153785" y="794"/>
                  </a:lnTo>
                  <a:lnTo>
                    <a:pt x="154677" y="2117"/>
                  </a:lnTo>
                  <a:lnTo>
                    <a:pt x="156108" y="6151"/>
                  </a:lnTo>
                  <a:lnTo>
                    <a:pt x="160148" y="10642"/>
                  </a:lnTo>
                  <a:lnTo>
                    <a:pt x="162580" y="13207"/>
                  </a:lnTo>
                  <a:lnTo>
                    <a:pt x="163148" y="15924"/>
                  </a:lnTo>
                  <a:lnTo>
                    <a:pt x="163469" y="21916"/>
                  </a:lnTo>
                  <a:lnTo>
                    <a:pt x="163545" y="27203"/>
                  </a:lnTo>
                  <a:lnTo>
                    <a:pt x="163577" y="34844"/>
                  </a:lnTo>
                  <a:lnTo>
                    <a:pt x="162792" y="39105"/>
                  </a:lnTo>
                  <a:lnTo>
                    <a:pt x="161476" y="43532"/>
                  </a:lnTo>
                  <a:lnTo>
                    <a:pt x="159803" y="48071"/>
                  </a:lnTo>
                  <a:lnTo>
                    <a:pt x="158689" y="52685"/>
                  </a:lnTo>
                  <a:lnTo>
                    <a:pt x="157946" y="57348"/>
                  </a:lnTo>
                  <a:lnTo>
                    <a:pt x="157451" y="62044"/>
                  </a:lnTo>
                  <a:lnTo>
                    <a:pt x="156327" y="66763"/>
                  </a:lnTo>
                  <a:lnTo>
                    <a:pt x="154784" y="71496"/>
                  </a:lnTo>
                  <a:lnTo>
                    <a:pt x="152962" y="76240"/>
                  </a:lnTo>
                  <a:lnTo>
                    <a:pt x="151747" y="80989"/>
                  </a:lnTo>
                  <a:lnTo>
                    <a:pt x="150936" y="85742"/>
                  </a:lnTo>
                  <a:lnTo>
                    <a:pt x="150397" y="90499"/>
                  </a:lnTo>
                  <a:lnTo>
                    <a:pt x="149243" y="95258"/>
                  </a:lnTo>
                  <a:lnTo>
                    <a:pt x="147681" y="100018"/>
                  </a:lnTo>
                  <a:lnTo>
                    <a:pt x="145843" y="104778"/>
                  </a:lnTo>
                  <a:lnTo>
                    <a:pt x="143826" y="109540"/>
                  </a:lnTo>
                  <a:lnTo>
                    <a:pt x="139468" y="119064"/>
                  </a:lnTo>
                  <a:lnTo>
                    <a:pt x="137988" y="123826"/>
                  </a:lnTo>
                  <a:lnTo>
                    <a:pt x="137002" y="128588"/>
                  </a:lnTo>
                  <a:lnTo>
                    <a:pt x="136344" y="133351"/>
                  </a:lnTo>
                  <a:lnTo>
                    <a:pt x="135906" y="138113"/>
                  </a:lnTo>
                  <a:lnTo>
                    <a:pt x="135614" y="142875"/>
                  </a:lnTo>
                  <a:lnTo>
                    <a:pt x="135419" y="147638"/>
                  </a:lnTo>
                  <a:lnTo>
                    <a:pt x="134495" y="151606"/>
                  </a:lnTo>
                  <a:lnTo>
                    <a:pt x="133086" y="155046"/>
                  </a:lnTo>
                  <a:lnTo>
                    <a:pt x="130197" y="160984"/>
                  </a:lnTo>
                  <a:lnTo>
                    <a:pt x="128912" y="166270"/>
                  </a:lnTo>
                  <a:lnTo>
                    <a:pt x="128342" y="171264"/>
                  </a:lnTo>
                  <a:lnTo>
                    <a:pt x="128088" y="176924"/>
                  </a:lnTo>
                  <a:lnTo>
                    <a:pt x="127903" y="192065"/>
                  </a:lnTo>
                  <a:lnTo>
                    <a:pt x="127885" y="204070"/>
                  </a:lnTo>
                  <a:lnTo>
                    <a:pt x="127885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431"/>
            <p:cNvSpPr/>
            <p:nvPr/>
          </p:nvSpPr>
          <p:spPr>
            <a:xfrm>
              <a:off x="6136481" y="2271712"/>
              <a:ext cx="128470" cy="350045"/>
            </a:xfrm>
            <a:custGeom>
              <a:avLst/>
              <a:gdLst/>
              <a:ahLst/>
              <a:cxnLst/>
              <a:rect l="0" t="0" r="0" b="0"/>
              <a:pathLst>
                <a:path w="128470" h="350045">
                  <a:moveTo>
                    <a:pt x="0" y="0"/>
                  </a:moveTo>
                  <a:lnTo>
                    <a:pt x="3793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151" y="3793"/>
                  </a:lnTo>
                  <a:lnTo>
                    <a:pt x="8819" y="7771"/>
                  </a:lnTo>
                  <a:lnTo>
                    <a:pt x="12651" y="12185"/>
                  </a:lnTo>
                  <a:lnTo>
                    <a:pt x="17000" y="16793"/>
                  </a:lnTo>
                  <a:lnTo>
                    <a:pt x="20064" y="19133"/>
                  </a:lnTo>
                  <a:lnTo>
                    <a:pt x="23695" y="21486"/>
                  </a:lnTo>
                  <a:lnTo>
                    <a:pt x="27703" y="23849"/>
                  </a:lnTo>
                  <a:lnTo>
                    <a:pt x="31169" y="26218"/>
                  </a:lnTo>
                  <a:lnTo>
                    <a:pt x="34272" y="28591"/>
                  </a:lnTo>
                  <a:lnTo>
                    <a:pt x="37136" y="30967"/>
                  </a:lnTo>
                  <a:lnTo>
                    <a:pt x="40632" y="34139"/>
                  </a:lnTo>
                  <a:lnTo>
                    <a:pt x="48750" y="41896"/>
                  </a:lnTo>
                  <a:lnTo>
                    <a:pt x="53137" y="45393"/>
                  </a:lnTo>
                  <a:lnTo>
                    <a:pt x="57650" y="48519"/>
                  </a:lnTo>
                  <a:lnTo>
                    <a:pt x="62246" y="51396"/>
                  </a:lnTo>
                  <a:lnTo>
                    <a:pt x="66104" y="54901"/>
                  </a:lnTo>
                  <a:lnTo>
                    <a:pt x="69469" y="58826"/>
                  </a:lnTo>
                  <a:lnTo>
                    <a:pt x="72507" y="63030"/>
                  </a:lnTo>
                  <a:lnTo>
                    <a:pt x="76118" y="67420"/>
                  </a:lnTo>
                  <a:lnTo>
                    <a:pt x="80115" y="71934"/>
                  </a:lnTo>
                  <a:lnTo>
                    <a:pt x="84367" y="76531"/>
                  </a:lnTo>
                  <a:lnTo>
                    <a:pt x="87994" y="81183"/>
                  </a:lnTo>
                  <a:lnTo>
                    <a:pt x="91206" y="85872"/>
                  </a:lnTo>
                  <a:lnTo>
                    <a:pt x="94142" y="90586"/>
                  </a:lnTo>
                  <a:lnTo>
                    <a:pt x="97686" y="95316"/>
                  </a:lnTo>
                  <a:lnTo>
                    <a:pt x="101637" y="100056"/>
                  </a:lnTo>
                  <a:lnTo>
                    <a:pt x="105857" y="104804"/>
                  </a:lnTo>
                  <a:lnTo>
                    <a:pt x="108672" y="109557"/>
                  </a:lnTo>
                  <a:lnTo>
                    <a:pt x="111799" y="119071"/>
                  </a:lnTo>
                  <a:lnTo>
                    <a:pt x="115304" y="128592"/>
                  </a:lnTo>
                  <a:lnTo>
                    <a:pt x="117351" y="133352"/>
                  </a:lnTo>
                  <a:lnTo>
                    <a:pt x="119509" y="138908"/>
                  </a:lnTo>
                  <a:lnTo>
                    <a:pt x="124024" y="151431"/>
                  </a:lnTo>
                  <a:lnTo>
                    <a:pt x="125544" y="157310"/>
                  </a:lnTo>
                  <a:lnTo>
                    <a:pt x="127235" y="168076"/>
                  </a:lnTo>
                  <a:lnTo>
                    <a:pt x="127685" y="173963"/>
                  </a:lnTo>
                  <a:lnTo>
                    <a:pt x="127986" y="180269"/>
                  </a:lnTo>
                  <a:lnTo>
                    <a:pt x="128320" y="193626"/>
                  </a:lnTo>
                  <a:lnTo>
                    <a:pt x="128469" y="207500"/>
                  </a:lnTo>
                  <a:lnTo>
                    <a:pt x="127714" y="213739"/>
                  </a:lnTo>
                  <a:lnTo>
                    <a:pt x="126418" y="219487"/>
                  </a:lnTo>
                  <a:lnTo>
                    <a:pt x="124760" y="224906"/>
                  </a:lnTo>
                  <a:lnTo>
                    <a:pt x="123655" y="230900"/>
                  </a:lnTo>
                  <a:lnTo>
                    <a:pt x="122918" y="237277"/>
                  </a:lnTo>
                  <a:lnTo>
                    <a:pt x="122426" y="243910"/>
                  </a:lnTo>
                  <a:lnTo>
                    <a:pt x="121305" y="249919"/>
                  </a:lnTo>
                  <a:lnTo>
                    <a:pt x="117943" y="260829"/>
                  </a:lnTo>
                  <a:lnTo>
                    <a:pt x="115935" y="265961"/>
                  </a:lnTo>
                  <a:lnTo>
                    <a:pt x="113802" y="270970"/>
                  </a:lnTo>
                  <a:lnTo>
                    <a:pt x="109316" y="280769"/>
                  </a:lnTo>
                  <a:lnTo>
                    <a:pt x="104677" y="290415"/>
                  </a:lnTo>
                  <a:lnTo>
                    <a:pt x="101534" y="295210"/>
                  </a:lnTo>
                  <a:lnTo>
                    <a:pt x="97852" y="299994"/>
                  </a:lnTo>
                  <a:lnTo>
                    <a:pt x="93809" y="304771"/>
                  </a:lnTo>
                  <a:lnTo>
                    <a:pt x="90321" y="309543"/>
                  </a:lnTo>
                  <a:lnTo>
                    <a:pt x="87201" y="314312"/>
                  </a:lnTo>
                  <a:lnTo>
                    <a:pt x="84328" y="319079"/>
                  </a:lnTo>
                  <a:lnTo>
                    <a:pt x="80825" y="323051"/>
                  </a:lnTo>
                  <a:lnTo>
                    <a:pt x="76902" y="326492"/>
                  </a:lnTo>
                  <a:lnTo>
                    <a:pt x="72699" y="329580"/>
                  </a:lnTo>
                  <a:lnTo>
                    <a:pt x="69104" y="332433"/>
                  </a:lnTo>
                  <a:lnTo>
                    <a:pt x="65913" y="335128"/>
                  </a:lnTo>
                  <a:lnTo>
                    <a:pt x="62992" y="337719"/>
                  </a:lnTo>
                  <a:lnTo>
                    <a:pt x="60251" y="339446"/>
                  </a:lnTo>
                  <a:lnTo>
                    <a:pt x="57630" y="340597"/>
                  </a:lnTo>
                  <a:lnTo>
                    <a:pt x="55088" y="341365"/>
                  </a:lnTo>
                  <a:lnTo>
                    <a:pt x="52601" y="342670"/>
                  </a:lnTo>
                  <a:lnTo>
                    <a:pt x="50148" y="344335"/>
                  </a:lnTo>
                  <a:lnTo>
                    <a:pt x="44302" y="348916"/>
                  </a:lnTo>
                  <a:lnTo>
                    <a:pt x="41386" y="349543"/>
                  </a:lnTo>
                  <a:lnTo>
                    <a:pt x="35763" y="350040"/>
                  </a:lnTo>
                  <a:lnTo>
                    <a:pt x="35719" y="3500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432"/>
            <p:cNvSpPr/>
            <p:nvPr/>
          </p:nvSpPr>
          <p:spPr>
            <a:xfrm>
              <a:off x="6515100" y="2400300"/>
              <a:ext cx="64294" cy="192882"/>
            </a:xfrm>
            <a:custGeom>
              <a:avLst/>
              <a:gdLst/>
              <a:ahLst/>
              <a:cxnLst/>
              <a:rect l="0" t="0" r="0" b="0"/>
              <a:pathLst>
                <a:path w="64294" h="192882">
                  <a:moveTo>
                    <a:pt x="0" y="0"/>
                  </a:moveTo>
                  <a:lnTo>
                    <a:pt x="0" y="10641"/>
                  </a:lnTo>
                  <a:lnTo>
                    <a:pt x="793" y="11857"/>
                  </a:lnTo>
                  <a:lnTo>
                    <a:pt x="2116" y="12667"/>
                  </a:lnTo>
                  <a:lnTo>
                    <a:pt x="3792" y="13207"/>
                  </a:lnTo>
                  <a:lnTo>
                    <a:pt x="5702" y="15154"/>
                  </a:lnTo>
                  <a:lnTo>
                    <a:pt x="7771" y="18040"/>
                  </a:lnTo>
                  <a:lnTo>
                    <a:pt x="9943" y="21552"/>
                  </a:lnTo>
                  <a:lnTo>
                    <a:pt x="12185" y="24686"/>
                  </a:lnTo>
                  <a:lnTo>
                    <a:pt x="14473" y="27570"/>
                  </a:lnTo>
                  <a:lnTo>
                    <a:pt x="16792" y="30286"/>
                  </a:lnTo>
                  <a:lnTo>
                    <a:pt x="18338" y="32891"/>
                  </a:lnTo>
                  <a:lnTo>
                    <a:pt x="20056" y="37901"/>
                  </a:lnTo>
                  <a:lnTo>
                    <a:pt x="21308" y="41142"/>
                  </a:lnTo>
                  <a:lnTo>
                    <a:pt x="22936" y="44890"/>
                  </a:lnTo>
                  <a:lnTo>
                    <a:pt x="24817" y="48977"/>
                  </a:lnTo>
                  <a:lnTo>
                    <a:pt x="26068" y="53289"/>
                  </a:lnTo>
                  <a:lnTo>
                    <a:pt x="26903" y="57751"/>
                  </a:lnTo>
                  <a:lnTo>
                    <a:pt x="27461" y="62313"/>
                  </a:lnTo>
                  <a:lnTo>
                    <a:pt x="28626" y="67735"/>
                  </a:lnTo>
                  <a:lnTo>
                    <a:pt x="30196" y="73732"/>
                  </a:lnTo>
                  <a:lnTo>
                    <a:pt x="32037" y="80111"/>
                  </a:lnTo>
                  <a:lnTo>
                    <a:pt x="33263" y="85951"/>
                  </a:lnTo>
                  <a:lnTo>
                    <a:pt x="34082" y="91432"/>
                  </a:lnTo>
                  <a:lnTo>
                    <a:pt x="34628" y="96673"/>
                  </a:lnTo>
                  <a:lnTo>
                    <a:pt x="35784" y="101755"/>
                  </a:lnTo>
                  <a:lnTo>
                    <a:pt x="37351" y="106730"/>
                  </a:lnTo>
                  <a:lnTo>
                    <a:pt x="39188" y="111635"/>
                  </a:lnTo>
                  <a:lnTo>
                    <a:pt x="41206" y="116492"/>
                  </a:lnTo>
                  <a:lnTo>
                    <a:pt x="43346" y="121317"/>
                  </a:lnTo>
                  <a:lnTo>
                    <a:pt x="45565" y="126122"/>
                  </a:lnTo>
                  <a:lnTo>
                    <a:pt x="47045" y="130912"/>
                  </a:lnTo>
                  <a:lnTo>
                    <a:pt x="48032" y="135694"/>
                  </a:lnTo>
                  <a:lnTo>
                    <a:pt x="48690" y="140468"/>
                  </a:lnTo>
                  <a:lnTo>
                    <a:pt x="49129" y="144445"/>
                  </a:lnTo>
                  <a:lnTo>
                    <a:pt x="49421" y="147890"/>
                  </a:lnTo>
                  <a:lnTo>
                    <a:pt x="49616" y="150981"/>
                  </a:lnTo>
                  <a:lnTo>
                    <a:pt x="50539" y="154629"/>
                  </a:lnTo>
                  <a:lnTo>
                    <a:pt x="51950" y="158648"/>
                  </a:lnTo>
                  <a:lnTo>
                    <a:pt x="53682" y="162915"/>
                  </a:lnTo>
                  <a:lnTo>
                    <a:pt x="54838" y="166554"/>
                  </a:lnTo>
                  <a:lnTo>
                    <a:pt x="55609" y="169773"/>
                  </a:lnTo>
                  <a:lnTo>
                    <a:pt x="56845" y="176851"/>
                  </a:lnTo>
                  <a:lnTo>
                    <a:pt x="57740" y="178225"/>
                  </a:lnTo>
                  <a:lnTo>
                    <a:pt x="59131" y="179936"/>
                  </a:lnTo>
                  <a:lnTo>
                    <a:pt x="63991" y="185397"/>
                  </a:lnTo>
                  <a:lnTo>
                    <a:pt x="64254" y="191347"/>
                  </a:lnTo>
                  <a:lnTo>
                    <a:pt x="64293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433"/>
            <p:cNvSpPr/>
            <p:nvPr/>
          </p:nvSpPr>
          <p:spPr>
            <a:xfrm>
              <a:off x="6457950" y="2486025"/>
              <a:ext cx="178594" cy="7144"/>
            </a:xfrm>
            <a:custGeom>
              <a:avLst/>
              <a:gdLst/>
              <a:ahLst/>
              <a:cxnLst/>
              <a:rect l="0" t="0" r="0" b="0"/>
              <a:pathLst>
                <a:path w="178594" h="7144">
                  <a:moveTo>
                    <a:pt x="0" y="7143"/>
                  </a:moveTo>
                  <a:lnTo>
                    <a:pt x="82449" y="7143"/>
                  </a:lnTo>
                  <a:lnTo>
                    <a:pt x="88303" y="6350"/>
                  </a:lnTo>
                  <a:lnTo>
                    <a:pt x="94588" y="5027"/>
                  </a:lnTo>
                  <a:lnTo>
                    <a:pt x="101158" y="3351"/>
                  </a:lnTo>
                  <a:lnTo>
                    <a:pt x="107919" y="2234"/>
                  </a:lnTo>
                  <a:lnTo>
                    <a:pt x="114809" y="1489"/>
                  </a:lnTo>
                  <a:lnTo>
                    <a:pt x="121783" y="992"/>
                  </a:lnTo>
                  <a:lnTo>
                    <a:pt x="128020" y="662"/>
                  </a:lnTo>
                  <a:lnTo>
                    <a:pt x="139182" y="294"/>
                  </a:lnTo>
                  <a:lnTo>
                    <a:pt x="159285" y="58"/>
                  </a:lnTo>
                  <a:lnTo>
                    <a:pt x="17859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434"/>
            <p:cNvSpPr/>
            <p:nvPr/>
          </p:nvSpPr>
          <p:spPr>
            <a:xfrm>
              <a:off x="6736556" y="2372019"/>
              <a:ext cx="171331" cy="206751"/>
            </a:xfrm>
            <a:custGeom>
              <a:avLst/>
              <a:gdLst/>
              <a:ahLst/>
              <a:cxnLst/>
              <a:rect l="0" t="0" r="0" b="0"/>
              <a:pathLst>
                <a:path w="171331" h="206751">
                  <a:moveTo>
                    <a:pt x="114300" y="13993"/>
                  </a:moveTo>
                  <a:lnTo>
                    <a:pt x="114300" y="701"/>
                  </a:lnTo>
                  <a:lnTo>
                    <a:pt x="113505" y="369"/>
                  </a:lnTo>
                  <a:lnTo>
                    <a:pt x="110507" y="0"/>
                  </a:lnTo>
                  <a:lnTo>
                    <a:pt x="109389" y="696"/>
                  </a:lnTo>
                  <a:lnTo>
                    <a:pt x="108645" y="1953"/>
                  </a:lnTo>
                  <a:lnTo>
                    <a:pt x="108149" y="3585"/>
                  </a:lnTo>
                  <a:lnTo>
                    <a:pt x="107024" y="4673"/>
                  </a:lnTo>
                  <a:lnTo>
                    <a:pt x="105480" y="5398"/>
                  </a:lnTo>
                  <a:lnTo>
                    <a:pt x="100855" y="6205"/>
                  </a:lnTo>
                  <a:lnTo>
                    <a:pt x="97398" y="6420"/>
                  </a:lnTo>
                  <a:lnTo>
                    <a:pt x="93508" y="6563"/>
                  </a:lnTo>
                  <a:lnTo>
                    <a:pt x="86150" y="7452"/>
                  </a:lnTo>
                  <a:lnTo>
                    <a:pt x="57011" y="11702"/>
                  </a:lnTo>
                  <a:lnTo>
                    <a:pt x="50707" y="12466"/>
                  </a:lnTo>
                  <a:lnTo>
                    <a:pt x="45711" y="12974"/>
                  </a:lnTo>
                  <a:lnTo>
                    <a:pt x="41586" y="13314"/>
                  </a:lnTo>
                  <a:lnTo>
                    <a:pt x="38042" y="13541"/>
                  </a:lnTo>
                  <a:lnTo>
                    <a:pt x="31989" y="13792"/>
                  </a:lnTo>
                  <a:lnTo>
                    <a:pt x="24118" y="13933"/>
                  </a:lnTo>
                  <a:lnTo>
                    <a:pt x="19185" y="13966"/>
                  </a:lnTo>
                  <a:lnTo>
                    <a:pt x="17553" y="14769"/>
                  </a:lnTo>
                  <a:lnTo>
                    <a:pt x="16464" y="16098"/>
                  </a:lnTo>
                  <a:lnTo>
                    <a:pt x="14717" y="20141"/>
                  </a:lnTo>
                  <a:lnTo>
                    <a:pt x="14415" y="24634"/>
                  </a:lnTo>
                  <a:lnTo>
                    <a:pt x="13579" y="26643"/>
                  </a:lnTo>
                  <a:lnTo>
                    <a:pt x="10532" y="30993"/>
                  </a:lnTo>
                  <a:lnTo>
                    <a:pt x="8650" y="35571"/>
                  </a:lnTo>
                  <a:lnTo>
                    <a:pt x="7813" y="41046"/>
                  </a:lnTo>
                  <a:lnTo>
                    <a:pt x="7590" y="44728"/>
                  </a:lnTo>
                  <a:lnTo>
                    <a:pt x="7441" y="48771"/>
                  </a:lnTo>
                  <a:lnTo>
                    <a:pt x="6548" y="52259"/>
                  </a:lnTo>
                  <a:lnTo>
                    <a:pt x="3439" y="58253"/>
                  </a:lnTo>
                  <a:lnTo>
                    <a:pt x="1528" y="63562"/>
                  </a:lnTo>
                  <a:lnTo>
                    <a:pt x="679" y="68568"/>
                  </a:lnTo>
                  <a:lnTo>
                    <a:pt x="301" y="73438"/>
                  </a:lnTo>
                  <a:lnTo>
                    <a:pt x="133" y="78248"/>
                  </a:lnTo>
                  <a:lnTo>
                    <a:pt x="26" y="87804"/>
                  </a:lnTo>
                  <a:lnTo>
                    <a:pt x="0" y="106825"/>
                  </a:lnTo>
                  <a:lnTo>
                    <a:pt x="5703" y="106855"/>
                  </a:lnTo>
                  <a:lnTo>
                    <a:pt x="9942" y="106858"/>
                  </a:lnTo>
                  <a:lnTo>
                    <a:pt x="11391" y="106066"/>
                  </a:lnTo>
                  <a:lnTo>
                    <a:pt x="12356" y="104744"/>
                  </a:lnTo>
                  <a:lnTo>
                    <a:pt x="13000" y="103068"/>
                  </a:lnTo>
                  <a:lnTo>
                    <a:pt x="15016" y="101952"/>
                  </a:lnTo>
                  <a:lnTo>
                    <a:pt x="17948" y="101207"/>
                  </a:lnTo>
                  <a:lnTo>
                    <a:pt x="21490" y="100711"/>
                  </a:lnTo>
                  <a:lnTo>
                    <a:pt x="24646" y="99586"/>
                  </a:lnTo>
                  <a:lnTo>
                    <a:pt x="27543" y="98043"/>
                  </a:lnTo>
                  <a:lnTo>
                    <a:pt x="30268" y="96220"/>
                  </a:lnTo>
                  <a:lnTo>
                    <a:pt x="33672" y="95004"/>
                  </a:lnTo>
                  <a:lnTo>
                    <a:pt x="37530" y="94194"/>
                  </a:lnTo>
                  <a:lnTo>
                    <a:pt x="41688" y="93654"/>
                  </a:lnTo>
                  <a:lnTo>
                    <a:pt x="46048" y="92500"/>
                  </a:lnTo>
                  <a:lnTo>
                    <a:pt x="50543" y="90938"/>
                  </a:lnTo>
                  <a:lnTo>
                    <a:pt x="55127" y="89102"/>
                  </a:lnTo>
                  <a:lnTo>
                    <a:pt x="59769" y="87878"/>
                  </a:lnTo>
                  <a:lnTo>
                    <a:pt x="64452" y="87062"/>
                  </a:lnTo>
                  <a:lnTo>
                    <a:pt x="69161" y="86518"/>
                  </a:lnTo>
                  <a:lnTo>
                    <a:pt x="73889" y="86156"/>
                  </a:lnTo>
                  <a:lnTo>
                    <a:pt x="78628" y="85914"/>
                  </a:lnTo>
                  <a:lnTo>
                    <a:pt x="88127" y="85646"/>
                  </a:lnTo>
                  <a:lnTo>
                    <a:pt x="111921" y="85459"/>
                  </a:lnTo>
                  <a:lnTo>
                    <a:pt x="115889" y="86243"/>
                  </a:lnTo>
                  <a:lnTo>
                    <a:pt x="119327" y="87560"/>
                  </a:lnTo>
                  <a:lnTo>
                    <a:pt x="122414" y="89231"/>
                  </a:lnTo>
                  <a:lnTo>
                    <a:pt x="126059" y="90345"/>
                  </a:lnTo>
                  <a:lnTo>
                    <a:pt x="130076" y="91088"/>
                  </a:lnTo>
                  <a:lnTo>
                    <a:pt x="134343" y="91584"/>
                  </a:lnTo>
                  <a:lnTo>
                    <a:pt x="138773" y="92707"/>
                  </a:lnTo>
                  <a:lnTo>
                    <a:pt x="143317" y="94251"/>
                  </a:lnTo>
                  <a:lnTo>
                    <a:pt x="147931" y="96073"/>
                  </a:lnTo>
                  <a:lnTo>
                    <a:pt x="151008" y="98082"/>
                  </a:lnTo>
                  <a:lnTo>
                    <a:pt x="153059" y="100215"/>
                  </a:lnTo>
                  <a:lnTo>
                    <a:pt x="156132" y="104701"/>
                  </a:lnTo>
                  <a:lnTo>
                    <a:pt x="160144" y="109341"/>
                  </a:lnTo>
                  <a:lnTo>
                    <a:pt x="162326" y="112483"/>
                  </a:lnTo>
                  <a:lnTo>
                    <a:pt x="164573" y="116166"/>
                  </a:lnTo>
                  <a:lnTo>
                    <a:pt x="166865" y="120209"/>
                  </a:lnTo>
                  <a:lnTo>
                    <a:pt x="168393" y="123697"/>
                  </a:lnTo>
                  <a:lnTo>
                    <a:pt x="170092" y="129690"/>
                  </a:lnTo>
                  <a:lnTo>
                    <a:pt x="170544" y="133193"/>
                  </a:lnTo>
                  <a:lnTo>
                    <a:pt x="170846" y="137116"/>
                  </a:lnTo>
                  <a:lnTo>
                    <a:pt x="171181" y="144915"/>
                  </a:lnTo>
                  <a:lnTo>
                    <a:pt x="171330" y="151026"/>
                  </a:lnTo>
                  <a:lnTo>
                    <a:pt x="170576" y="154561"/>
                  </a:lnTo>
                  <a:lnTo>
                    <a:pt x="169280" y="158505"/>
                  </a:lnTo>
                  <a:lnTo>
                    <a:pt x="167622" y="162722"/>
                  </a:lnTo>
                  <a:lnTo>
                    <a:pt x="165723" y="166327"/>
                  </a:lnTo>
                  <a:lnTo>
                    <a:pt x="161495" y="172449"/>
                  </a:lnTo>
                  <a:lnTo>
                    <a:pt x="158464" y="175193"/>
                  </a:lnTo>
                  <a:lnTo>
                    <a:pt x="154855" y="177816"/>
                  </a:lnTo>
                  <a:lnTo>
                    <a:pt x="150861" y="180358"/>
                  </a:lnTo>
                  <a:lnTo>
                    <a:pt x="146612" y="182847"/>
                  </a:lnTo>
                  <a:lnTo>
                    <a:pt x="142191" y="185300"/>
                  </a:lnTo>
                  <a:lnTo>
                    <a:pt x="137656" y="187729"/>
                  </a:lnTo>
                  <a:lnTo>
                    <a:pt x="133839" y="190142"/>
                  </a:lnTo>
                  <a:lnTo>
                    <a:pt x="130501" y="192545"/>
                  </a:lnTo>
                  <a:lnTo>
                    <a:pt x="127481" y="194940"/>
                  </a:lnTo>
                  <a:lnTo>
                    <a:pt x="123881" y="197331"/>
                  </a:lnTo>
                  <a:lnTo>
                    <a:pt x="119893" y="199718"/>
                  </a:lnTo>
                  <a:lnTo>
                    <a:pt x="115647" y="202104"/>
                  </a:lnTo>
                  <a:lnTo>
                    <a:pt x="111229" y="203694"/>
                  </a:lnTo>
                  <a:lnTo>
                    <a:pt x="106696" y="204754"/>
                  </a:lnTo>
                  <a:lnTo>
                    <a:pt x="102087" y="205461"/>
                  </a:lnTo>
                  <a:lnTo>
                    <a:pt x="97426" y="205932"/>
                  </a:lnTo>
                  <a:lnTo>
                    <a:pt x="92732" y="206246"/>
                  </a:lnTo>
                  <a:lnTo>
                    <a:pt x="84077" y="206595"/>
                  </a:lnTo>
                  <a:lnTo>
                    <a:pt x="77584" y="206750"/>
                  </a:lnTo>
                  <a:lnTo>
                    <a:pt x="71566" y="205998"/>
                  </a:lnTo>
                  <a:lnTo>
                    <a:pt x="63585" y="204703"/>
                  </a:lnTo>
                  <a:lnTo>
                    <a:pt x="54296" y="203045"/>
                  </a:lnTo>
                  <a:lnTo>
                    <a:pt x="47309" y="201940"/>
                  </a:lnTo>
                  <a:lnTo>
                    <a:pt x="41858" y="201204"/>
                  </a:lnTo>
                  <a:lnTo>
                    <a:pt x="31199" y="200022"/>
                  </a:lnTo>
                  <a:lnTo>
                    <a:pt x="30323" y="199131"/>
                  </a:lnTo>
                  <a:lnTo>
                    <a:pt x="29741" y="197743"/>
                  </a:lnTo>
                  <a:lnTo>
                    <a:pt x="29352" y="196024"/>
                  </a:lnTo>
                  <a:lnTo>
                    <a:pt x="28299" y="194878"/>
                  </a:lnTo>
                  <a:lnTo>
                    <a:pt x="26804" y="194115"/>
                  </a:lnTo>
                  <a:lnTo>
                    <a:pt x="21431" y="192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435"/>
            <p:cNvSpPr/>
            <p:nvPr/>
          </p:nvSpPr>
          <p:spPr>
            <a:xfrm>
              <a:off x="7029755" y="2314575"/>
              <a:ext cx="149714" cy="285486"/>
            </a:xfrm>
            <a:custGeom>
              <a:avLst/>
              <a:gdLst/>
              <a:ahLst/>
              <a:cxnLst/>
              <a:rect l="0" t="0" r="0" b="0"/>
              <a:pathLst>
                <a:path w="149714" h="285486">
                  <a:moveTo>
                    <a:pt x="78276" y="0"/>
                  </a:moveTo>
                  <a:lnTo>
                    <a:pt x="78276" y="3792"/>
                  </a:lnTo>
                  <a:lnTo>
                    <a:pt x="77483" y="5703"/>
                  </a:lnTo>
                  <a:lnTo>
                    <a:pt x="74483" y="9942"/>
                  </a:lnTo>
                  <a:lnTo>
                    <a:pt x="70505" y="14473"/>
                  </a:lnTo>
                  <a:lnTo>
                    <a:pt x="66090" y="19926"/>
                  </a:lnTo>
                  <a:lnTo>
                    <a:pt x="61482" y="27641"/>
                  </a:lnTo>
                  <a:lnTo>
                    <a:pt x="56789" y="36362"/>
                  </a:lnTo>
                  <a:lnTo>
                    <a:pt x="54427" y="40910"/>
                  </a:lnTo>
                  <a:lnTo>
                    <a:pt x="52057" y="44736"/>
                  </a:lnTo>
                  <a:lnTo>
                    <a:pt x="49684" y="48080"/>
                  </a:lnTo>
                  <a:lnTo>
                    <a:pt x="47309" y="51103"/>
                  </a:lnTo>
                  <a:lnTo>
                    <a:pt x="44931" y="54706"/>
                  </a:lnTo>
                  <a:lnTo>
                    <a:pt x="42552" y="58696"/>
                  </a:lnTo>
                  <a:lnTo>
                    <a:pt x="40173" y="62943"/>
                  </a:lnTo>
                  <a:lnTo>
                    <a:pt x="35412" y="71895"/>
                  </a:lnTo>
                  <a:lnTo>
                    <a:pt x="25888" y="90578"/>
                  </a:lnTo>
                  <a:lnTo>
                    <a:pt x="23507" y="96104"/>
                  </a:lnTo>
                  <a:lnTo>
                    <a:pt x="21126" y="102169"/>
                  </a:lnTo>
                  <a:lnTo>
                    <a:pt x="18745" y="108594"/>
                  </a:lnTo>
                  <a:lnTo>
                    <a:pt x="16363" y="114465"/>
                  </a:lnTo>
                  <a:lnTo>
                    <a:pt x="13982" y="119965"/>
                  </a:lnTo>
                  <a:lnTo>
                    <a:pt x="11601" y="125221"/>
                  </a:lnTo>
                  <a:lnTo>
                    <a:pt x="10013" y="130311"/>
                  </a:lnTo>
                  <a:lnTo>
                    <a:pt x="8955" y="135293"/>
                  </a:lnTo>
                  <a:lnTo>
                    <a:pt x="8250" y="140201"/>
                  </a:lnTo>
                  <a:lnTo>
                    <a:pt x="7779" y="145855"/>
                  </a:lnTo>
                  <a:lnTo>
                    <a:pt x="7466" y="152005"/>
                  </a:lnTo>
                  <a:lnTo>
                    <a:pt x="7257" y="158487"/>
                  </a:lnTo>
                  <a:lnTo>
                    <a:pt x="6323" y="164395"/>
                  </a:lnTo>
                  <a:lnTo>
                    <a:pt x="4908" y="169922"/>
                  </a:lnTo>
                  <a:lnTo>
                    <a:pt x="3169" y="175193"/>
                  </a:lnTo>
                  <a:lnTo>
                    <a:pt x="2011" y="181090"/>
                  </a:lnTo>
                  <a:lnTo>
                    <a:pt x="1239" y="187401"/>
                  </a:lnTo>
                  <a:lnTo>
                    <a:pt x="725" y="193990"/>
                  </a:lnTo>
                  <a:lnTo>
                    <a:pt x="381" y="199970"/>
                  </a:lnTo>
                  <a:lnTo>
                    <a:pt x="0" y="210848"/>
                  </a:lnTo>
                  <a:lnTo>
                    <a:pt x="692" y="215972"/>
                  </a:lnTo>
                  <a:lnTo>
                    <a:pt x="1946" y="220975"/>
                  </a:lnTo>
                  <a:lnTo>
                    <a:pt x="3578" y="225897"/>
                  </a:lnTo>
                  <a:lnTo>
                    <a:pt x="9426" y="233942"/>
                  </a:lnTo>
                  <a:lnTo>
                    <a:pt x="18090" y="244067"/>
                  </a:lnTo>
                  <a:lnTo>
                    <a:pt x="28626" y="255580"/>
                  </a:lnTo>
                  <a:lnTo>
                    <a:pt x="37239" y="264049"/>
                  </a:lnTo>
                  <a:lnTo>
                    <a:pt x="44567" y="270489"/>
                  </a:lnTo>
                  <a:lnTo>
                    <a:pt x="51041" y="275576"/>
                  </a:lnTo>
                  <a:lnTo>
                    <a:pt x="56944" y="278967"/>
                  </a:lnTo>
                  <a:lnTo>
                    <a:pt x="62467" y="281228"/>
                  </a:lnTo>
                  <a:lnTo>
                    <a:pt x="67737" y="282735"/>
                  </a:lnTo>
                  <a:lnTo>
                    <a:pt x="73632" y="283740"/>
                  </a:lnTo>
                  <a:lnTo>
                    <a:pt x="79942" y="284410"/>
                  </a:lnTo>
                  <a:lnTo>
                    <a:pt x="86530" y="284857"/>
                  </a:lnTo>
                  <a:lnTo>
                    <a:pt x="92510" y="285154"/>
                  </a:lnTo>
                  <a:lnTo>
                    <a:pt x="103387" y="285485"/>
                  </a:lnTo>
                  <a:lnTo>
                    <a:pt x="108511" y="284779"/>
                  </a:lnTo>
                  <a:lnTo>
                    <a:pt x="113513" y="283515"/>
                  </a:lnTo>
                  <a:lnTo>
                    <a:pt x="118437" y="281879"/>
                  </a:lnTo>
                  <a:lnTo>
                    <a:pt x="123306" y="280788"/>
                  </a:lnTo>
                  <a:lnTo>
                    <a:pt x="128140" y="280061"/>
                  </a:lnTo>
                  <a:lnTo>
                    <a:pt x="132949" y="279576"/>
                  </a:lnTo>
                  <a:lnTo>
                    <a:pt x="136950" y="278459"/>
                  </a:lnTo>
                  <a:lnTo>
                    <a:pt x="140410" y="276920"/>
                  </a:lnTo>
                  <a:lnTo>
                    <a:pt x="149713" y="271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436"/>
            <p:cNvSpPr/>
            <p:nvPr/>
          </p:nvSpPr>
          <p:spPr>
            <a:xfrm>
              <a:off x="7243762" y="2350390"/>
              <a:ext cx="192716" cy="227085"/>
            </a:xfrm>
            <a:custGeom>
              <a:avLst/>
              <a:gdLst/>
              <a:ahLst/>
              <a:cxnLst/>
              <a:rect l="0" t="0" r="0" b="0"/>
              <a:pathLst>
                <a:path w="192716" h="227085">
                  <a:moveTo>
                    <a:pt x="0" y="28478"/>
                  </a:moveTo>
                  <a:lnTo>
                    <a:pt x="0" y="24686"/>
                  </a:lnTo>
                  <a:lnTo>
                    <a:pt x="794" y="23569"/>
                  </a:lnTo>
                  <a:lnTo>
                    <a:pt x="2117" y="22824"/>
                  </a:lnTo>
                  <a:lnTo>
                    <a:pt x="3793" y="22327"/>
                  </a:lnTo>
                  <a:lnTo>
                    <a:pt x="4910" y="21203"/>
                  </a:lnTo>
                  <a:lnTo>
                    <a:pt x="5654" y="19659"/>
                  </a:lnTo>
                  <a:lnTo>
                    <a:pt x="6151" y="17836"/>
                  </a:lnTo>
                  <a:lnTo>
                    <a:pt x="8069" y="15827"/>
                  </a:lnTo>
                  <a:lnTo>
                    <a:pt x="10935" y="13694"/>
                  </a:lnTo>
                  <a:lnTo>
                    <a:pt x="14434" y="11479"/>
                  </a:lnTo>
                  <a:lnTo>
                    <a:pt x="18355" y="10001"/>
                  </a:lnTo>
                  <a:lnTo>
                    <a:pt x="22554" y="9017"/>
                  </a:lnTo>
                  <a:lnTo>
                    <a:pt x="26943" y="8360"/>
                  </a:lnTo>
                  <a:lnTo>
                    <a:pt x="30662" y="7128"/>
                  </a:lnTo>
                  <a:lnTo>
                    <a:pt x="33935" y="5514"/>
                  </a:lnTo>
                  <a:lnTo>
                    <a:pt x="36910" y="3644"/>
                  </a:lnTo>
                  <a:lnTo>
                    <a:pt x="40482" y="2397"/>
                  </a:lnTo>
                  <a:lnTo>
                    <a:pt x="44451" y="1565"/>
                  </a:lnTo>
                  <a:lnTo>
                    <a:pt x="48684" y="1011"/>
                  </a:lnTo>
                  <a:lnTo>
                    <a:pt x="53887" y="642"/>
                  </a:lnTo>
                  <a:lnTo>
                    <a:pt x="59737" y="396"/>
                  </a:lnTo>
                  <a:lnTo>
                    <a:pt x="77231" y="49"/>
                  </a:lnTo>
                  <a:lnTo>
                    <a:pt x="82444" y="0"/>
                  </a:lnTo>
                  <a:lnTo>
                    <a:pt x="87506" y="761"/>
                  </a:lnTo>
                  <a:lnTo>
                    <a:pt x="92469" y="2063"/>
                  </a:lnTo>
                  <a:lnTo>
                    <a:pt x="97365" y="3725"/>
                  </a:lnTo>
                  <a:lnTo>
                    <a:pt x="102215" y="5626"/>
                  </a:lnTo>
                  <a:lnTo>
                    <a:pt x="107038" y="7687"/>
                  </a:lnTo>
                  <a:lnTo>
                    <a:pt x="111840" y="9855"/>
                  </a:lnTo>
                  <a:lnTo>
                    <a:pt x="115835" y="11300"/>
                  </a:lnTo>
                  <a:lnTo>
                    <a:pt x="119293" y="12264"/>
                  </a:lnTo>
                  <a:lnTo>
                    <a:pt x="122391" y="12906"/>
                  </a:lnTo>
                  <a:lnTo>
                    <a:pt x="124456" y="14922"/>
                  </a:lnTo>
                  <a:lnTo>
                    <a:pt x="125834" y="17853"/>
                  </a:lnTo>
                  <a:lnTo>
                    <a:pt x="126751" y="21395"/>
                  </a:lnTo>
                  <a:lnTo>
                    <a:pt x="129888" y="27447"/>
                  </a:lnTo>
                  <a:lnTo>
                    <a:pt x="131836" y="30172"/>
                  </a:lnTo>
                  <a:lnTo>
                    <a:pt x="132341" y="32782"/>
                  </a:lnTo>
                  <a:lnTo>
                    <a:pt x="131883" y="35316"/>
                  </a:lnTo>
                  <a:lnTo>
                    <a:pt x="129260" y="41042"/>
                  </a:lnTo>
                  <a:lnTo>
                    <a:pt x="125447" y="48879"/>
                  </a:lnTo>
                  <a:lnTo>
                    <a:pt x="122524" y="53191"/>
                  </a:lnTo>
                  <a:lnTo>
                    <a:pt x="118989" y="57653"/>
                  </a:lnTo>
                  <a:lnTo>
                    <a:pt x="115045" y="62216"/>
                  </a:lnTo>
                  <a:lnTo>
                    <a:pt x="110828" y="66051"/>
                  </a:lnTo>
                  <a:lnTo>
                    <a:pt x="106429" y="69402"/>
                  </a:lnTo>
                  <a:lnTo>
                    <a:pt x="101909" y="72429"/>
                  </a:lnTo>
                  <a:lnTo>
                    <a:pt x="97308" y="75242"/>
                  </a:lnTo>
                  <a:lnTo>
                    <a:pt x="92653" y="77910"/>
                  </a:lnTo>
                  <a:lnTo>
                    <a:pt x="83248" y="82991"/>
                  </a:lnTo>
                  <a:lnTo>
                    <a:pt x="73777" y="87896"/>
                  </a:lnTo>
                  <a:lnTo>
                    <a:pt x="69821" y="90315"/>
                  </a:lnTo>
                  <a:lnTo>
                    <a:pt x="66392" y="92721"/>
                  </a:lnTo>
                  <a:lnTo>
                    <a:pt x="63311" y="95120"/>
                  </a:lnTo>
                  <a:lnTo>
                    <a:pt x="61258" y="97512"/>
                  </a:lnTo>
                  <a:lnTo>
                    <a:pt x="59888" y="99901"/>
                  </a:lnTo>
                  <a:lnTo>
                    <a:pt x="57690" y="105645"/>
                  </a:lnTo>
                  <a:lnTo>
                    <a:pt x="57310" y="110433"/>
                  </a:lnTo>
                  <a:lnTo>
                    <a:pt x="58051" y="111689"/>
                  </a:lnTo>
                  <a:lnTo>
                    <a:pt x="59338" y="112527"/>
                  </a:lnTo>
                  <a:lnTo>
                    <a:pt x="60990" y="113086"/>
                  </a:lnTo>
                  <a:lnTo>
                    <a:pt x="70822" y="114252"/>
                  </a:lnTo>
                  <a:lnTo>
                    <a:pt x="105031" y="117665"/>
                  </a:lnTo>
                  <a:lnTo>
                    <a:pt x="119233" y="119686"/>
                  </a:lnTo>
                  <a:lnTo>
                    <a:pt x="130288" y="121827"/>
                  </a:lnTo>
                  <a:lnTo>
                    <a:pt x="139246" y="124048"/>
                  </a:lnTo>
                  <a:lnTo>
                    <a:pt x="146806" y="126323"/>
                  </a:lnTo>
                  <a:lnTo>
                    <a:pt x="153433" y="128633"/>
                  </a:lnTo>
                  <a:lnTo>
                    <a:pt x="159439" y="130967"/>
                  </a:lnTo>
                  <a:lnTo>
                    <a:pt x="165030" y="133316"/>
                  </a:lnTo>
                  <a:lnTo>
                    <a:pt x="170345" y="135676"/>
                  </a:lnTo>
                  <a:lnTo>
                    <a:pt x="175476" y="138044"/>
                  </a:lnTo>
                  <a:lnTo>
                    <a:pt x="179691" y="140416"/>
                  </a:lnTo>
                  <a:lnTo>
                    <a:pt x="183294" y="142790"/>
                  </a:lnTo>
                  <a:lnTo>
                    <a:pt x="186489" y="145168"/>
                  </a:lnTo>
                  <a:lnTo>
                    <a:pt x="188621" y="147546"/>
                  </a:lnTo>
                  <a:lnTo>
                    <a:pt x="190040" y="149925"/>
                  </a:lnTo>
                  <a:lnTo>
                    <a:pt x="191619" y="154686"/>
                  </a:lnTo>
                  <a:lnTo>
                    <a:pt x="192321" y="159448"/>
                  </a:lnTo>
                  <a:lnTo>
                    <a:pt x="192632" y="166326"/>
                  </a:lnTo>
                  <a:lnTo>
                    <a:pt x="192715" y="170383"/>
                  </a:lnTo>
                  <a:lnTo>
                    <a:pt x="191977" y="173882"/>
                  </a:lnTo>
                  <a:lnTo>
                    <a:pt x="189040" y="179885"/>
                  </a:lnTo>
                  <a:lnTo>
                    <a:pt x="186351" y="183391"/>
                  </a:lnTo>
                  <a:lnTo>
                    <a:pt x="182973" y="187316"/>
                  </a:lnTo>
                  <a:lnTo>
                    <a:pt x="179131" y="191520"/>
                  </a:lnTo>
                  <a:lnTo>
                    <a:pt x="174983" y="195116"/>
                  </a:lnTo>
                  <a:lnTo>
                    <a:pt x="170630" y="198308"/>
                  </a:lnTo>
                  <a:lnTo>
                    <a:pt x="166141" y="201229"/>
                  </a:lnTo>
                  <a:lnTo>
                    <a:pt x="161561" y="203970"/>
                  </a:lnTo>
                  <a:lnTo>
                    <a:pt x="156921" y="206592"/>
                  </a:lnTo>
                  <a:lnTo>
                    <a:pt x="152238" y="209133"/>
                  </a:lnTo>
                  <a:lnTo>
                    <a:pt x="146736" y="211621"/>
                  </a:lnTo>
                  <a:lnTo>
                    <a:pt x="140687" y="214073"/>
                  </a:lnTo>
                  <a:lnTo>
                    <a:pt x="134272" y="216502"/>
                  </a:lnTo>
                  <a:lnTo>
                    <a:pt x="128408" y="218915"/>
                  </a:lnTo>
                  <a:lnTo>
                    <a:pt x="122912" y="221317"/>
                  </a:lnTo>
                  <a:lnTo>
                    <a:pt x="110268" y="227084"/>
                  </a:lnTo>
                  <a:lnTo>
                    <a:pt x="108438" y="226763"/>
                  </a:lnTo>
                  <a:lnTo>
                    <a:pt x="104287" y="224290"/>
                  </a:lnTo>
                  <a:lnTo>
                    <a:pt x="99795" y="222662"/>
                  </a:lnTo>
                  <a:lnTo>
                    <a:pt x="94237" y="221617"/>
                  </a:lnTo>
                  <a:lnTo>
                    <a:pt x="91360" y="221474"/>
                  </a:lnTo>
                  <a:lnTo>
                    <a:pt x="85725" y="2213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437"/>
            <p:cNvSpPr/>
            <p:nvPr/>
          </p:nvSpPr>
          <p:spPr>
            <a:xfrm>
              <a:off x="7479506" y="2400300"/>
              <a:ext cx="228601" cy="178594"/>
            </a:xfrm>
            <a:custGeom>
              <a:avLst/>
              <a:gdLst/>
              <a:ahLst/>
              <a:cxnLst/>
              <a:rect l="0" t="0" r="0" b="0"/>
              <a:pathLst>
                <a:path w="228601" h="178594">
                  <a:moveTo>
                    <a:pt x="0" y="0"/>
                  </a:moveTo>
                  <a:lnTo>
                    <a:pt x="10642" y="0"/>
                  </a:lnTo>
                  <a:lnTo>
                    <a:pt x="12651" y="793"/>
                  </a:lnTo>
                  <a:lnTo>
                    <a:pt x="19271" y="5703"/>
                  </a:lnTo>
                  <a:lnTo>
                    <a:pt x="23910" y="9942"/>
                  </a:lnTo>
                  <a:lnTo>
                    <a:pt x="30985" y="16792"/>
                  </a:lnTo>
                  <a:lnTo>
                    <a:pt x="38109" y="23849"/>
                  </a:lnTo>
                  <a:lnTo>
                    <a:pt x="44983" y="28591"/>
                  </a:lnTo>
                  <a:lnTo>
                    <a:pt x="49039" y="30967"/>
                  </a:lnTo>
                  <a:lnTo>
                    <a:pt x="55661" y="35723"/>
                  </a:lnTo>
                  <a:lnTo>
                    <a:pt x="62045" y="41277"/>
                  </a:lnTo>
                  <a:lnTo>
                    <a:pt x="70173" y="49037"/>
                  </a:lnTo>
                  <a:lnTo>
                    <a:pt x="83674" y="62331"/>
                  </a:lnTo>
                  <a:lnTo>
                    <a:pt x="87534" y="66954"/>
                  </a:lnTo>
                  <a:lnTo>
                    <a:pt x="90899" y="71623"/>
                  </a:lnTo>
                  <a:lnTo>
                    <a:pt x="93937" y="76323"/>
                  </a:lnTo>
                  <a:lnTo>
                    <a:pt x="98343" y="80251"/>
                  </a:lnTo>
                  <a:lnTo>
                    <a:pt x="103662" y="83663"/>
                  </a:lnTo>
                  <a:lnTo>
                    <a:pt x="125515" y="94843"/>
                  </a:lnTo>
                  <a:lnTo>
                    <a:pt x="130508" y="98153"/>
                  </a:lnTo>
                  <a:lnTo>
                    <a:pt x="135425" y="101948"/>
                  </a:lnTo>
                  <a:lnTo>
                    <a:pt x="140289" y="106065"/>
                  </a:lnTo>
                  <a:lnTo>
                    <a:pt x="145120" y="109603"/>
                  </a:lnTo>
                  <a:lnTo>
                    <a:pt x="149928" y="112757"/>
                  </a:lnTo>
                  <a:lnTo>
                    <a:pt x="154721" y="115652"/>
                  </a:lnTo>
                  <a:lnTo>
                    <a:pt x="158709" y="119170"/>
                  </a:lnTo>
                  <a:lnTo>
                    <a:pt x="162162" y="123102"/>
                  </a:lnTo>
                  <a:lnTo>
                    <a:pt x="165258" y="127312"/>
                  </a:lnTo>
                  <a:lnTo>
                    <a:pt x="168909" y="130912"/>
                  </a:lnTo>
                  <a:lnTo>
                    <a:pt x="172931" y="134106"/>
                  </a:lnTo>
                  <a:lnTo>
                    <a:pt x="177201" y="137029"/>
                  </a:lnTo>
                  <a:lnTo>
                    <a:pt x="198377" y="152519"/>
                  </a:lnTo>
                  <a:lnTo>
                    <a:pt x="204483" y="157242"/>
                  </a:lnTo>
                  <a:lnTo>
                    <a:pt x="209347" y="161184"/>
                  </a:lnTo>
                  <a:lnTo>
                    <a:pt x="220748" y="170848"/>
                  </a:lnTo>
                  <a:lnTo>
                    <a:pt x="228600" y="1785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438"/>
            <p:cNvSpPr/>
            <p:nvPr/>
          </p:nvSpPr>
          <p:spPr>
            <a:xfrm>
              <a:off x="7536656" y="2407443"/>
              <a:ext cx="132704" cy="171451"/>
            </a:xfrm>
            <a:custGeom>
              <a:avLst/>
              <a:gdLst/>
              <a:ahLst/>
              <a:cxnLst/>
              <a:rect l="0" t="0" r="0" b="0"/>
              <a:pathLst>
                <a:path w="132704" h="171451">
                  <a:moveTo>
                    <a:pt x="128587" y="0"/>
                  </a:moveTo>
                  <a:lnTo>
                    <a:pt x="128587" y="3793"/>
                  </a:lnTo>
                  <a:lnTo>
                    <a:pt x="129380" y="4910"/>
                  </a:lnTo>
                  <a:lnTo>
                    <a:pt x="130703" y="5655"/>
                  </a:lnTo>
                  <a:lnTo>
                    <a:pt x="132380" y="6151"/>
                  </a:lnTo>
                  <a:lnTo>
                    <a:pt x="132703" y="7276"/>
                  </a:lnTo>
                  <a:lnTo>
                    <a:pt x="132125" y="8819"/>
                  </a:lnTo>
                  <a:lnTo>
                    <a:pt x="129366" y="12651"/>
                  </a:lnTo>
                  <a:lnTo>
                    <a:pt x="125494" y="17000"/>
                  </a:lnTo>
                  <a:lnTo>
                    <a:pt x="123350" y="20065"/>
                  </a:lnTo>
                  <a:lnTo>
                    <a:pt x="121127" y="23695"/>
                  </a:lnTo>
                  <a:lnTo>
                    <a:pt x="118851" y="27703"/>
                  </a:lnTo>
                  <a:lnTo>
                    <a:pt x="115746" y="31963"/>
                  </a:lnTo>
                  <a:lnTo>
                    <a:pt x="112089" y="36390"/>
                  </a:lnTo>
                  <a:lnTo>
                    <a:pt x="108064" y="40929"/>
                  </a:lnTo>
                  <a:lnTo>
                    <a:pt x="104586" y="45542"/>
                  </a:lnTo>
                  <a:lnTo>
                    <a:pt x="101475" y="50205"/>
                  </a:lnTo>
                  <a:lnTo>
                    <a:pt x="98605" y="54902"/>
                  </a:lnTo>
                  <a:lnTo>
                    <a:pt x="95106" y="59620"/>
                  </a:lnTo>
                  <a:lnTo>
                    <a:pt x="91185" y="64353"/>
                  </a:lnTo>
                  <a:lnTo>
                    <a:pt x="86984" y="69096"/>
                  </a:lnTo>
                  <a:lnTo>
                    <a:pt x="83390" y="73845"/>
                  </a:lnTo>
                  <a:lnTo>
                    <a:pt x="80198" y="78599"/>
                  </a:lnTo>
                  <a:lnTo>
                    <a:pt x="77279" y="83356"/>
                  </a:lnTo>
                  <a:lnTo>
                    <a:pt x="73744" y="88114"/>
                  </a:lnTo>
                  <a:lnTo>
                    <a:pt x="69800" y="92874"/>
                  </a:lnTo>
                  <a:lnTo>
                    <a:pt x="65583" y="97635"/>
                  </a:lnTo>
                  <a:lnTo>
                    <a:pt x="56665" y="107158"/>
                  </a:lnTo>
                  <a:lnTo>
                    <a:pt x="41797" y="122415"/>
                  </a:lnTo>
                  <a:lnTo>
                    <a:pt x="38976" y="126060"/>
                  </a:lnTo>
                  <a:lnTo>
                    <a:pt x="36302" y="130077"/>
                  </a:lnTo>
                  <a:lnTo>
                    <a:pt x="33726" y="134343"/>
                  </a:lnTo>
                  <a:lnTo>
                    <a:pt x="30421" y="137981"/>
                  </a:lnTo>
                  <a:lnTo>
                    <a:pt x="26631" y="141200"/>
                  </a:lnTo>
                  <a:lnTo>
                    <a:pt x="22517" y="144140"/>
                  </a:lnTo>
                  <a:lnTo>
                    <a:pt x="18980" y="146893"/>
                  </a:lnTo>
                  <a:lnTo>
                    <a:pt x="15827" y="149523"/>
                  </a:lnTo>
                  <a:lnTo>
                    <a:pt x="12932" y="152069"/>
                  </a:lnTo>
                  <a:lnTo>
                    <a:pt x="11004" y="154561"/>
                  </a:lnTo>
                  <a:lnTo>
                    <a:pt x="8858" y="159446"/>
                  </a:lnTo>
                  <a:lnTo>
                    <a:pt x="7493" y="161066"/>
                  </a:lnTo>
                  <a:lnTo>
                    <a:pt x="5789" y="162146"/>
                  </a:lnTo>
                  <a:lnTo>
                    <a:pt x="3860" y="162866"/>
                  </a:lnTo>
                  <a:lnTo>
                    <a:pt x="2572" y="164140"/>
                  </a:lnTo>
                  <a:lnTo>
                    <a:pt x="1714" y="165783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439"/>
            <p:cNvSpPr/>
            <p:nvPr/>
          </p:nvSpPr>
          <p:spPr>
            <a:xfrm>
              <a:off x="7858125" y="2371725"/>
              <a:ext cx="42863" cy="235744"/>
            </a:xfrm>
            <a:custGeom>
              <a:avLst/>
              <a:gdLst/>
              <a:ahLst/>
              <a:cxnLst/>
              <a:rect l="0" t="0" r="0" b="0"/>
              <a:pathLst>
                <a:path w="42863" h="235744">
                  <a:moveTo>
                    <a:pt x="0" y="0"/>
                  </a:moveTo>
                  <a:lnTo>
                    <a:pt x="6849" y="6849"/>
                  </a:lnTo>
                  <a:lnTo>
                    <a:pt x="7085" y="12788"/>
                  </a:lnTo>
                  <a:lnTo>
                    <a:pt x="7135" y="23928"/>
                  </a:lnTo>
                  <a:lnTo>
                    <a:pt x="7932" y="26271"/>
                  </a:lnTo>
                  <a:lnTo>
                    <a:pt x="9256" y="28626"/>
                  </a:lnTo>
                  <a:lnTo>
                    <a:pt x="10934" y="30990"/>
                  </a:lnTo>
                  <a:lnTo>
                    <a:pt x="12051" y="34154"/>
                  </a:lnTo>
                  <a:lnTo>
                    <a:pt x="12796" y="37851"/>
                  </a:lnTo>
                  <a:lnTo>
                    <a:pt x="13294" y="41902"/>
                  </a:lnTo>
                  <a:lnTo>
                    <a:pt x="13624" y="46191"/>
                  </a:lnTo>
                  <a:lnTo>
                    <a:pt x="13845" y="50638"/>
                  </a:lnTo>
                  <a:lnTo>
                    <a:pt x="14157" y="62364"/>
                  </a:lnTo>
                  <a:lnTo>
                    <a:pt x="14285" y="111016"/>
                  </a:lnTo>
                  <a:lnTo>
                    <a:pt x="14287" y="140414"/>
                  </a:lnTo>
                  <a:lnTo>
                    <a:pt x="15080" y="145203"/>
                  </a:lnTo>
                  <a:lnTo>
                    <a:pt x="16403" y="149983"/>
                  </a:lnTo>
                  <a:lnTo>
                    <a:pt x="18080" y="154757"/>
                  </a:lnTo>
                  <a:lnTo>
                    <a:pt x="19196" y="159528"/>
                  </a:lnTo>
                  <a:lnTo>
                    <a:pt x="19941" y="164295"/>
                  </a:lnTo>
                  <a:lnTo>
                    <a:pt x="20438" y="169061"/>
                  </a:lnTo>
                  <a:lnTo>
                    <a:pt x="21562" y="173826"/>
                  </a:lnTo>
                  <a:lnTo>
                    <a:pt x="23106" y="178590"/>
                  </a:lnTo>
                  <a:lnTo>
                    <a:pt x="24929" y="183353"/>
                  </a:lnTo>
                  <a:lnTo>
                    <a:pt x="26144" y="187323"/>
                  </a:lnTo>
                  <a:lnTo>
                    <a:pt x="26954" y="190763"/>
                  </a:lnTo>
                  <a:lnTo>
                    <a:pt x="27854" y="196702"/>
                  </a:lnTo>
                  <a:lnTo>
                    <a:pt x="28254" y="201987"/>
                  </a:lnTo>
                  <a:lnTo>
                    <a:pt x="29156" y="205302"/>
                  </a:lnTo>
                  <a:lnTo>
                    <a:pt x="30549" y="209099"/>
                  </a:lnTo>
                  <a:lnTo>
                    <a:pt x="32272" y="213218"/>
                  </a:lnTo>
                  <a:lnTo>
                    <a:pt x="33421" y="216758"/>
                  </a:lnTo>
                  <a:lnTo>
                    <a:pt x="34697" y="222807"/>
                  </a:lnTo>
                  <a:lnTo>
                    <a:pt x="35832" y="225532"/>
                  </a:lnTo>
                  <a:lnTo>
                    <a:pt x="37381" y="228142"/>
                  </a:lnTo>
                  <a:lnTo>
                    <a:pt x="42862" y="2357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440"/>
            <p:cNvSpPr/>
            <p:nvPr/>
          </p:nvSpPr>
          <p:spPr>
            <a:xfrm>
              <a:off x="7779543" y="2457452"/>
              <a:ext cx="214314" cy="14286"/>
            </a:xfrm>
            <a:custGeom>
              <a:avLst/>
              <a:gdLst/>
              <a:ahLst/>
              <a:cxnLst/>
              <a:rect l="0" t="0" r="0" b="0"/>
              <a:pathLst>
                <a:path w="214314" h="14286">
                  <a:moveTo>
                    <a:pt x="0" y="7141"/>
                  </a:moveTo>
                  <a:lnTo>
                    <a:pt x="3793" y="7141"/>
                  </a:lnTo>
                  <a:lnTo>
                    <a:pt x="4909" y="6348"/>
                  </a:lnTo>
                  <a:lnTo>
                    <a:pt x="5654" y="5025"/>
                  </a:lnTo>
                  <a:lnTo>
                    <a:pt x="6151" y="3349"/>
                  </a:lnTo>
                  <a:lnTo>
                    <a:pt x="8070" y="2232"/>
                  </a:lnTo>
                  <a:lnTo>
                    <a:pt x="10937" y="1487"/>
                  </a:lnTo>
                  <a:lnTo>
                    <a:pt x="14434" y="990"/>
                  </a:lnTo>
                  <a:lnTo>
                    <a:pt x="17560" y="660"/>
                  </a:lnTo>
                  <a:lnTo>
                    <a:pt x="23151" y="292"/>
                  </a:lnTo>
                  <a:lnTo>
                    <a:pt x="30398" y="128"/>
                  </a:lnTo>
                  <a:lnTo>
                    <a:pt x="80024" y="0"/>
                  </a:lnTo>
                  <a:lnTo>
                    <a:pt x="85893" y="793"/>
                  </a:lnTo>
                  <a:lnTo>
                    <a:pt x="91393" y="2115"/>
                  </a:lnTo>
                  <a:lnTo>
                    <a:pt x="96648" y="3791"/>
                  </a:lnTo>
                  <a:lnTo>
                    <a:pt x="102532" y="4908"/>
                  </a:lnTo>
                  <a:lnTo>
                    <a:pt x="108835" y="5652"/>
                  </a:lnTo>
                  <a:lnTo>
                    <a:pt x="115420" y="6148"/>
                  </a:lnTo>
                  <a:lnTo>
                    <a:pt x="122190" y="6479"/>
                  </a:lnTo>
                  <a:lnTo>
                    <a:pt x="136064" y="6847"/>
                  </a:lnTo>
                  <a:lnTo>
                    <a:pt x="168679" y="7116"/>
                  </a:lnTo>
                  <a:lnTo>
                    <a:pt x="173572" y="7918"/>
                  </a:lnTo>
                  <a:lnTo>
                    <a:pt x="178422" y="9246"/>
                  </a:lnTo>
                  <a:lnTo>
                    <a:pt x="183241" y="10926"/>
                  </a:lnTo>
                  <a:lnTo>
                    <a:pt x="188042" y="12046"/>
                  </a:lnTo>
                  <a:lnTo>
                    <a:pt x="192830" y="12792"/>
                  </a:lnTo>
                  <a:lnTo>
                    <a:pt x="197609" y="13290"/>
                  </a:lnTo>
                  <a:lnTo>
                    <a:pt x="201590" y="13622"/>
                  </a:lnTo>
                  <a:lnTo>
                    <a:pt x="205037" y="13843"/>
                  </a:lnTo>
                  <a:lnTo>
                    <a:pt x="214313" y="1428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441"/>
            <p:cNvSpPr/>
            <p:nvPr/>
          </p:nvSpPr>
          <p:spPr>
            <a:xfrm>
              <a:off x="8072739" y="2286070"/>
              <a:ext cx="214009" cy="242818"/>
            </a:xfrm>
            <a:custGeom>
              <a:avLst/>
              <a:gdLst/>
              <a:ahLst/>
              <a:cxnLst/>
              <a:rect l="0" t="0" r="0" b="0"/>
              <a:pathLst>
                <a:path w="214009" h="242818">
                  <a:moveTo>
                    <a:pt x="13986" y="121373"/>
                  </a:moveTo>
                  <a:lnTo>
                    <a:pt x="13986" y="96470"/>
                  </a:lnTo>
                  <a:lnTo>
                    <a:pt x="13193" y="94452"/>
                  </a:lnTo>
                  <a:lnTo>
                    <a:pt x="9076" y="87821"/>
                  </a:lnTo>
                  <a:lnTo>
                    <a:pt x="7835" y="83177"/>
                  </a:lnTo>
                  <a:lnTo>
                    <a:pt x="7137" y="76101"/>
                  </a:lnTo>
                  <a:lnTo>
                    <a:pt x="6245" y="73729"/>
                  </a:lnTo>
                  <a:lnTo>
                    <a:pt x="1991" y="66599"/>
                  </a:lnTo>
                  <a:lnTo>
                    <a:pt x="717" y="61840"/>
                  </a:lnTo>
                  <a:lnTo>
                    <a:pt x="151" y="54962"/>
                  </a:lnTo>
                  <a:lnTo>
                    <a:pt x="0" y="50905"/>
                  </a:lnTo>
                  <a:lnTo>
                    <a:pt x="693" y="47407"/>
                  </a:lnTo>
                  <a:lnTo>
                    <a:pt x="4667" y="38692"/>
                  </a:lnTo>
                  <a:lnTo>
                    <a:pt x="5875" y="33561"/>
                  </a:lnTo>
                  <a:lnTo>
                    <a:pt x="8530" y="26519"/>
                  </a:lnTo>
                  <a:lnTo>
                    <a:pt x="10349" y="22418"/>
                  </a:lnTo>
                  <a:lnTo>
                    <a:pt x="13148" y="18097"/>
                  </a:lnTo>
                  <a:lnTo>
                    <a:pt x="16602" y="13629"/>
                  </a:lnTo>
                  <a:lnTo>
                    <a:pt x="20493" y="9062"/>
                  </a:lnTo>
                  <a:lnTo>
                    <a:pt x="26932" y="3989"/>
                  </a:lnTo>
                  <a:lnTo>
                    <a:pt x="32440" y="1733"/>
                  </a:lnTo>
                  <a:lnTo>
                    <a:pt x="37534" y="731"/>
                  </a:lnTo>
                  <a:lnTo>
                    <a:pt x="40796" y="464"/>
                  </a:lnTo>
                  <a:lnTo>
                    <a:pt x="44559" y="286"/>
                  </a:lnTo>
                  <a:lnTo>
                    <a:pt x="52975" y="88"/>
                  </a:lnTo>
                  <a:lnTo>
                    <a:pt x="62006" y="0"/>
                  </a:lnTo>
                  <a:lnTo>
                    <a:pt x="65843" y="770"/>
                  </a:lnTo>
                  <a:lnTo>
                    <a:pt x="72224" y="3743"/>
                  </a:lnTo>
                  <a:lnTo>
                    <a:pt x="75829" y="4853"/>
                  </a:lnTo>
                  <a:lnTo>
                    <a:pt x="79821" y="5593"/>
                  </a:lnTo>
                  <a:lnTo>
                    <a:pt x="84070" y="6087"/>
                  </a:lnTo>
                  <a:lnTo>
                    <a:pt x="88490" y="6416"/>
                  </a:lnTo>
                  <a:lnTo>
                    <a:pt x="93023" y="6635"/>
                  </a:lnTo>
                  <a:lnTo>
                    <a:pt x="102295" y="6878"/>
                  </a:lnTo>
                  <a:lnTo>
                    <a:pt x="187685" y="7073"/>
                  </a:lnTo>
                  <a:lnTo>
                    <a:pt x="190110" y="7867"/>
                  </a:lnTo>
                  <a:lnTo>
                    <a:pt x="194922" y="10865"/>
                  </a:lnTo>
                  <a:lnTo>
                    <a:pt x="199705" y="12728"/>
                  </a:lnTo>
                  <a:lnTo>
                    <a:pt x="202093" y="13224"/>
                  </a:lnTo>
                  <a:lnTo>
                    <a:pt x="206862" y="15892"/>
                  </a:lnTo>
                  <a:lnTo>
                    <a:pt x="212599" y="20281"/>
                  </a:lnTo>
                  <a:lnTo>
                    <a:pt x="213069" y="21435"/>
                  </a:lnTo>
                  <a:lnTo>
                    <a:pt x="213593" y="24833"/>
                  </a:lnTo>
                  <a:lnTo>
                    <a:pt x="213825" y="31106"/>
                  </a:lnTo>
                  <a:lnTo>
                    <a:pt x="213994" y="51654"/>
                  </a:lnTo>
                  <a:lnTo>
                    <a:pt x="214008" y="69325"/>
                  </a:lnTo>
                  <a:lnTo>
                    <a:pt x="213215" y="73974"/>
                  </a:lnTo>
                  <a:lnTo>
                    <a:pt x="211893" y="78661"/>
                  </a:lnTo>
                  <a:lnTo>
                    <a:pt x="210218" y="83374"/>
                  </a:lnTo>
                  <a:lnTo>
                    <a:pt x="206240" y="90726"/>
                  </a:lnTo>
                  <a:lnTo>
                    <a:pt x="201826" y="98228"/>
                  </a:lnTo>
                  <a:lnTo>
                    <a:pt x="199538" y="103562"/>
                  </a:lnTo>
                  <a:lnTo>
                    <a:pt x="197219" y="109498"/>
                  </a:lnTo>
                  <a:lnTo>
                    <a:pt x="194878" y="115045"/>
                  </a:lnTo>
                  <a:lnTo>
                    <a:pt x="190162" y="125439"/>
                  </a:lnTo>
                  <a:lnTo>
                    <a:pt x="188586" y="130434"/>
                  </a:lnTo>
                  <a:lnTo>
                    <a:pt x="187536" y="135351"/>
                  </a:lnTo>
                  <a:lnTo>
                    <a:pt x="186836" y="140217"/>
                  </a:lnTo>
                  <a:lnTo>
                    <a:pt x="185575" y="145048"/>
                  </a:lnTo>
                  <a:lnTo>
                    <a:pt x="183943" y="149856"/>
                  </a:lnTo>
                  <a:lnTo>
                    <a:pt x="182059" y="154650"/>
                  </a:lnTo>
                  <a:lnTo>
                    <a:pt x="180803" y="159433"/>
                  </a:lnTo>
                  <a:lnTo>
                    <a:pt x="179966" y="164208"/>
                  </a:lnTo>
                  <a:lnTo>
                    <a:pt x="179408" y="168980"/>
                  </a:lnTo>
                  <a:lnTo>
                    <a:pt x="178788" y="176398"/>
                  </a:lnTo>
                  <a:lnTo>
                    <a:pt x="178513" y="183135"/>
                  </a:lnTo>
                  <a:lnTo>
                    <a:pt x="178336" y="200395"/>
                  </a:lnTo>
                  <a:lnTo>
                    <a:pt x="178301" y="215299"/>
                  </a:lnTo>
                  <a:lnTo>
                    <a:pt x="177504" y="218121"/>
                  </a:lnTo>
                  <a:lnTo>
                    <a:pt x="174502" y="223375"/>
                  </a:lnTo>
                  <a:lnTo>
                    <a:pt x="172639" y="228355"/>
                  </a:lnTo>
                  <a:lnTo>
                    <a:pt x="171591" y="235622"/>
                  </a:lnTo>
                  <a:lnTo>
                    <a:pt x="171148" y="2428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442"/>
            <p:cNvSpPr/>
            <p:nvPr/>
          </p:nvSpPr>
          <p:spPr>
            <a:xfrm>
              <a:off x="8336756" y="2193157"/>
              <a:ext cx="199510" cy="428600"/>
            </a:xfrm>
            <a:custGeom>
              <a:avLst/>
              <a:gdLst/>
              <a:ahLst/>
              <a:cxnLst/>
              <a:rect l="0" t="0" r="0" b="0"/>
              <a:pathLst>
                <a:path w="199510" h="428600">
                  <a:moveTo>
                    <a:pt x="0" y="7118"/>
                  </a:moveTo>
                  <a:lnTo>
                    <a:pt x="0" y="61"/>
                  </a:lnTo>
                  <a:lnTo>
                    <a:pt x="3793" y="0"/>
                  </a:lnTo>
                  <a:lnTo>
                    <a:pt x="5703" y="785"/>
                  </a:lnTo>
                  <a:lnTo>
                    <a:pt x="9943" y="3774"/>
                  </a:lnTo>
                  <a:lnTo>
                    <a:pt x="12185" y="4889"/>
                  </a:lnTo>
                  <a:lnTo>
                    <a:pt x="16793" y="6127"/>
                  </a:lnTo>
                  <a:lnTo>
                    <a:pt x="19926" y="7251"/>
                  </a:lnTo>
                  <a:lnTo>
                    <a:pt x="23603" y="8794"/>
                  </a:lnTo>
                  <a:lnTo>
                    <a:pt x="27642" y="10617"/>
                  </a:lnTo>
                  <a:lnTo>
                    <a:pt x="36363" y="14758"/>
                  </a:lnTo>
                  <a:lnTo>
                    <a:pt x="40910" y="16974"/>
                  </a:lnTo>
                  <a:lnTo>
                    <a:pt x="44735" y="19245"/>
                  </a:lnTo>
                  <a:lnTo>
                    <a:pt x="48079" y="21552"/>
                  </a:lnTo>
                  <a:lnTo>
                    <a:pt x="51104" y="23884"/>
                  </a:lnTo>
                  <a:lnTo>
                    <a:pt x="55499" y="27027"/>
                  </a:lnTo>
                  <a:lnTo>
                    <a:pt x="66735" y="34752"/>
                  </a:lnTo>
                  <a:lnTo>
                    <a:pt x="72272" y="38241"/>
                  </a:lnTo>
                  <a:lnTo>
                    <a:pt x="77549" y="41360"/>
                  </a:lnTo>
                  <a:lnTo>
                    <a:pt x="82656" y="44233"/>
                  </a:lnTo>
                  <a:lnTo>
                    <a:pt x="87648" y="47737"/>
                  </a:lnTo>
                  <a:lnTo>
                    <a:pt x="92564" y="51660"/>
                  </a:lnTo>
                  <a:lnTo>
                    <a:pt x="97427" y="55862"/>
                  </a:lnTo>
                  <a:lnTo>
                    <a:pt x="103052" y="60251"/>
                  </a:lnTo>
                  <a:lnTo>
                    <a:pt x="109182" y="64765"/>
                  </a:lnTo>
                  <a:lnTo>
                    <a:pt x="115651" y="69362"/>
                  </a:lnTo>
                  <a:lnTo>
                    <a:pt x="121550" y="74014"/>
                  </a:lnTo>
                  <a:lnTo>
                    <a:pt x="127071" y="78703"/>
                  </a:lnTo>
                  <a:lnTo>
                    <a:pt x="132338" y="83416"/>
                  </a:lnTo>
                  <a:lnTo>
                    <a:pt x="142426" y="92887"/>
                  </a:lnTo>
                  <a:lnTo>
                    <a:pt x="161836" y="111901"/>
                  </a:lnTo>
                  <a:lnTo>
                    <a:pt x="165835" y="117455"/>
                  </a:lnTo>
                  <a:lnTo>
                    <a:pt x="169294" y="123538"/>
                  </a:lnTo>
                  <a:lnTo>
                    <a:pt x="172394" y="129975"/>
                  </a:lnTo>
                  <a:lnTo>
                    <a:pt x="176048" y="135854"/>
                  </a:lnTo>
                  <a:lnTo>
                    <a:pt x="180071" y="141360"/>
                  </a:lnTo>
                  <a:lnTo>
                    <a:pt x="184340" y="146619"/>
                  </a:lnTo>
                  <a:lnTo>
                    <a:pt x="187981" y="152506"/>
                  </a:lnTo>
                  <a:lnTo>
                    <a:pt x="194142" y="165397"/>
                  </a:lnTo>
                  <a:lnTo>
                    <a:pt x="196103" y="172168"/>
                  </a:lnTo>
                  <a:lnTo>
                    <a:pt x="197411" y="179064"/>
                  </a:lnTo>
                  <a:lnTo>
                    <a:pt x="198283" y="186042"/>
                  </a:lnTo>
                  <a:lnTo>
                    <a:pt x="198863" y="193076"/>
                  </a:lnTo>
                  <a:lnTo>
                    <a:pt x="199250" y="200146"/>
                  </a:lnTo>
                  <a:lnTo>
                    <a:pt x="199509" y="207241"/>
                  </a:lnTo>
                  <a:lnTo>
                    <a:pt x="198886" y="214352"/>
                  </a:lnTo>
                  <a:lnTo>
                    <a:pt x="197678" y="221474"/>
                  </a:lnTo>
                  <a:lnTo>
                    <a:pt x="196079" y="228603"/>
                  </a:lnTo>
                  <a:lnTo>
                    <a:pt x="192186" y="240757"/>
                  </a:lnTo>
                  <a:lnTo>
                    <a:pt x="187016" y="252245"/>
                  </a:lnTo>
                  <a:lnTo>
                    <a:pt x="183415" y="258642"/>
                  </a:lnTo>
                  <a:lnTo>
                    <a:pt x="179426" y="265288"/>
                  </a:lnTo>
                  <a:lnTo>
                    <a:pt x="175974" y="272100"/>
                  </a:lnTo>
                  <a:lnTo>
                    <a:pt x="172878" y="279022"/>
                  </a:lnTo>
                  <a:lnTo>
                    <a:pt x="170022" y="286018"/>
                  </a:lnTo>
                  <a:lnTo>
                    <a:pt x="166529" y="292270"/>
                  </a:lnTo>
                  <a:lnTo>
                    <a:pt x="162613" y="298026"/>
                  </a:lnTo>
                  <a:lnTo>
                    <a:pt x="158414" y="303450"/>
                  </a:lnTo>
                  <a:lnTo>
                    <a:pt x="154028" y="309448"/>
                  </a:lnTo>
                  <a:lnTo>
                    <a:pt x="144921" y="322462"/>
                  </a:lnTo>
                  <a:lnTo>
                    <a:pt x="130869" y="343175"/>
                  </a:lnTo>
                  <a:lnTo>
                    <a:pt x="126934" y="349425"/>
                  </a:lnTo>
                  <a:lnTo>
                    <a:pt x="123516" y="355179"/>
                  </a:lnTo>
                  <a:lnTo>
                    <a:pt x="120444" y="360602"/>
                  </a:lnTo>
                  <a:lnTo>
                    <a:pt x="116014" y="365805"/>
                  </a:lnTo>
                  <a:lnTo>
                    <a:pt x="110681" y="370862"/>
                  </a:lnTo>
                  <a:lnTo>
                    <a:pt x="104743" y="375819"/>
                  </a:lnTo>
                  <a:lnTo>
                    <a:pt x="99991" y="380713"/>
                  </a:lnTo>
                  <a:lnTo>
                    <a:pt x="96030" y="385562"/>
                  </a:lnTo>
                  <a:lnTo>
                    <a:pt x="92594" y="390382"/>
                  </a:lnTo>
                  <a:lnTo>
                    <a:pt x="87923" y="395184"/>
                  </a:lnTo>
                  <a:lnTo>
                    <a:pt x="82428" y="399973"/>
                  </a:lnTo>
                  <a:lnTo>
                    <a:pt x="76383" y="404752"/>
                  </a:lnTo>
                  <a:lnTo>
                    <a:pt x="71559" y="408732"/>
                  </a:lnTo>
                  <a:lnTo>
                    <a:pt x="67550" y="412179"/>
                  </a:lnTo>
                  <a:lnTo>
                    <a:pt x="64083" y="415272"/>
                  </a:lnTo>
                  <a:lnTo>
                    <a:pt x="60184" y="418126"/>
                  </a:lnTo>
                  <a:lnTo>
                    <a:pt x="55997" y="420824"/>
                  </a:lnTo>
                  <a:lnTo>
                    <a:pt x="51620" y="423415"/>
                  </a:lnTo>
                  <a:lnTo>
                    <a:pt x="47907" y="425143"/>
                  </a:lnTo>
                  <a:lnTo>
                    <a:pt x="44637" y="426295"/>
                  </a:lnTo>
                  <a:lnTo>
                    <a:pt x="35739" y="428594"/>
                  </a:lnTo>
                  <a:lnTo>
                    <a:pt x="35719" y="428599"/>
                  </a:lnTo>
                  <a:lnTo>
                    <a:pt x="21431" y="4285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443"/>
            <p:cNvSpPr/>
            <p:nvPr/>
          </p:nvSpPr>
          <p:spPr>
            <a:xfrm>
              <a:off x="4271991" y="2828925"/>
              <a:ext cx="257147" cy="607219"/>
            </a:xfrm>
            <a:custGeom>
              <a:avLst/>
              <a:gdLst/>
              <a:ahLst/>
              <a:cxnLst/>
              <a:rect l="0" t="0" r="0" b="0"/>
              <a:pathLst>
                <a:path w="257147" h="607219">
                  <a:moveTo>
                    <a:pt x="257146" y="0"/>
                  </a:moveTo>
                  <a:lnTo>
                    <a:pt x="244844" y="6150"/>
                  </a:lnTo>
                  <a:lnTo>
                    <a:pt x="239654" y="10641"/>
                  </a:lnTo>
                  <a:lnTo>
                    <a:pt x="233232" y="14783"/>
                  </a:lnTo>
                  <a:lnTo>
                    <a:pt x="229298" y="16999"/>
                  </a:lnTo>
                  <a:lnTo>
                    <a:pt x="220691" y="21578"/>
                  </a:lnTo>
                  <a:lnTo>
                    <a:pt x="188047" y="38108"/>
                  </a:lnTo>
                  <a:lnTo>
                    <a:pt x="183298" y="41280"/>
                  </a:lnTo>
                  <a:lnTo>
                    <a:pt x="178545" y="44983"/>
                  </a:lnTo>
                  <a:lnTo>
                    <a:pt x="173789" y="49038"/>
                  </a:lnTo>
                  <a:lnTo>
                    <a:pt x="169032" y="53329"/>
                  </a:lnTo>
                  <a:lnTo>
                    <a:pt x="159511" y="62331"/>
                  </a:lnTo>
                  <a:lnTo>
                    <a:pt x="122803" y="98635"/>
                  </a:lnTo>
                  <a:lnTo>
                    <a:pt x="118372" y="103857"/>
                  </a:lnTo>
                  <a:lnTo>
                    <a:pt x="113829" y="109718"/>
                  </a:lnTo>
                  <a:lnTo>
                    <a:pt x="109214" y="116008"/>
                  </a:lnTo>
                  <a:lnTo>
                    <a:pt x="104550" y="121789"/>
                  </a:lnTo>
                  <a:lnTo>
                    <a:pt x="99852" y="127230"/>
                  </a:lnTo>
                  <a:lnTo>
                    <a:pt x="95134" y="132445"/>
                  </a:lnTo>
                  <a:lnTo>
                    <a:pt x="87774" y="144589"/>
                  </a:lnTo>
                  <a:lnTo>
                    <a:pt x="81064" y="157924"/>
                  </a:lnTo>
                  <a:lnTo>
                    <a:pt x="77051" y="164814"/>
                  </a:lnTo>
                  <a:lnTo>
                    <a:pt x="68360" y="178819"/>
                  </a:lnTo>
                  <a:lnTo>
                    <a:pt x="45126" y="214342"/>
                  </a:lnTo>
                  <a:lnTo>
                    <a:pt x="37768" y="228613"/>
                  </a:lnTo>
                  <a:lnTo>
                    <a:pt x="31850" y="242893"/>
                  </a:lnTo>
                  <a:lnTo>
                    <a:pt x="26575" y="257177"/>
                  </a:lnTo>
                  <a:lnTo>
                    <a:pt x="14312" y="292894"/>
                  </a:lnTo>
                  <a:lnTo>
                    <a:pt x="10313" y="306387"/>
                  </a:lnTo>
                  <a:lnTo>
                    <a:pt x="7269" y="323702"/>
                  </a:lnTo>
                  <a:lnTo>
                    <a:pt x="3744" y="336749"/>
                  </a:lnTo>
                  <a:lnTo>
                    <a:pt x="1648" y="350485"/>
                  </a:lnTo>
                  <a:lnTo>
                    <a:pt x="716" y="363733"/>
                  </a:lnTo>
                  <a:lnTo>
                    <a:pt x="192" y="380911"/>
                  </a:lnTo>
                  <a:lnTo>
                    <a:pt x="0" y="414639"/>
                  </a:lnTo>
                  <a:lnTo>
                    <a:pt x="2100" y="426642"/>
                  </a:lnTo>
                  <a:lnTo>
                    <a:pt x="4886" y="437268"/>
                  </a:lnTo>
                  <a:lnTo>
                    <a:pt x="7248" y="452970"/>
                  </a:lnTo>
                  <a:lnTo>
                    <a:pt x="12623" y="471557"/>
                  </a:lnTo>
                  <a:lnTo>
                    <a:pt x="16971" y="482366"/>
                  </a:lnTo>
                  <a:lnTo>
                    <a:pt x="20036" y="486677"/>
                  </a:lnTo>
                  <a:lnTo>
                    <a:pt x="27674" y="493584"/>
                  </a:lnTo>
                  <a:lnTo>
                    <a:pt x="31933" y="497331"/>
                  </a:lnTo>
                  <a:lnTo>
                    <a:pt x="36361" y="501417"/>
                  </a:lnTo>
                  <a:lnTo>
                    <a:pt x="40900" y="505727"/>
                  </a:lnTo>
                  <a:lnTo>
                    <a:pt x="48060" y="514751"/>
                  </a:lnTo>
                  <a:lnTo>
                    <a:pt x="54680" y="524053"/>
                  </a:lnTo>
                  <a:lnTo>
                    <a:pt x="58670" y="528756"/>
                  </a:lnTo>
                  <a:lnTo>
                    <a:pt x="62916" y="533479"/>
                  </a:lnTo>
                  <a:lnTo>
                    <a:pt x="67334" y="537421"/>
                  </a:lnTo>
                  <a:lnTo>
                    <a:pt x="71867" y="540843"/>
                  </a:lnTo>
                  <a:lnTo>
                    <a:pt x="76477" y="543918"/>
                  </a:lnTo>
                  <a:lnTo>
                    <a:pt x="81137" y="546762"/>
                  </a:lnTo>
                  <a:lnTo>
                    <a:pt x="85832" y="549452"/>
                  </a:lnTo>
                  <a:lnTo>
                    <a:pt x="95281" y="554556"/>
                  </a:lnTo>
                  <a:lnTo>
                    <a:pt x="104773" y="559472"/>
                  </a:lnTo>
                  <a:lnTo>
                    <a:pt x="109526" y="562687"/>
                  </a:lnTo>
                  <a:lnTo>
                    <a:pt x="114283" y="566418"/>
                  </a:lnTo>
                  <a:lnTo>
                    <a:pt x="119042" y="570493"/>
                  </a:lnTo>
                  <a:lnTo>
                    <a:pt x="124595" y="573210"/>
                  </a:lnTo>
                  <a:lnTo>
                    <a:pt x="130679" y="575021"/>
                  </a:lnTo>
                  <a:lnTo>
                    <a:pt x="137116" y="576228"/>
                  </a:lnTo>
                  <a:lnTo>
                    <a:pt x="142201" y="577827"/>
                  </a:lnTo>
                  <a:lnTo>
                    <a:pt x="149968" y="581720"/>
                  </a:lnTo>
                  <a:lnTo>
                    <a:pt x="158182" y="586096"/>
                  </a:lnTo>
                  <a:lnTo>
                    <a:pt x="176390" y="595374"/>
                  </a:lnTo>
                  <a:lnTo>
                    <a:pt x="183684" y="597985"/>
                  </a:lnTo>
                  <a:lnTo>
                    <a:pt x="189571" y="599146"/>
                  </a:lnTo>
                  <a:lnTo>
                    <a:pt x="194834" y="599662"/>
                  </a:lnTo>
                  <a:lnTo>
                    <a:pt x="197348" y="600593"/>
                  </a:lnTo>
                  <a:lnTo>
                    <a:pt x="199818" y="602008"/>
                  </a:lnTo>
                  <a:lnTo>
                    <a:pt x="207140" y="6072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444"/>
            <p:cNvSpPr/>
            <p:nvPr/>
          </p:nvSpPr>
          <p:spPr>
            <a:xfrm>
              <a:off x="4600575" y="2953674"/>
              <a:ext cx="234296" cy="314816"/>
            </a:xfrm>
            <a:custGeom>
              <a:avLst/>
              <a:gdLst/>
              <a:ahLst/>
              <a:cxnLst/>
              <a:rect l="0" t="0" r="0" b="0"/>
              <a:pathLst>
                <a:path w="234296" h="314816">
                  <a:moveTo>
                    <a:pt x="0" y="46701"/>
                  </a:moveTo>
                  <a:lnTo>
                    <a:pt x="6849" y="39851"/>
                  </a:lnTo>
                  <a:lnTo>
                    <a:pt x="11245" y="37571"/>
                  </a:lnTo>
                  <a:lnTo>
                    <a:pt x="40720" y="22772"/>
                  </a:lnTo>
                  <a:lnTo>
                    <a:pt x="46197" y="20429"/>
                  </a:lnTo>
                  <a:lnTo>
                    <a:pt x="52229" y="18074"/>
                  </a:lnTo>
                  <a:lnTo>
                    <a:pt x="58632" y="15710"/>
                  </a:lnTo>
                  <a:lnTo>
                    <a:pt x="64487" y="13340"/>
                  </a:lnTo>
                  <a:lnTo>
                    <a:pt x="69979" y="10967"/>
                  </a:lnTo>
                  <a:lnTo>
                    <a:pt x="75227" y="8591"/>
                  </a:lnTo>
                  <a:lnTo>
                    <a:pt x="81107" y="7006"/>
                  </a:lnTo>
                  <a:lnTo>
                    <a:pt x="87409" y="5950"/>
                  </a:lnTo>
                  <a:lnTo>
                    <a:pt x="93991" y="5246"/>
                  </a:lnTo>
                  <a:lnTo>
                    <a:pt x="100761" y="3983"/>
                  </a:lnTo>
                  <a:lnTo>
                    <a:pt x="107655" y="2347"/>
                  </a:lnTo>
                  <a:lnTo>
                    <a:pt x="114632" y="463"/>
                  </a:lnTo>
                  <a:lnTo>
                    <a:pt x="120871" y="0"/>
                  </a:lnTo>
                  <a:lnTo>
                    <a:pt x="126619" y="486"/>
                  </a:lnTo>
                  <a:lnTo>
                    <a:pt x="132037" y="1603"/>
                  </a:lnTo>
                  <a:lnTo>
                    <a:pt x="137236" y="2348"/>
                  </a:lnTo>
                  <a:lnTo>
                    <a:pt x="142291" y="2845"/>
                  </a:lnTo>
                  <a:lnTo>
                    <a:pt x="147247" y="3176"/>
                  </a:lnTo>
                  <a:lnTo>
                    <a:pt x="152140" y="4190"/>
                  </a:lnTo>
                  <a:lnTo>
                    <a:pt x="156989" y="5661"/>
                  </a:lnTo>
                  <a:lnTo>
                    <a:pt x="161809" y="7434"/>
                  </a:lnTo>
                  <a:lnTo>
                    <a:pt x="165816" y="9411"/>
                  </a:lnTo>
                  <a:lnTo>
                    <a:pt x="172385" y="13723"/>
                  </a:lnTo>
                  <a:lnTo>
                    <a:pt x="174455" y="15984"/>
                  </a:lnTo>
                  <a:lnTo>
                    <a:pt x="175834" y="18285"/>
                  </a:lnTo>
                  <a:lnTo>
                    <a:pt x="176754" y="20614"/>
                  </a:lnTo>
                  <a:lnTo>
                    <a:pt x="177776" y="27434"/>
                  </a:lnTo>
                  <a:lnTo>
                    <a:pt x="178048" y="31475"/>
                  </a:lnTo>
                  <a:lnTo>
                    <a:pt x="176642" y="35756"/>
                  </a:lnTo>
                  <a:lnTo>
                    <a:pt x="170847" y="44747"/>
                  </a:lnTo>
                  <a:lnTo>
                    <a:pt x="165096" y="54034"/>
                  </a:lnTo>
                  <a:lnTo>
                    <a:pt x="162451" y="58733"/>
                  </a:lnTo>
                  <a:lnTo>
                    <a:pt x="159100" y="64248"/>
                  </a:lnTo>
                  <a:lnTo>
                    <a:pt x="151144" y="76724"/>
                  </a:lnTo>
                  <a:lnTo>
                    <a:pt x="146800" y="82591"/>
                  </a:lnTo>
                  <a:lnTo>
                    <a:pt x="142316" y="88090"/>
                  </a:lnTo>
                  <a:lnTo>
                    <a:pt x="137740" y="93344"/>
                  </a:lnTo>
                  <a:lnTo>
                    <a:pt x="133102" y="98433"/>
                  </a:lnTo>
                  <a:lnTo>
                    <a:pt x="123714" y="108322"/>
                  </a:lnTo>
                  <a:lnTo>
                    <a:pt x="109504" y="122814"/>
                  </a:lnTo>
                  <a:lnTo>
                    <a:pt x="104752" y="126812"/>
                  </a:lnTo>
                  <a:lnTo>
                    <a:pt x="99998" y="130271"/>
                  </a:lnTo>
                  <a:lnTo>
                    <a:pt x="95240" y="133370"/>
                  </a:lnTo>
                  <a:lnTo>
                    <a:pt x="90480" y="136231"/>
                  </a:lnTo>
                  <a:lnTo>
                    <a:pt x="85720" y="138931"/>
                  </a:lnTo>
                  <a:lnTo>
                    <a:pt x="80960" y="141525"/>
                  </a:lnTo>
                  <a:lnTo>
                    <a:pt x="76991" y="144048"/>
                  </a:lnTo>
                  <a:lnTo>
                    <a:pt x="70466" y="148968"/>
                  </a:lnTo>
                  <a:lnTo>
                    <a:pt x="64920" y="153801"/>
                  </a:lnTo>
                  <a:lnTo>
                    <a:pt x="62329" y="156201"/>
                  </a:lnTo>
                  <a:lnTo>
                    <a:pt x="59809" y="157801"/>
                  </a:lnTo>
                  <a:lnTo>
                    <a:pt x="53264" y="160052"/>
                  </a:lnTo>
                  <a:lnTo>
                    <a:pt x="50132" y="160964"/>
                  </a:lnTo>
                  <a:lnTo>
                    <a:pt x="53836" y="160989"/>
                  </a:lnTo>
                  <a:lnTo>
                    <a:pt x="55734" y="160199"/>
                  </a:lnTo>
                  <a:lnTo>
                    <a:pt x="62198" y="156089"/>
                  </a:lnTo>
                  <a:lnTo>
                    <a:pt x="66801" y="154849"/>
                  </a:lnTo>
                  <a:lnTo>
                    <a:pt x="73610" y="152181"/>
                  </a:lnTo>
                  <a:lnTo>
                    <a:pt x="77648" y="150359"/>
                  </a:lnTo>
                  <a:lnTo>
                    <a:pt x="81928" y="149144"/>
                  </a:lnTo>
                  <a:lnTo>
                    <a:pt x="86369" y="148333"/>
                  </a:lnTo>
                  <a:lnTo>
                    <a:pt x="90916" y="147793"/>
                  </a:lnTo>
                  <a:lnTo>
                    <a:pt x="95536" y="146639"/>
                  </a:lnTo>
                  <a:lnTo>
                    <a:pt x="100203" y="145076"/>
                  </a:lnTo>
                  <a:lnTo>
                    <a:pt x="104901" y="143241"/>
                  </a:lnTo>
                  <a:lnTo>
                    <a:pt x="110415" y="142017"/>
                  </a:lnTo>
                  <a:lnTo>
                    <a:pt x="116473" y="141201"/>
                  </a:lnTo>
                  <a:lnTo>
                    <a:pt x="122892" y="140657"/>
                  </a:lnTo>
                  <a:lnTo>
                    <a:pt x="128759" y="141088"/>
                  </a:lnTo>
                  <a:lnTo>
                    <a:pt x="134258" y="142170"/>
                  </a:lnTo>
                  <a:lnTo>
                    <a:pt x="139511" y="143684"/>
                  </a:lnTo>
                  <a:lnTo>
                    <a:pt x="145395" y="144694"/>
                  </a:lnTo>
                  <a:lnTo>
                    <a:pt x="151698" y="145367"/>
                  </a:lnTo>
                  <a:lnTo>
                    <a:pt x="158282" y="145815"/>
                  </a:lnTo>
                  <a:lnTo>
                    <a:pt x="164258" y="147702"/>
                  </a:lnTo>
                  <a:lnTo>
                    <a:pt x="169830" y="150548"/>
                  </a:lnTo>
                  <a:lnTo>
                    <a:pt x="175132" y="154032"/>
                  </a:lnTo>
                  <a:lnTo>
                    <a:pt x="180255" y="157148"/>
                  </a:lnTo>
                  <a:lnTo>
                    <a:pt x="185257" y="160020"/>
                  </a:lnTo>
                  <a:lnTo>
                    <a:pt x="195048" y="165327"/>
                  </a:lnTo>
                  <a:lnTo>
                    <a:pt x="204692" y="170332"/>
                  </a:lnTo>
                  <a:lnTo>
                    <a:pt x="208693" y="173571"/>
                  </a:lnTo>
                  <a:lnTo>
                    <a:pt x="215254" y="181404"/>
                  </a:lnTo>
                  <a:lnTo>
                    <a:pt x="220816" y="190177"/>
                  </a:lnTo>
                  <a:lnTo>
                    <a:pt x="225933" y="199368"/>
                  </a:lnTo>
                  <a:lnTo>
                    <a:pt x="230854" y="208745"/>
                  </a:lnTo>
                  <a:lnTo>
                    <a:pt x="233570" y="216087"/>
                  </a:lnTo>
                  <a:lnTo>
                    <a:pt x="234295" y="219156"/>
                  </a:lnTo>
                  <a:lnTo>
                    <a:pt x="230809" y="228346"/>
                  </a:lnTo>
                  <a:lnTo>
                    <a:pt x="224516" y="241617"/>
                  </a:lnTo>
                  <a:lnTo>
                    <a:pt x="216351" y="257607"/>
                  </a:lnTo>
                  <a:lnTo>
                    <a:pt x="209322" y="269061"/>
                  </a:lnTo>
                  <a:lnTo>
                    <a:pt x="203048" y="277491"/>
                  </a:lnTo>
                  <a:lnTo>
                    <a:pt x="197277" y="283905"/>
                  </a:lnTo>
                  <a:lnTo>
                    <a:pt x="191844" y="288974"/>
                  </a:lnTo>
                  <a:lnTo>
                    <a:pt x="186632" y="293148"/>
                  </a:lnTo>
                  <a:lnTo>
                    <a:pt x="181571" y="296724"/>
                  </a:lnTo>
                  <a:lnTo>
                    <a:pt x="176610" y="299901"/>
                  </a:lnTo>
                  <a:lnTo>
                    <a:pt x="171715" y="302814"/>
                  </a:lnTo>
                  <a:lnTo>
                    <a:pt x="166864" y="305549"/>
                  </a:lnTo>
                  <a:lnTo>
                    <a:pt x="162042" y="307372"/>
                  </a:lnTo>
                  <a:lnTo>
                    <a:pt x="157241" y="308588"/>
                  </a:lnTo>
                  <a:lnTo>
                    <a:pt x="152452" y="309398"/>
                  </a:lnTo>
                  <a:lnTo>
                    <a:pt x="146878" y="310732"/>
                  </a:lnTo>
                  <a:lnTo>
                    <a:pt x="140780" y="312416"/>
                  </a:lnTo>
                  <a:lnTo>
                    <a:pt x="134334" y="314332"/>
                  </a:lnTo>
                  <a:lnTo>
                    <a:pt x="129244" y="314815"/>
                  </a:lnTo>
                  <a:lnTo>
                    <a:pt x="125056" y="314343"/>
                  </a:lnTo>
                  <a:lnTo>
                    <a:pt x="121470" y="313235"/>
                  </a:lnTo>
                  <a:lnTo>
                    <a:pt x="117492" y="312497"/>
                  </a:lnTo>
                  <a:lnTo>
                    <a:pt x="113253" y="312004"/>
                  </a:lnTo>
                  <a:lnTo>
                    <a:pt x="108839" y="311676"/>
                  </a:lnTo>
                  <a:lnTo>
                    <a:pt x="101819" y="311311"/>
                  </a:lnTo>
                  <a:lnTo>
                    <a:pt x="98835" y="311214"/>
                  </a:lnTo>
                  <a:lnTo>
                    <a:pt x="95259" y="310355"/>
                  </a:lnTo>
                  <a:lnTo>
                    <a:pt x="91287" y="308989"/>
                  </a:lnTo>
                  <a:lnTo>
                    <a:pt x="87051" y="307285"/>
                  </a:lnTo>
                  <a:lnTo>
                    <a:pt x="80228" y="303274"/>
                  </a:lnTo>
                  <a:lnTo>
                    <a:pt x="77298" y="301093"/>
                  </a:lnTo>
                  <a:lnTo>
                    <a:pt x="71925" y="298670"/>
                  </a:lnTo>
                  <a:lnTo>
                    <a:pt x="69381" y="298024"/>
                  </a:lnTo>
                  <a:lnTo>
                    <a:pt x="64437" y="295189"/>
                  </a:lnTo>
                  <a:lnTo>
                    <a:pt x="58589" y="290695"/>
                  </a:lnTo>
                  <a:lnTo>
                    <a:pt x="58109" y="289532"/>
                  </a:lnTo>
                  <a:lnTo>
                    <a:pt x="57150" y="282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445"/>
            <p:cNvSpPr/>
            <p:nvPr/>
          </p:nvSpPr>
          <p:spPr>
            <a:xfrm>
              <a:off x="4964906" y="3064668"/>
              <a:ext cx="235745" cy="185739"/>
            </a:xfrm>
            <a:custGeom>
              <a:avLst/>
              <a:gdLst/>
              <a:ahLst/>
              <a:cxnLst/>
              <a:rect l="0" t="0" r="0" b="0"/>
              <a:pathLst>
                <a:path w="235745" h="185739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5"/>
                  </a:lnTo>
                  <a:lnTo>
                    <a:pt x="3793" y="6151"/>
                  </a:lnTo>
                  <a:lnTo>
                    <a:pt x="7770" y="8819"/>
                  </a:lnTo>
                  <a:lnTo>
                    <a:pt x="12185" y="12651"/>
                  </a:lnTo>
                  <a:lnTo>
                    <a:pt x="16793" y="17000"/>
                  </a:lnTo>
                  <a:lnTo>
                    <a:pt x="23603" y="21579"/>
                  </a:lnTo>
                  <a:lnTo>
                    <a:pt x="27642" y="23911"/>
                  </a:lnTo>
                  <a:lnTo>
                    <a:pt x="36363" y="28619"/>
                  </a:lnTo>
                  <a:lnTo>
                    <a:pt x="54895" y="38109"/>
                  </a:lnTo>
                  <a:lnTo>
                    <a:pt x="59616" y="41281"/>
                  </a:lnTo>
                  <a:lnTo>
                    <a:pt x="64350" y="44984"/>
                  </a:lnTo>
                  <a:lnTo>
                    <a:pt x="69093" y="49039"/>
                  </a:lnTo>
                  <a:lnTo>
                    <a:pt x="74637" y="52537"/>
                  </a:lnTo>
                  <a:lnTo>
                    <a:pt x="80715" y="55662"/>
                  </a:lnTo>
                  <a:lnTo>
                    <a:pt x="87147" y="58540"/>
                  </a:lnTo>
                  <a:lnTo>
                    <a:pt x="93023" y="62045"/>
                  </a:lnTo>
                  <a:lnTo>
                    <a:pt x="98529" y="65970"/>
                  </a:lnTo>
                  <a:lnTo>
                    <a:pt x="103785" y="70174"/>
                  </a:lnTo>
                  <a:lnTo>
                    <a:pt x="109671" y="74564"/>
                  </a:lnTo>
                  <a:lnTo>
                    <a:pt x="122562" y="83675"/>
                  </a:lnTo>
                  <a:lnTo>
                    <a:pt x="127745" y="88327"/>
                  </a:lnTo>
                  <a:lnTo>
                    <a:pt x="131995" y="93016"/>
                  </a:lnTo>
                  <a:lnTo>
                    <a:pt x="135622" y="97730"/>
                  </a:lnTo>
                  <a:lnTo>
                    <a:pt x="140420" y="101666"/>
                  </a:lnTo>
                  <a:lnTo>
                    <a:pt x="146001" y="105083"/>
                  </a:lnTo>
                  <a:lnTo>
                    <a:pt x="152102" y="108156"/>
                  </a:lnTo>
                  <a:lnTo>
                    <a:pt x="157758" y="111791"/>
                  </a:lnTo>
                  <a:lnTo>
                    <a:pt x="163115" y="115802"/>
                  </a:lnTo>
                  <a:lnTo>
                    <a:pt x="168276" y="120064"/>
                  </a:lnTo>
                  <a:lnTo>
                    <a:pt x="173302" y="124493"/>
                  </a:lnTo>
                  <a:lnTo>
                    <a:pt x="183121" y="133647"/>
                  </a:lnTo>
                  <a:lnTo>
                    <a:pt x="193781" y="143933"/>
                  </a:lnTo>
                  <a:lnTo>
                    <a:pt x="235744" y="18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446"/>
            <p:cNvSpPr/>
            <p:nvPr/>
          </p:nvSpPr>
          <p:spPr>
            <a:xfrm>
              <a:off x="4979193" y="3050381"/>
              <a:ext cx="214314" cy="221457"/>
            </a:xfrm>
            <a:custGeom>
              <a:avLst/>
              <a:gdLst/>
              <a:ahLst/>
              <a:cxnLst/>
              <a:rect l="0" t="0" r="0" b="0"/>
              <a:pathLst>
                <a:path w="214314" h="221457">
                  <a:moveTo>
                    <a:pt x="214313" y="0"/>
                  </a:moveTo>
                  <a:lnTo>
                    <a:pt x="210521" y="0"/>
                  </a:lnTo>
                  <a:lnTo>
                    <a:pt x="209404" y="793"/>
                  </a:lnTo>
                  <a:lnTo>
                    <a:pt x="208658" y="2116"/>
                  </a:lnTo>
                  <a:lnTo>
                    <a:pt x="208162" y="3793"/>
                  </a:lnTo>
                  <a:lnTo>
                    <a:pt x="205494" y="7771"/>
                  </a:lnTo>
                  <a:lnTo>
                    <a:pt x="201662" y="12979"/>
                  </a:lnTo>
                  <a:lnTo>
                    <a:pt x="199529" y="16590"/>
                  </a:lnTo>
                  <a:lnTo>
                    <a:pt x="197314" y="20585"/>
                  </a:lnTo>
                  <a:lnTo>
                    <a:pt x="192735" y="29257"/>
                  </a:lnTo>
                  <a:lnTo>
                    <a:pt x="190403" y="33792"/>
                  </a:lnTo>
                  <a:lnTo>
                    <a:pt x="187260" y="38403"/>
                  </a:lnTo>
                  <a:lnTo>
                    <a:pt x="183577" y="43065"/>
                  </a:lnTo>
                  <a:lnTo>
                    <a:pt x="179535" y="47760"/>
                  </a:lnTo>
                  <a:lnTo>
                    <a:pt x="175252" y="52477"/>
                  </a:lnTo>
                  <a:lnTo>
                    <a:pt x="166261" y="61952"/>
                  </a:lnTo>
                  <a:lnTo>
                    <a:pt x="11944" y="216657"/>
                  </a:lnTo>
                  <a:lnTo>
                    <a:pt x="9550" y="218256"/>
                  </a:lnTo>
                  <a:lnTo>
                    <a:pt x="3183" y="220508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447"/>
            <p:cNvSpPr/>
            <p:nvPr/>
          </p:nvSpPr>
          <p:spPr>
            <a:xfrm>
              <a:off x="5464968" y="3036093"/>
              <a:ext cx="50008" cy="221458"/>
            </a:xfrm>
            <a:custGeom>
              <a:avLst/>
              <a:gdLst/>
              <a:ahLst/>
              <a:cxnLst/>
              <a:rect l="0" t="0" r="0" b="0"/>
              <a:pathLst>
                <a:path w="50008" h="221458">
                  <a:moveTo>
                    <a:pt x="0" y="0"/>
                  </a:moveTo>
                  <a:lnTo>
                    <a:pt x="6151" y="6151"/>
                  </a:lnTo>
                  <a:lnTo>
                    <a:pt x="6702" y="8819"/>
                  </a:lnTo>
                  <a:lnTo>
                    <a:pt x="6850" y="10642"/>
                  </a:lnTo>
                  <a:lnTo>
                    <a:pt x="7742" y="12651"/>
                  </a:lnTo>
                  <a:lnTo>
                    <a:pt x="9130" y="14784"/>
                  </a:lnTo>
                  <a:lnTo>
                    <a:pt x="10850" y="17000"/>
                  </a:lnTo>
                  <a:lnTo>
                    <a:pt x="12789" y="19271"/>
                  </a:lnTo>
                  <a:lnTo>
                    <a:pt x="14876" y="21579"/>
                  </a:lnTo>
                  <a:lnTo>
                    <a:pt x="17061" y="23911"/>
                  </a:lnTo>
                  <a:lnTo>
                    <a:pt x="18518" y="27053"/>
                  </a:lnTo>
                  <a:lnTo>
                    <a:pt x="19489" y="30736"/>
                  </a:lnTo>
                  <a:lnTo>
                    <a:pt x="20137" y="34778"/>
                  </a:lnTo>
                  <a:lnTo>
                    <a:pt x="20569" y="39061"/>
                  </a:lnTo>
                  <a:lnTo>
                    <a:pt x="20856" y="43503"/>
                  </a:lnTo>
                  <a:lnTo>
                    <a:pt x="21048" y="48052"/>
                  </a:lnTo>
                  <a:lnTo>
                    <a:pt x="21261" y="57340"/>
                  </a:lnTo>
                  <a:lnTo>
                    <a:pt x="21318" y="62039"/>
                  </a:lnTo>
                  <a:lnTo>
                    <a:pt x="22150" y="66760"/>
                  </a:lnTo>
                  <a:lnTo>
                    <a:pt x="23498" y="71494"/>
                  </a:lnTo>
                  <a:lnTo>
                    <a:pt x="25191" y="76237"/>
                  </a:lnTo>
                  <a:lnTo>
                    <a:pt x="26318" y="80988"/>
                  </a:lnTo>
                  <a:lnTo>
                    <a:pt x="27071" y="85742"/>
                  </a:lnTo>
                  <a:lnTo>
                    <a:pt x="27573" y="90499"/>
                  </a:lnTo>
                  <a:lnTo>
                    <a:pt x="27907" y="95258"/>
                  </a:lnTo>
                  <a:lnTo>
                    <a:pt x="28130" y="100018"/>
                  </a:lnTo>
                  <a:lnTo>
                    <a:pt x="28378" y="110334"/>
                  </a:lnTo>
                  <a:lnTo>
                    <a:pt x="28487" y="122856"/>
                  </a:lnTo>
                  <a:lnTo>
                    <a:pt x="29310" y="128735"/>
                  </a:lnTo>
                  <a:lnTo>
                    <a:pt x="30653" y="134243"/>
                  </a:lnTo>
                  <a:lnTo>
                    <a:pt x="32341" y="139501"/>
                  </a:lnTo>
                  <a:lnTo>
                    <a:pt x="33468" y="144595"/>
                  </a:lnTo>
                  <a:lnTo>
                    <a:pt x="34218" y="149578"/>
                  </a:lnTo>
                  <a:lnTo>
                    <a:pt x="34718" y="154487"/>
                  </a:lnTo>
                  <a:lnTo>
                    <a:pt x="35052" y="159348"/>
                  </a:lnTo>
                  <a:lnTo>
                    <a:pt x="35275" y="164176"/>
                  </a:lnTo>
                  <a:lnTo>
                    <a:pt x="35588" y="176438"/>
                  </a:lnTo>
                  <a:lnTo>
                    <a:pt x="35632" y="179538"/>
                  </a:lnTo>
                  <a:lnTo>
                    <a:pt x="36454" y="183193"/>
                  </a:lnTo>
                  <a:lnTo>
                    <a:pt x="37797" y="187216"/>
                  </a:lnTo>
                  <a:lnTo>
                    <a:pt x="39485" y="191486"/>
                  </a:lnTo>
                  <a:lnTo>
                    <a:pt x="40612" y="195126"/>
                  </a:lnTo>
                  <a:lnTo>
                    <a:pt x="41862" y="201287"/>
                  </a:lnTo>
                  <a:lnTo>
                    <a:pt x="42419" y="206672"/>
                  </a:lnTo>
                  <a:lnTo>
                    <a:pt x="42776" y="212804"/>
                  </a:lnTo>
                  <a:lnTo>
                    <a:pt x="43598" y="214100"/>
                  </a:lnTo>
                  <a:lnTo>
                    <a:pt x="44941" y="215758"/>
                  </a:lnTo>
                  <a:lnTo>
                    <a:pt x="50007" y="22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448"/>
            <p:cNvSpPr/>
            <p:nvPr/>
          </p:nvSpPr>
          <p:spPr>
            <a:xfrm>
              <a:off x="5386387" y="3128962"/>
              <a:ext cx="214314" cy="7145"/>
            </a:xfrm>
            <a:custGeom>
              <a:avLst/>
              <a:gdLst/>
              <a:ahLst/>
              <a:cxnLst/>
              <a:rect l="0" t="0" r="0" b="0"/>
              <a:pathLst>
                <a:path w="214314" h="7145">
                  <a:moveTo>
                    <a:pt x="0" y="0"/>
                  </a:moveTo>
                  <a:lnTo>
                    <a:pt x="52537" y="0"/>
                  </a:lnTo>
                  <a:lnTo>
                    <a:pt x="58044" y="794"/>
                  </a:lnTo>
                  <a:lnTo>
                    <a:pt x="63302" y="2117"/>
                  </a:lnTo>
                  <a:lnTo>
                    <a:pt x="68396" y="3793"/>
                  </a:lnTo>
                  <a:lnTo>
                    <a:pt x="74172" y="4910"/>
                  </a:lnTo>
                  <a:lnTo>
                    <a:pt x="80404" y="5654"/>
                  </a:lnTo>
                  <a:lnTo>
                    <a:pt x="86941" y="6151"/>
                  </a:lnTo>
                  <a:lnTo>
                    <a:pt x="92885" y="6482"/>
                  </a:lnTo>
                  <a:lnTo>
                    <a:pt x="103724" y="6850"/>
                  </a:lnTo>
                  <a:lnTo>
                    <a:pt x="134103" y="7105"/>
                  </a:lnTo>
                  <a:lnTo>
                    <a:pt x="214313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Annotation449"/>
            <p:cNvSpPr/>
            <p:nvPr/>
          </p:nvSpPr>
          <p:spPr>
            <a:xfrm>
              <a:off x="5729287" y="2957833"/>
              <a:ext cx="200016" cy="256855"/>
            </a:xfrm>
            <a:custGeom>
              <a:avLst/>
              <a:gdLst/>
              <a:ahLst/>
              <a:cxnLst/>
              <a:rect l="0" t="0" r="0" b="0"/>
              <a:pathLst>
                <a:path w="200016" h="256855">
                  <a:moveTo>
                    <a:pt x="0" y="128267"/>
                  </a:moveTo>
                  <a:lnTo>
                    <a:pt x="0" y="10293"/>
                  </a:lnTo>
                  <a:lnTo>
                    <a:pt x="794" y="9137"/>
                  </a:lnTo>
                  <a:lnTo>
                    <a:pt x="2117" y="8365"/>
                  </a:lnTo>
                  <a:lnTo>
                    <a:pt x="3793" y="7851"/>
                  </a:lnTo>
                  <a:lnTo>
                    <a:pt x="4910" y="6715"/>
                  </a:lnTo>
                  <a:lnTo>
                    <a:pt x="5654" y="5163"/>
                  </a:lnTo>
                  <a:lnTo>
                    <a:pt x="6151" y="3335"/>
                  </a:lnTo>
                  <a:lnTo>
                    <a:pt x="7275" y="2116"/>
                  </a:lnTo>
                  <a:lnTo>
                    <a:pt x="8819" y="1304"/>
                  </a:lnTo>
                  <a:lnTo>
                    <a:pt x="12652" y="401"/>
                  </a:lnTo>
                  <a:lnTo>
                    <a:pt x="17000" y="0"/>
                  </a:lnTo>
                  <a:lnTo>
                    <a:pt x="20064" y="686"/>
                  </a:lnTo>
                  <a:lnTo>
                    <a:pt x="23695" y="1938"/>
                  </a:lnTo>
                  <a:lnTo>
                    <a:pt x="27703" y="3567"/>
                  </a:lnTo>
                  <a:lnTo>
                    <a:pt x="31169" y="4652"/>
                  </a:lnTo>
                  <a:lnTo>
                    <a:pt x="37136" y="5858"/>
                  </a:lnTo>
                  <a:lnTo>
                    <a:pt x="40632" y="6179"/>
                  </a:lnTo>
                  <a:lnTo>
                    <a:pt x="44551" y="6394"/>
                  </a:lnTo>
                  <a:lnTo>
                    <a:pt x="48751" y="6537"/>
                  </a:lnTo>
                  <a:lnTo>
                    <a:pt x="53137" y="7426"/>
                  </a:lnTo>
                  <a:lnTo>
                    <a:pt x="57650" y="8812"/>
                  </a:lnTo>
                  <a:lnTo>
                    <a:pt x="62246" y="10530"/>
                  </a:lnTo>
                  <a:lnTo>
                    <a:pt x="66897" y="11676"/>
                  </a:lnTo>
                  <a:lnTo>
                    <a:pt x="71586" y="12439"/>
                  </a:lnTo>
                  <a:lnTo>
                    <a:pt x="76299" y="12948"/>
                  </a:lnTo>
                  <a:lnTo>
                    <a:pt x="81029" y="13287"/>
                  </a:lnTo>
                  <a:lnTo>
                    <a:pt x="85769" y="13514"/>
                  </a:lnTo>
                  <a:lnTo>
                    <a:pt x="95270" y="13765"/>
                  </a:lnTo>
                  <a:lnTo>
                    <a:pt x="187789" y="13967"/>
                  </a:lnTo>
                  <a:lnTo>
                    <a:pt x="190280" y="14760"/>
                  </a:lnTo>
                  <a:lnTo>
                    <a:pt x="195165" y="17759"/>
                  </a:lnTo>
                  <a:lnTo>
                    <a:pt x="196786" y="19670"/>
                  </a:lnTo>
                  <a:lnTo>
                    <a:pt x="197866" y="21738"/>
                  </a:lnTo>
                  <a:lnTo>
                    <a:pt x="199066" y="26151"/>
                  </a:lnTo>
                  <a:lnTo>
                    <a:pt x="199741" y="33099"/>
                  </a:lnTo>
                  <a:lnTo>
                    <a:pt x="199941" y="40978"/>
                  </a:lnTo>
                  <a:lnTo>
                    <a:pt x="200015" y="62012"/>
                  </a:lnTo>
                  <a:lnTo>
                    <a:pt x="199224" y="67428"/>
                  </a:lnTo>
                  <a:lnTo>
                    <a:pt x="197904" y="73420"/>
                  </a:lnTo>
                  <a:lnTo>
                    <a:pt x="196230" y="79796"/>
                  </a:lnTo>
                  <a:lnTo>
                    <a:pt x="194320" y="86428"/>
                  </a:lnTo>
                  <a:lnTo>
                    <a:pt x="190081" y="100147"/>
                  </a:lnTo>
                  <a:lnTo>
                    <a:pt x="187840" y="106345"/>
                  </a:lnTo>
                  <a:lnTo>
                    <a:pt x="185551" y="112065"/>
                  </a:lnTo>
                  <a:lnTo>
                    <a:pt x="183233" y="117465"/>
                  </a:lnTo>
                  <a:lnTo>
                    <a:pt x="180892" y="123447"/>
                  </a:lnTo>
                  <a:lnTo>
                    <a:pt x="176176" y="136443"/>
                  </a:lnTo>
                  <a:lnTo>
                    <a:pt x="169058" y="157147"/>
                  </a:lnTo>
                  <a:lnTo>
                    <a:pt x="167475" y="163395"/>
                  </a:lnTo>
                  <a:lnTo>
                    <a:pt x="166419" y="169148"/>
                  </a:lnTo>
                  <a:lnTo>
                    <a:pt x="165714" y="174571"/>
                  </a:lnTo>
                  <a:lnTo>
                    <a:pt x="164452" y="180567"/>
                  </a:lnTo>
                  <a:lnTo>
                    <a:pt x="162816" y="186946"/>
                  </a:lnTo>
                  <a:lnTo>
                    <a:pt x="160931" y="193580"/>
                  </a:lnTo>
                  <a:lnTo>
                    <a:pt x="159675" y="199590"/>
                  </a:lnTo>
                  <a:lnTo>
                    <a:pt x="158838" y="205184"/>
                  </a:lnTo>
                  <a:lnTo>
                    <a:pt x="158280" y="210502"/>
                  </a:lnTo>
                  <a:lnTo>
                    <a:pt x="155543" y="218526"/>
                  </a:lnTo>
                  <a:lnTo>
                    <a:pt x="153701" y="221777"/>
                  </a:lnTo>
                  <a:lnTo>
                    <a:pt x="151656" y="229623"/>
                  </a:lnTo>
                  <a:lnTo>
                    <a:pt x="150747" y="237608"/>
                  </a:lnTo>
                  <a:lnTo>
                    <a:pt x="150342" y="243802"/>
                  </a:lnTo>
                  <a:lnTo>
                    <a:pt x="151028" y="246565"/>
                  </a:lnTo>
                  <a:lnTo>
                    <a:pt x="155716" y="254587"/>
                  </a:lnTo>
                  <a:lnTo>
                    <a:pt x="157163" y="2568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InkAnnotation450"/>
            <p:cNvSpPr/>
            <p:nvPr/>
          </p:nvSpPr>
          <p:spPr>
            <a:xfrm>
              <a:off x="6022181" y="2864643"/>
              <a:ext cx="163852" cy="435770"/>
            </a:xfrm>
            <a:custGeom>
              <a:avLst/>
              <a:gdLst/>
              <a:ahLst/>
              <a:cxnLst/>
              <a:rect l="0" t="0" r="0" b="0"/>
              <a:pathLst>
                <a:path w="163852" h="435770">
                  <a:moveTo>
                    <a:pt x="0" y="0"/>
                  </a:moveTo>
                  <a:lnTo>
                    <a:pt x="3793" y="0"/>
                  </a:lnTo>
                  <a:lnTo>
                    <a:pt x="5703" y="794"/>
                  </a:lnTo>
                  <a:lnTo>
                    <a:pt x="9943" y="3793"/>
                  </a:lnTo>
                  <a:lnTo>
                    <a:pt x="14223" y="7276"/>
                  </a:lnTo>
                  <a:lnTo>
                    <a:pt x="17699" y="10642"/>
                  </a:lnTo>
                  <a:lnTo>
                    <a:pt x="20530" y="12651"/>
                  </a:lnTo>
                  <a:lnTo>
                    <a:pt x="24005" y="14784"/>
                  </a:lnTo>
                  <a:lnTo>
                    <a:pt x="27910" y="17000"/>
                  </a:lnTo>
                  <a:lnTo>
                    <a:pt x="32100" y="20065"/>
                  </a:lnTo>
                  <a:lnTo>
                    <a:pt x="36481" y="23695"/>
                  </a:lnTo>
                  <a:lnTo>
                    <a:pt x="44789" y="31169"/>
                  </a:lnTo>
                  <a:lnTo>
                    <a:pt x="51127" y="37136"/>
                  </a:lnTo>
                  <a:lnTo>
                    <a:pt x="55516" y="40633"/>
                  </a:lnTo>
                  <a:lnTo>
                    <a:pt x="60823" y="44551"/>
                  </a:lnTo>
                  <a:lnTo>
                    <a:pt x="66742" y="48751"/>
                  </a:lnTo>
                  <a:lnTo>
                    <a:pt x="72277" y="53138"/>
                  </a:lnTo>
                  <a:lnTo>
                    <a:pt x="77553" y="57651"/>
                  </a:lnTo>
                  <a:lnTo>
                    <a:pt x="82659" y="62246"/>
                  </a:lnTo>
                  <a:lnTo>
                    <a:pt x="92564" y="71586"/>
                  </a:lnTo>
                  <a:lnTo>
                    <a:pt x="97428" y="76299"/>
                  </a:lnTo>
                  <a:lnTo>
                    <a:pt x="102259" y="81823"/>
                  </a:lnTo>
                  <a:lnTo>
                    <a:pt x="107065" y="87886"/>
                  </a:lnTo>
                  <a:lnTo>
                    <a:pt x="111858" y="94310"/>
                  </a:lnTo>
                  <a:lnTo>
                    <a:pt x="116640" y="100179"/>
                  </a:lnTo>
                  <a:lnTo>
                    <a:pt x="121417" y="105680"/>
                  </a:lnTo>
                  <a:lnTo>
                    <a:pt x="126189" y="110935"/>
                  </a:lnTo>
                  <a:lnTo>
                    <a:pt x="130957" y="116819"/>
                  </a:lnTo>
                  <a:lnTo>
                    <a:pt x="135723" y="123124"/>
                  </a:lnTo>
                  <a:lnTo>
                    <a:pt x="140489" y="129707"/>
                  </a:lnTo>
                  <a:lnTo>
                    <a:pt x="144458" y="136478"/>
                  </a:lnTo>
                  <a:lnTo>
                    <a:pt x="147900" y="143373"/>
                  </a:lnTo>
                  <a:lnTo>
                    <a:pt x="150987" y="150351"/>
                  </a:lnTo>
                  <a:lnTo>
                    <a:pt x="153839" y="158178"/>
                  </a:lnTo>
                  <a:lnTo>
                    <a:pt x="156534" y="166571"/>
                  </a:lnTo>
                  <a:lnTo>
                    <a:pt x="159125" y="175341"/>
                  </a:lnTo>
                  <a:lnTo>
                    <a:pt x="160852" y="184363"/>
                  </a:lnTo>
                  <a:lnTo>
                    <a:pt x="162004" y="193552"/>
                  </a:lnTo>
                  <a:lnTo>
                    <a:pt x="162771" y="202854"/>
                  </a:lnTo>
                  <a:lnTo>
                    <a:pt x="163283" y="211436"/>
                  </a:lnTo>
                  <a:lnTo>
                    <a:pt x="163851" y="227322"/>
                  </a:lnTo>
                  <a:lnTo>
                    <a:pt x="163210" y="236479"/>
                  </a:lnTo>
                  <a:lnTo>
                    <a:pt x="161988" y="246553"/>
                  </a:lnTo>
                  <a:lnTo>
                    <a:pt x="160378" y="257237"/>
                  </a:lnTo>
                  <a:lnTo>
                    <a:pt x="158513" y="266742"/>
                  </a:lnTo>
                  <a:lnTo>
                    <a:pt x="156475" y="275459"/>
                  </a:lnTo>
                  <a:lnTo>
                    <a:pt x="147502" y="310352"/>
                  </a:lnTo>
                  <a:lnTo>
                    <a:pt x="144372" y="319614"/>
                  </a:lnTo>
                  <a:lnTo>
                    <a:pt x="140698" y="328964"/>
                  </a:lnTo>
                  <a:lnTo>
                    <a:pt x="136661" y="338371"/>
                  </a:lnTo>
                  <a:lnTo>
                    <a:pt x="133177" y="347025"/>
                  </a:lnTo>
                  <a:lnTo>
                    <a:pt x="127187" y="362990"/>
                  </a:lnTo>
                  <a:lnTo>
                    <a:pt x="123685" y="369787"/>
                  </a:lnTo>
                  <a:lnTo>
                    <a:pt x="119763" y="375906"/>
                  </a:lnTo>
                  <a:lnTo>
                    <a:pt x="115561" y="381573"/>
                  </a:lnTo>
                  <a:lnTo>
                    <a:pt x="111172" y="386938"/>
                  </a:lnTo>
                  <a:lnTo>
                    <a:pt x="106658" y="392102"/>
                  </a:lnTo>
                  <a:lnTo>
                    <a:pt x="102062" y="397133"/>
                  </a:lnTo>
                  <a:lnTo>
                    <a:pt x="98204" y="402075"/>
                  </a:lnTo>
                  <a:lnTo>
                    <a:pt x="94838" y="406956"/>
                  </a:lnTo>
                  <a:lnTo>
                    <a:pt x="91800" y="411798"/>
                  </a:lnTo>
                  <a:lnTo>
                    <a:pt x="88982" y="415819"/>
                  </a:lnTo>
                  <a:lnTo>
                    <a:pt x="86308" y="419294"/>
                  </a:lnTo>
                  <a:lnTo>
                    <a:pt x="81222" y="425272"/>
                  </a:lnTo>
                  <a:lnTo>
                    <a:pt x="76315" y="430574"/>
                  </a:lnTo>
                  <a:lnTo>
                    <a:pt x="73895" y="432306"/>
                  </a:lnTo>
                  <a:lnTo>
                    <a:pt x="69090" y="434230"/>
                  </a:lnTo>
                  <a:lnTo>
                    <a:pt x="65716" y="435313"/>
                  </a:lnTo>
                  <a:lnTo>
                    <a:pt x="60923" y="435634"/>
                  </a:lnTo>
                  <a:lnTo>
                    <a:pt x="57150" y="4357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InkAnnotation451"/>
            <p:cNvSpPr/>
            <p:nvPr/>
          </p:nvSpPr>
          <p:spPr>
            <a:xfrm>
              <a:off x="6301671" y="2786062"/>
              <a:ext cx="306298" cy="642939"/>
            </a:xfrm>
            <a:custGeom>
              <a:avLst/>
              <a:gdLst/>
              <a:ahLst/>
              <a:cxnLst/>
              <a:rect l="0" t="0" r="0" b="0"/>
              <a:pathLst>
                <a:path w="306298" h="642939">
                  <a:moveTo>
                    <a:pt x="163422" y="0"/>
                  </a:moveTo>
                  <a:lnTo>
                    <a:pt x="159631" y="0"/>
                  </a:lnTo>
                  <a:lnTo>
                    <a:pt x="157719" y="794"/>
                  </a:lnTo>
                  <a:lnTo>
                    <a:pt x="151238" y="5703"/>
                  </a:lnTo>
                  <a:lnTo>
                    <a:pt x="141936" y="14474"/>
                  </a:lnTo>
                  <a:lnTo>
                    <a:pt x="139574" y="16793"/>
                  </a:lnTo>
                  <a:lnTo>
                    <a:pt x="132456" y="27642"/>
                  </a:lnTo>
                  <a:lnTo>
                    <a:pt x="125583" y="34246"/>
                  </a:lnTo>
                  <a:lnTo>
                    <a:pt x="117236" y="40620"/>
                  </a:lnTo>
                  <a:lnTo>
                    <a:pt x="108235" y="48745"/>
                  </a:lnTo>
                  <a:lnTo>
                    <a:pt x="101060" y="57648"/>
                  </a:lnTo>
                  <a:lnTo>
                    <a:pt x="86193" y="80090"/>
                  </a:lnTo>
                  <a:lnTo>
                    <a:pt x="79356" y="91423"/>
                  </a:lnTo>
                  <a:lnTo>
                    <a:pt x="72879" y="101751"/>
                  </a:lnTo>
                  <a:lnTo>
                    <a:pt x="64709" y="111633"/>
                  </a:lnTo>
                  <a:lnTo>
                    <a:pt x="57902" y="121317"/>
                  </a:lnTo>
                  <a:lnTo>
                    <a:pt x="51437" y="130912"/>
                  </a:lnTo>
                  <a:lnTo>
                    <a:pt x="43273" y="140469"/>
                  </a:lnTo>
                  <a:lnTo>
                    <a:pt x="36468" y="150008"/>
                  </a:lnTo>
                  <a:lnTo>
                    <a:pt x="28176" y="164303"/>
                  </a:lnTo>
                  <a:lnTo>
                    <a:pt x="20691" y="178593"/>
                  </a:lnTo>
                  <a:lnTo>
                    <a:pt x="16643" y="188118"/>
                  </a:lnTo>
                  <a:lnTo>
                    <a:pt x="11927" y="207169"/>
                  </a:lnTo>
                  <a:lnTo>
                    <a:pt x="5823" y="223573"/>
                  </a:lnTo>
                  <a:lnTo>
                    <a:pt x="2097" y="235891"/>
                  </a:lnTo>
                  <a:lnTo>
                    <a:pt x="0" y="252544"/>
                  </a:lnTo>
                  <a:lnTo>
                    <a:pt x="172" y="272207"/>
                  </a:lnTo>
                  <a:lnTo>
                    <a:pt x="3025" y="286081"/>
                  </a:lnTo>
                  <a:lnTo>
                    <a:pt x="4823" y="300185"/>
                  </a:lnTo>
                  <a:lnTo>
                    <a:pt x="5621" y="314390"/>
                  </a:lnTo>
                  <a:lnTo>
                    <a:pt x="5976" y="328642"/>
                  </a:lnTo>
                  <a:lnTo>
                    <a:pt x="8250" y="342913"/>
                  </a:lnTo>
                  <a:lnTo>
                    <a:pt x="11114" y="357193"/>
                  </a:lnTo>
                  <a:lnTo>
                    <a:pt x="12386" y="371477"/>
                  </a:lnTo>
                  <a:lnTo>
                    <a:pt x="15069" y="385764"/>
                  </a:lnTo>
                  <a:lnTo>
                    <a:pt x="18113" y="400051"/>
                  </a:lnTo>
                  <a:lnTo>
                    <a:pt x="19466" y="414338"/>
                  </a:lnTo>
                  <a:lnTo>
                    <a:pt x="21413" y="420688"/>
                  </a:lnTo>
                  <a:lnTo>
                    <a:pt x="30947" y="438003"/>
                  </a:lnTo>
                  <a:lnTo>
                    <a:pt x="39152" y="457862"/>
                  </a:lnTo>
                  <a:lnTo>
                    <a:pt x="44162" y="471782"/>
                  </a:lnTo>
                  <a:lnTo>
                    <a:pt x="51151" y="483789"/>
                  </a:lnTo>
                  <a:lnTo>
                    <a:pt x="59550" y="495211"/>
                  </a:lnTo>
                  <a:lnTo>
                    <a:pt x="68573" y="508225"/>
                  </a:lnTo>
                  <a:lnTo>
                    <a:pt x="77876" y="519830"/>
                  </a:lnTo>
                  <a:lnTo>
                    <a:pt x="87301" y="530279"/>
                  </a:lnTo>
                  <a:lnTo>
                    <a:pt x="96782" y="540215"/>
                  </a:lnTo>
                  <a:lnTo>
                    <a:pt x="102327" y="545087"/>
                  </a:lnTo>
                  <a:lnTo>
                    <a:pt x="108405" y="549923"/>
                  </a:lnTo>
                  <a:lnTo>
                    <a:pt x="114838" y="554734"/>
                  </a:lnTo>
                  <a:lnTo>
                    <a:pt x="120714" y="559529"/>
                  </a:lnTo>
                  <a:lnTo>
                    <a:pt x="126219" y="564313"/>
                  </a:lnTo>
                  <a:lnTo>
                    <a:pt x="131477" y="569090"/>
                  </a:lnTo>
                  <a:lnTo>
                    <a:pt x="141551" y="578631"/>
                  </a:lnTo>
                  <a:lnTo>
                    <a:pt x="146460" y="583397"/>
                  </a:lnTo>
                  <a:lnTo>
                    <a:pt x="151321" y="587369"/>
                  </a:lnTo>
                  <a:lnTo>
                    <a:pt x="156148" y="590811"/>
                  </a:lnTo>
                  <a:lnTo>
                    <a:pt x="160955" y="593899"/>
                  </a:lnTo>
                  <a:lnTo>
                    <a:pt x="166540" y="596751"/>
                  </a:lnTo>
                  <a:lnTo>
                    <a:pt x="172644" y="599446"/>
                  </a:lnTo>
                  <a:lnTo>
                    <a:pt x="179096" y="602038"/>
                  </a:lnTo>
                  <a:lnTo>
                    <a:pt x="184984" y="604558"/>
                  </a:lnTo>
                  <a:lnTo>
                    <a:pt x="195760" y="609476"/>
                  </a:lnTo>
                  <a:lnTo>
                    <a:pt x="201649" y="611899"/>
                  </a:lnTo>
                  <a:lnTo>
                    <a:pt x="207957" y="614307"/>
                  </a:lnTo>
                  <a:lnTo>
                    <a:pt x="214543" y="616707"/>
                  </a:lnTo>
                  <a:lnTo>
                    <a:pt x="220522" y="619101"/>
                  </a:lnTo>
                  <a:lnTo>
                    <a:pt x="226095" y="621490"/>
                  </a:lnTo>
                  <a:lnTo>
                    <a:pt x="236520" y="626262"/>
                  </a:lnTo>
                  <a:lnTo>
                    <a:pt x="246446" y="631028"/>
                  </a:lnTo>
                  <a:lnTo>
                    <a:pt x="254033" y="633676"/>
                  </a:lnTo>
                  <a:lnTo>
                    <a:pt x="260843" y="635646"/>
                  </a:lnTo>
                  <a:lnTo>
                    <a:pt x="269162" y="639168"/>
                  </a:lnTo>
                  <a:lnTo>
                    <a:pt x="275190" y="640424"/>
                  </a:lnTo>
                  <a:lnTo>
                    <a:pt x="282385" y="641262"/>
                  </a:lnTo>
                  <a:lnTo>
                    <a:pt x="306297" y="6429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InkAnnotation452"/>
            <p:cNvSpPr/>
            <p:nvPr/>
          </p:nvSpPr>
          <p:spPr>
            <a:xfrm>
              <a:off x="6493764" y="3036093"/>
              <a:ext cx="149924" cy="7145"/>
            </a:xfrm>
            <a:custGeom>
              <a:avLst/>
              <a:gdLst/>
              <a:ahLst/>
              <a:cxnLst/>
              <a:rect l="0" t="0" r="0" b="0"/>
              <a:pathLst>
                <a:path w="149924" h="7145">
                  <a:moveTo>
                    <a:pt x="14192" y="7144"/>
                  </a:moveTo>
                  <a:lnTo>
                    <a:pt x="10399" y="7144"/>
                  </a:lnTo>
                  <a:lnTo>
                    <a:pt x="9283" y="6350"/>
                  </a:lnTo>
                  <a:lnTo>
                    <a:pt x="8537" y="5027"/>
                  </a:lnTo>
                  <a:lnTo>
                    <a:pt x="8041" y="3352"/>
                  </a:lnTo>
                  <a:lnTo>
                    <a:pt x="6917" y="2234"/>
                  </a:lnTo>
                  <a:lnTo>
                    <a:pt x="5373" y="1490"/>
                  </a:lnTo>
                  <a:lnTo>
                    <a:pt x="0" y="26"/>
                  </a:lnTo>
                  <a:lnTo>
                    <a:pt x="31400" y="0"/>
                  </a:lnTo>
                  <a:lnTo>
                    <a:pt x="36776" y="794"/>
                  </a:lnTo>
                  <a:lnTo>
                    <a:pt x="41948" y="2117"/>
                  </a:lnTo>
                  <a:lnTo>
                    <a:pt x="46984" y="3792"/>
                  </a:lnTo>
                  <a:lnTo>
                    <a:pt x="51927" y="4910"/>
                  </a:lnTo>
                  <a:lnTo>
                    <a:pt x="56812" y="5655"/>
                  </a:lnTo>
                  <a:lnTo>
                    <a:pt x="61655" y="6151"/>
                  </a:lnTo>
                  <a:lnTo>
                    <a:pt x="67265" y="6482"/>
                  </a:lnTo>
                  <a:lnTo>
                    <a:pt x="79849" y="6850"/>
                  </a:lnTo>
                  <a:lnTo>
                    <a:pt x="108730" y="7105"/>
                  </a:lnTo>
                  <a:lnTo>
                    <a:pt x="149923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InkAnnotation453"/>
            <p:cNvSpPr/>
            <p:nvPr/>
          </p:nvSpPr>
          <p:spPr>
            <a:xfrm>
              <a:off x="6750843" y="2914737"/>
              <a:ext cx="185632" cy="342814"/>
            </a:xfrm>
            <a:custGeom>
              <a:avLst/>
              <a:gdLst/>
              <a:ahLst/>
              <a:cxnLst/>
              <a:rect l="0" t="0" r="0" b="0"/>
              <a:pathLst>
                <a:path w="185632" h="342814">
                  <a:moveTo>
                    <a:pt x="0" y="21344"/>
                  </a:moveTo>
                  <a:lnTo>
                    <a:pt x="0" y="17552"/>
                  </a:lnTo>
                  <a:lnTo>
                    <a:pt x="794" y="16434"/>
                  </a:lnTo>
                  <a:lnTo>
                    <a:pt x="2117" y="15689"/>
                  </a:lnTo>
                  <a:lnTo>
                    <a:pt x="5703" y="14862"/>
                  </a:lnTo>
                  <a:lnTo>
                    <a:pt x="9942" y="14494"/>
                  </a:lnTo>
                  <a:lnTo>
                    <a:pt x="16590" y="14331"/>
                  </a:lnTo>
                  <a:lnTo>
                    <a:pt x="20585" y="14287"/>
                  </a:lnTo>
                  <a:lnTo>
                    <a:pt x="24041" y="13465"/>
                  </a:lnTo>
                  <a:lnTo>
                    <a:pt x="27140" y="12122"/>
                  </a:lnTo>
                  <a:lnTo>
                    <a:pt x="29999" y="10433"/>
                  </a:lnTo>
                  <a:lnTo>
                    <a:pt x="33494" y="9308"/>
                  </a:lnTo>
                  <a:lnTo>
                    <a:pt x="37410" y="8557"/>
                  </a:lnTo>
                  <a:lnTo>
                    <a:pt x="41609" y="8057"/>
                  </a:lnTo>
                  <a:lnTo>
                    <a:pt x="45995" y="7723"/>
                  </a:lnTo>
                  <a:lnTo>
                    <a:pt x="50507" y="7501"/>
                  </a:lnTo>
                  <a:lnTo>
                    <a:pt x="59755" y="7254"/>
                  </a:lnTo>
                  <a:lnTo>
                    <a:pt x="69155" y="7144"/>
                  </a:lnTo>
                  <a:lnTo>
                    <a:pt x="74679" y="6321"/>
                  </a:lnTo>
                  <a:lnTo>
                    <a:pt x="80742" y="4978"/>
                  </a:lnTo>
                  <a:lnTo>
                    <a:pt x="87165" y="3290"/>
                  </a:lnTo>
                  <a:lnTo>
                    <a:pt x="92242" y="2164"/>
                  </a:lnTo>
                  <a:lnTo>
                    <a:pt x="96420" y="1414"/>
                  </a:lnTo>
                  <a:lnTo>
                    <a:pt x="99999" y="913"/>
                  </a:lnTo>
                  <a:lnTo>
                    <a:pt x="104766" y="579"/>
                  </a:lnTo>
                  <a:lnTo>
                    <a:pt x="110325" y="357"/>
                  </a:lnTo>
                  <a:lnTo>
                    <a:pt x="127410" y="44"/>
                  </a:lnTo>
                  <a:lnTo>
                    <a:pt x="132564" y="0"/>
                  </a:lnTo>
                  <a:lnTo>
                    <a:pt x="137590" y="765"/>
                  </a:lnTo>
                  <a:lnTo>
                    <a:pt x="142526" y="2068"/>
                  </a:lnTo>
                  <a:lnTo>
                    <a:pt x="147404" y="3731"/>
                  </a:lnTo>
                  <a:lnTo>
                    <a:pt x="151450" y="4840"/>
                  </a:lnTo>
                  <a:lnTo>
                    <a:pt x="154942" y="5578"/>
                  </a:lnTo>
                  <a:lnTo>
                    <a:pt x="158063" y="6071"/>
                  </a:lnTo>
                  <a:lnTo>
                    <a:pt x="161732" y="7193"/>
                  </a:lnTo>
                  <a:lnTo>
                    <a:pt x="165765" y="8735"/>
                  </a:lnTo>
                  <a:lnTo>
                    <a:pt x="170041" y="10557"/>
                  </a:lnTo>
                  <a:lnTo>
                    <a:pt x="172892" y="12565"/>
                  </a:lnTo>
                  <a:lnTo>
                    <a:pt x="174793" y="14698"/>
                  </a:lnTo>
                  <a:lnTo>
                    <a:pt x="179585" y="23608"/>
                  </a:lnTo>
                  <a:lnTo>
                    <a:pt x="181636" y="27615"/>
                  </a:lnTo>
                  <a:lnTo>
                    <a:pt x="183915" y="36302"/>
                  </a:lnTo>
                  <a:lnTo>
                    <a:pt x="184927" y="45454"/>
                  </a:lnTo>
                  <a:lnTo>
                    <a:pt x="185377" y="54814"/>
                  </a:lnTo>
                  <a:lnTo>
                    <a:pt x="185631" y="72800"/>
                  </a:lnTo>
                  <a:lnTo>
                    <a:pt x="184873" y="78667"/>
                  </a:lnTo>
                  <a:lnTo>
                    <a:pt x="183573" y="84165"/>
                  </a:lnTo>
                  <a:lnTo>
                    <a:pt x="181913" y="89419"/>
                  </a:lnTo>
                  <a:lnTo>
                    <a:pt x="179220" y="96096"/>
                  </a:lnTo>
                  <a:lnTo>
                    <a:pt x="175836" y="103722"/>
                  </a:lnTo>
                  <a:lnTo>
                    <a:pt x="171992" y="111982"/>
                  </a:lnTo>
                  <a:lnTo>
                    <a:pt x="168636" y="119869"/>
                  </a:lnTo>
                  <a:lnTo>
                    <a:pt x="165605" y="127508"/>
                  </a:lnTo>
                  <a:lnTo>
                    <a:pt x="162791" y="134983"/>
                  </a:lnTo>
                  <a:lnTo>
                    <a:pt x="159328" y="143140"/>
                  </a:lnTo>
                  <a:lnTo>
                    <a:pt x="151245" y="160671"/>
                  </a:lnTo>
                  <a:lnTo>
                    <a:pt x="146074" y="168998"/>
                  </a:lnTo>
                  <a:lnTo>
                    <a:pt x="140245" y="176930"/>
                  </a:lnTo>
                  <a:lnTo>
                    <a:pt x="133978" y="184599"/>
                  </a:lnTo>
                  <a:lnTo>
                    <a:pt x="128212" y="192887"/>
                  </a:lnTo>
                  <a:lnTo>
                    <a:pt x="122781" y="201587"/>
                  </a:lnTo>
                  <a:lnTo>
                    <a:pt x="117572" y="210562"/>
                  </a:lnTo>
                  <a:lnTo>
                    <a:pt x="107553" y="226885"/>
                  </a:lnTo>
                  <a:lnTo>
                    <a:pt x="92986" y="249461"/>
                  </a:lnTo>
                  <a:lnTo>
                    <a:pt x="88184" y="256766"/>
                  </a:lnTo>
                  <a:lnTo>
                    <a:pt x="84189" y="264017"/>
                  </a:lnTo>
                  <a:lnTo>
                    <a:pt x="80733" y="271232"/>
                  </a:lnTo>
                  <a:lnTo>
                    <a:pt x="77633" y="278423"/>
                  </a:lnTo>
                  <a:lnTo>
                    <a:pt x="72075" y="290647"/>
                  </a:lnTo>
                  <a:lnTo>
                    <a:pt x="64482" y="306454"/>
                  </a:lnTo>
                  <a:lnTo>
                    <a:pt x="60409" y="315541"/>
                  </a:lnTo>
                  <a:lnTo>
                    <a:pt x="57322" y="325119"/>
                  </a:lnTo>
                  <a:lnTo>
                    <a:pt x="53786" y="330450"/>
                  </a:lnTo>
                  <a:lnTo>
                    <a:pt x="53320" y="332983"/>
                  </a:lnTo>
                  <a:lnTo>
                    <a:pt x="53802" y="335466"/>
                  </a:lnTo>
                  <a:lnTo>
                    <a:pt x="57150" y="3428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InkAnnotation454"/>
            <p:cNvSpPr/>
            <p:nvPr/>
          </p:nvSpPr>
          <p:spPr>
            <a:xfrm>
              <a:off x="6993731" y="3043237"/>
              <a:ext cx="171451" cy="200026"/>
            </a:xfrm>
            <a:custGeom>
              <a:avLst/>
              <a:gdLst/>
              <a:ahLst/>
              <a:cxnLst/>
              <a:rect l="0" t="0" r="0" b="0"/>
              <a:pathLst>
                <a:path w="171451" h="200026">
                  <a:moveTo>
                    <a:pt x="0" y="0"/>
                  </a:moveTo>
                  <a:lnTo>
                    <a:pt x="13287" y="0"/>
                  </a:lnTo>
                  <a:lnTo>
                    <a:pt x="17783" y="3793"/>
                  </a:lnTo>
                  <a:lnTo>
                    <a:pt x="21926" y="7771"/>
                  </a:lnTo>
                  <a:lnTo>
                    <a:pt x="31054" y="16793"/>
                  </a:lnTo>
                  <a:lnTo>
                    <a:pt x="33402" y="19926"/>
                  </a:lnTo>
                  <a:lnTo>
                    <a:pt x="35763" y="23603"/>
                  </a:lnTo>
                  <a:lnTo>
                    <a:pt x="38128" y="27642"/>
                  </a:lnTo>
                  <a:lnTo>
                    <a:pt x="40500" y="31128"/>
                  </a:lnTo>
                  <a:lnTo>
                    <a:pt x="45253" y="37118"/>
                  </a:lnTo>
                  <a:lnTo>
                    <a:pt x="47630" y="40620"/>
                  </a:lnTo>
                  <a:lnTo>
                    <a:pt x="50009" y="44543"/>
                  </a:lnTo>
                  <a:lnTo>
                    <a:pt x="52390" y="48745"/>
                  </a:lnTo>
                  <a:lnTo>
                    <a:pt x="57151" y="57648"/>
                  </a:lnTo>
                  <a:lnTo>
                    <a:pt x="59532" y="62244"/>
                  </a:lnTo>
                  <a:lnTo>
                    <a:pt x="62706" y="66896"/>
                  </a:lnTo>
                  <a:lnTo>
                    <a:pt x="66410" y="71585"/>
                  </a:lnTo>
                  <a:lnTo>
                    <a:pt x="70468" y="76298"/>
                  </a:lnTo>
                  <a:lnTo>
                    <a:pt x="73966" y="81028"/>
                  </a:lnTo>
                  <a:lnTo>
                    <a:pt x="77091" y="85769"/>
                  </a:lnTo>
                  <a:lnTo>
                    <a:pt x="79969" y="90517"/>
                  </a:lnTo>
                  <a:lnTo>
                    <a:pt x="83474" y="95270"/>
                  </a:lnTo>
                  <a:lnTo>
                    <a:pt x="87400" y="100025"/>
                  </a:lnTo>
                  <a:lnTo>
                    <a:pt x="91604" y="104784"/>
                  </a:lnTo>
                  <a:lnTo>
                    <a:pt x="100508" y="114304"/>
                  </a:lnTo>
                  <a:lnTo>
                    <a:pt x="105106" y="119065"/>
                  </a:lnTo>
                  <a:lnTo>
                    <a:pt x="108964" y="123827"/>
                  </a:lnTo>
                  <a:lnTo>
                    <a:pt x="112330" y="128589"/>
                  </a:lnTo>
                  <a:lnTo>
                    <a:pt x="115368" y="133351"/>
                  </a:lnTo>
                  <a:lnTo>
                    <a:pt x="118186" y="138113"/>
                  </a:lnTo>
                  <a:lnTo>
                    <a:pt x="120860" y="142876"/>
                  </a:lnTo>
                  <a:lnTo>
                    <a:pt x="123435" y="147638"/>
                  </a:lnTo>
                  <a:lnTo>
                    <a:pt x="126741" y="152400"/>
                  </a:lnTo>
                  <a:lnTo>
                    <a:pt x="130531" y="157163"/>
                  </a:lnTo>
                  <a:lnTo>
                    <a:pt x="134646" y="161925"/>
                  </a:lnTo>
                  <a:lnTo>
                    <a:pt x="141334" y="169333"/>
                  </a:lnTo>
                  <a:lnTo>
                    <a:pt x="146952" y="175272"/>
                  </a:lnTo>
                  <a:lnTo>
                    <a:pt x="162869" y="191434"/>
                  </a:lnTo>
                  <a:lnTo>
                    <a:pt x="17145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InkAnnotation455"/>
            <p:cNvSpPr/>
            <p:nvPr/>
          </p:nvSpPr>
          <p:spPr>
            <a:xfrm>
              <a:off x="6965156" y="3050381"/>
              <a:ext cx="228601" cy="164307"/>
            </a:xfrm>
            <a:custGeom>
              <a:avLst/>
              <a:gdLst/>
              <a:ahLst/>
              <a:cxnLst/>
              <a:rect l="0" t="0" r="0" b="0"/>
              <a:pathLst>
                <a:path w="228601" h="164307">
                  <a:moveTo>
                    <a:pt x="228600" y="0"/>
                  </a:moveTo>
                  <a:lnTo>
                    <a:pt x="215331" y="0"/>
                  </a:lnTo>
                  <a:lnTo>
                    <a:pt x="210822" y="3793"/>
                  </a:lnTo>
                  <a:lnTo>
                    <a:pt x="206676" y="7771"/>
                  </a:lnTo>
                  <a:lnTo>
                    <a:pt x="201393" y="12185"/>
                  </a:lnTo>
                  <a:lnTo>
                    <a:pt x="197762" y="14473"/>
                  </a:lnTo>
                  <a:lnTo>
                    <a:pt x="193754" y="16792"/>
                  </a:lnTo>
                  <a:lnTo>
                    <a:pt x="182950" y="23603"/>
                  </a:lnTo>
                  <a:lnTo>
                    <a:pt x="156612" y="40910"/>
                  </a:lnTo>
                  <a:lnTo>
                    <a:pt x="150445" y="45530"/>
                  </a:lnTo>
                  <a:lnTo>
                    <a:pt x="144747" y="50197"/>
                  </a:lnTo>
                  <a:lnTo>
                    <a:pt x="139361" y="54896"/>
                  </a:lnTo>
                  <a:lnTo>
                    <a:pt x="133388" y="59616"/>
                  </a:lnTo>
                  <a:lnTo>
                    <a:pt x="127025" y="64350"/>
                  </a:lnTo>
                  <a:lnTo>
                    <a:pt x="120402" y="69094"/>
                  </a:lnTo>
                  <a:lnTo>
                    <a:pt x="114400" y="73843"/>
                  </a:lnTo>
                  <a:lnTo>
                    <a:pt x="108809" y="78598"/>
                  </a:lnTo>
                  <a:lnTo>
                    <a:pt x="103497" y="83355"/>
                  </a:lnTo>
                  <a:lnTo>
                    <a:pt x="28501" y="145032"/>
                  </a:lnTo>
                  <a:lnTo>
                    <a:pt x="22970" y="149075"/>
                  </a:lnTo>
                  <a:lnTo>
                    <a:pt x="18488" y="151771"/>
                  </a:lnTo>
                  <a:lnTo>
                    <a:pt x="14707" y="153568"/>
                  </a:lnTo>
                  <a:lnTo>
                    <a:pt x="12185" y="155560"/>
                  </a:lnTo>
                  <a:lnTo>
                    <a:pt x="10505" y="157681"/>
                  </a:lnTo>
                  <a:lnTo>
                    <a:pt x="9385" y="159890"/>
                  </a:lnTo>
                  <a:lnTo>
                    <a:pt x="7843" y="161362"/>
                  </a:lnTo>
                  <a:lnTo>
                    <a:pt x="6023" y="162343"/>
                  </a:lnTo>
                  <a:lnTo>
                    <a:pt x="0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InkAnnotation456"/>
            <p:cNvSpPr/>
            <p:nvPr/>
          </p:nvSpPr>
          <p:spPr>
            <a:xfrm>
              <a:off x="7436643" y="2971800"/>
              <a:ext cx="21433" cy="228601"/>
            </a:xfrm>
            <a:custGeom>
              <a:avLst/>
              <a:gdLst/>
              <a:ahLst/>
              <a:cxnLst/>
              <a:rect l="0" t="0" r="0" b="0"/>
              <a:pathLst>
                <a:path w="21433" h="228601">
                  <a:moveTo>
                    <a:pt x="0" y="0"/>
                  </a:moveTo>
                  <a:lnTo>
                    <a:pt x="0" y="6849"/>
                  </a:lnTo>
                  <a:lnTo>
                    <a:pt x="793" y="7741"/>
                  </a:lnTo>
                  <a:lnTo>
                    <a:pt x="3793" y="10849"/>
                  </a:lnTo>
                  <a:lnTo>
                    <a:pt x="4909" y="12788"/>
                  </a:lnTo>
                  <a:lnTo>
                    <a:pt x="5654" y="14875"/>
                  </a:lnTo>
                  <a:lnTo>
                    <a:pt x="6151" y="17061"/>
                  </a:lnTo>
                  <a:lnTo>
                    <a:pt x="7275" y="20105"/>
                  </a:lnTo>
                  <a:lnTo>
                    <a:pt x="8819" y="23722"/>
                  </a:lnTo>
                  <a:lnTo>
                    <a:pt x="10642" y="27721"/>
                  </a:lnTo>
                  <a:lnTo>
                    <a:pt x="11858" y="31974"/>
                  </a:lnTo>
                  <a:lnTo>
                    <a:pt x="12667" y="36397"/>
                  </a:lnTo>
                  <a:lnTo>
                    <a:pt x="13209" y="40933"/>
                  </a:lnTo>
                  <a:lnTo>
                    <a:pt x="13567" y="45545"/>
                  </a:lnTo>
                  <a:lnTo>
                    <a:pt x="13809" y="50207"/>
                  </a:lnTo>
                  <a:lnTo>
                    <a:pt x="14075" y="59620"/>
                  </a:lnTo>
                  <a:lnTo>
                    <a:pt x="14276" y="94990"/>
                  </a:lnTo>
                  <a:lnTo>
                    <a:pt x="14288" y="205772"/>
                  </a:lnTo>
                  <a:lnTo>
                    <a:pt x="15081" y="209412"/>
                  </a:lnTo>
                  <a:lnTo>
                    <a:pt x="16404" y="212633"/>
                  </a:lnTo>
                  <a:lnTo>
                    <a:pt x="20439" y="219713"/>
                  </a:lnTo>
                  <a:lnTo>
                    <a:pt x="20990" y="222798"/>
                  </a:lnTo>
                  <a:lnTo>
                    <a:pt x="21432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InkAnnotation457"/>
            <p:cNvSpPr/>
            <p:nvPr/>
          </p:nvSpPr>
          <p:spPr>
            <a:xfrm>
              <a:off x="7329799" y="3071812"/>
              <a:ext cx="221145" cy="21432"/>
            </a:xfrm>
            <a:custGeom>
              <a:avLst/>
              <a:gdLst/>
              <a:ahLst/>
              <a:cxnLst/>
              <a:rect l="0" t="0" r="0" b="0"/>
              <a:pathLst>
                <a:path w="221145" h="21432">
                  <a:moveTo>
                    <a:pt x="6832" y="21431"/>
                  </a:moveTo>
                  <a:lnTo>
                    <a:pt x="10625" y="21431"/>
                  </a:lnTo>
                  <a:lnTo>
                    <a:pt x="10948" y="20638"/>
                  </a:lnTo>
                  <a:lnTo>
                    <a:pt x="10370" y="19315"/>
                  </a:lnTo>
                  <a:lnTo>
                    <a:pt x="7530" y="15280"/>
                  </a:lnTo>
                  <a:lnTo>
                    <a:pt x="6504" y="14950"/>
                  </a:lnTo>
                  <a:lnTo>
                    <a:pt x="0" y="14314"/>
                  </a:lnTo>
                  <a:lnTo>
                    <a:pt x="64527" y="14288"/>
                  </a:lnTo>
                  <a:lnTo>
                    <a:pt x="71489" y="13494"/>
                  </a:lnTo>
                  <a:lnTo>
                    <a:pt x="78511" y="12171"/>
                  </a:lnTo>
                  <a:lnTo>
                    <a:pt x="85574" y="10495"/>
                  </a:lnTo>
                  <a:lnTo>
                    <a:pt x="92664" y="9378"/>
                  </a:lnTo>
                  <a:lnTo>
                    <a:pt x="99773" y="8633"/>
                  </a:lnTo>
                  <a:lnTo>
                    <a:pt x="106892" y="8137"/>
                  </a:lnTo>
                  <a:lnTo>
                    <a:pt x="114021" y="7806"/>
                  </a:lnTo>
                  <a:lnTo>
                    <a:pt x="128290" y="7438"/>
                  </a:lnTo>
                  <a:lnTo>
                    <a:pt x="198720" y="7151"/>
                  </a:lnTo>
                  <a:lnTo>
                    <a:pt x="204608" y="6355"/>
                  </a:lnTo>
                  <a:lnTo>
                    <a:pt x="209326" y="5031"/>
                  </a:lnTo>
                  <a:lnTo>
                    <a:pt x="2211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InkAnnotation458"/>
            <p:cNvSpPr/>
            <p:nvPr/>
          </p:nvSpPr>
          <p:spPr>
            <a:xfrm>
              <a:off x="7687667" y="2967683"/>
              <a:ext cx="234297" cy="254009"/>
            </a:xfrm>
            <a:custGeom>
              <a:avLst/>
              <a:gdLst/>
              <a:ahLst/>
              <a:cxnLst/>
              <a:rect l="0" t="0" r="0" b="0"/>
              <a:pathLst>
                <a:path w="234297" h="254009">
                  <a:moveTo>
                    <a:pt x="184745" y="4117"/>
                  </a:moveTo>
                  <a:lnTo>
                    <a:pt x="191594" y="4117"/>
                  </a:lnTo>
                  <a:lnTo>
                    <a:pt x="195947" y="0"/>
                  </a:lnTo>
                  <a:lnTo>
                    <a:pt x="192579" y="3418"/>
                  </a:lnTo>
                  <a:lnTo>
                    <a:pt x="190080" y="3806"/>
                  </a:lnTo>
                  <a:lnTo>
                    <a:pt x="184208" y="4024"/>
                  </a:lnTo>
                  <a:lnTo>
                    <a:pt x="171321" y="4098"/>
                  </a:lnTo>
                  <a:lnTo>
                    <a:pt x="157540" y="6486"/>
                  </a:lnTo>
                  <a:lnTo>
                    <a:pt x="94575" y="18841"/>
                  </a:lnTo>
                  <a:lnTo>
                    <a:pt x="80975" y="21077"/>
                  </a:lnTo>
                  <a:lnTo>
                    <a:pt x="70320" y="22567"/>
                  </a:lnTo>
                  <a:lnTo>
                    <a:pt x="61632" y="23561"/>
                  </a:lnTo>
                  <a:lnTo>
                    <a:pt x="54251" y="24223"/>
                  </a:lnTo>
                  <a:lnTo>
                    <a:pt x="47742" y="24665"/>
                  </a:lnTo>
                  <a:lnTo>
                    <a:pt x="42609" y="25752"/>
                  </a:lnTo>
                  <a:lnTo>
                    <a:pt x="38394" y="27272"/>
                  </a:lnTo>
                  <a:lnTo>
                    <a:pt x="31594" y="30282"/>
                  </a:lnTo>
                  <a:lnTo>
                    <a:pt x="25925" y="31621"/>
                  </a:lnTo>
                  <a:lnTo>
                    <a:pt x="20760" y="32215"/>
                  </a:lnTo>
                  <a:lnTo>
                    <a:pt x="15819" y="32480"/>
                  </a:lnTo>
                  <a:lnTo>
                    <a:pt x="6574" y="32683"/>
                  </a:lnTo>
                  <a:lnTo>
                    <a:pt x="6188" y="38841"/>
                  </a:lnTo>
                  <a:lnTo>
                    <a:pt x="6151" y="113352"/>
                  </a:lnTo>
                  <a:lnTo>
                    <a:pt x="5357" y="115041"/>
                  </a:lnTo>
                  <a:lnTo>
                    <a:pt x="4035" y="116165"/>
                  </a:lnTo>
                  <a:lnTo>
                    <a:pt x="2358" y="116916"/>
                  </a:lnTo>
                  <a:lnTo>
                    <a:pt x="1241" y="118210"/>
                  </a:lnTo>
                  <a:lnTo>
                    <a:pt x="497" y="119866"/>
                  </a:lnTo>
                  <a:lnTo>
                    <a:pt x="0" y="121764"/>
                  </a:lnTo>
                  <a:lnTo>
                    <a:pt x="463" y="123030"/>
                  </a:lnTo>
                  <a:lnTo>
                    <a:pt x="1565" y="123873"/>
                  </a:lnTo>
                  <a:lnTo>
                    <a:pt x="5884" y="125461"/>
                  </a:lnTo>
                  <a:lnTo>
                    <a:pt x="10265" y="123400"/>
                  </a:lnTo>
                  <a:lnTo>
                    <a:pt x="39729" y="108765"/>
                  </a:lnTo>
                  <a:lnTo>
                    <a:pt x="44412" y="105632"/>
                  </a:lnTo>
                  <a:lnTo>
                    <a:pt x="49121" y="101956"/>
                  </a:lnTo>
                  <a:lnTo>
                    <a:pt x="53847" y="97918"/>
                  </a:lnTo>
                  <a:lnTo>
                    <a:pt x="59379" y="94432"/>
                  </a:lnTo>
                  <a:lnTo>
                    <a:pt x="65450" y="91314"/>
                  </a:lnTo>
                  <a:lnTo>
                    <a:pt x="71877" y="88442"/>
                  </a:lnTo>
                  <a:lnTo>
                    <a:pt x="77749" y="86527"/>
                  </a:lnTo>
                  <a:lnTo>
                    <a:pt x="83252" y="85251"/>
                  </a:lnTo>
                  <a:lnTo>
                    <a:pt x="88507" y="84400"/>
                  </a:lnTo>
                  <a:lnTo>
                    <a:pt x="93599" y="83038"/>
                  </a:lnTo>
                  <a:lnTo>
                    <a:pt x="98580" y="81337"/>
                  </a:lnTo>
                  <a:lnTo>
                    <a:pt x="103489" y="79410"/>
                  </a:lnTo>
                  <a:lnTo>
                    <a:pt x="109143" y="78124"/>
                  </a:lnTo>
                  <a:lnTo>
                    <a:pt x="115293" y="77268"/>
                  </a:lnTo>
                  <a:lnTo>
                    <a:pt x="121775" y="76696"/>
                  </a:lnTo>
                  <a:lnTo>
                    <a:pt x="127683" y="76316"/>
                  </a:lnTo>
                  <a:lnTo>
                    <a:pt x="138483" y="75892"/>
                  </a:lnTo>
                  <a:lnTo>
                    <a:pt x="153486" y="75654"/>
                  </a:lnTo>
                  <a:lnTo>
                    <a:pt x="158350" y="76414"/>
                  </a:lnTo>
                  <a:lnTo>
                    <a:pt x="163179" y="77715"/>
                  </a:lnTo>
                  <a:lnTo>
                    <a:pt x="167986" y="79376"/>
                  </a:lnTo>
                  <a:lnTo>
                    <a:pt x="172778" y="80483"/>
                  </a:lnTo>
                  <a:lnTo>
                    <a:pt x="177562" y="81222"/>
                  </a:lnTo>
                  <a:lnTo>
                    <a:pt x="182337" y="81714"/>
                  </a:lnTo>
                  <a:lnTo>
                    <a:pt x="187108" y="82835"/>
                  </a:lnTo>
                  <a:lnTo>
                    <a:pt x="191877" y="84377"/>
                  </a:lnTo>
                  <a:lnTo>
                    <a:pt x="196644" y="86199"/>
                  </a:lnTo>
                  <a:lnTo>
                    <a:pt x="201409" y="89000"/>
                  </a:lnTo>
                  <a:lnTo>
                    <a:pt x="206172" y="92456"/>
                  </a:lnTo>
                  <a:lnTo>
                    <a:pt x="210936" y="96347"/>
                  </a:lnTo>
                  <a:lnTo>
                    <a:pt x="214906" y="99735"/>
                  </a:lnTo>
                  <a:lnTo>
                    <a:pt x="221433" y="105616"/>
                  </a:lnTo>
                  <a:lnTo>
                    <a:pt x="226980" y="112992"/>
                  </a:lnTo>
                  <a:lnTo>
                    <a:pt x="229570" y="117181"/>
                  </a:lnTo>
                  <a:lnTo>
                    <a:pt x="231298" y="121562"/>
                  </a:lnTo>
                  <a:lnTo>
                    <a:pt x="232449" y="126070"/>
                  </a:lnTo>
                  <a:lnTo>
                    <a:pt x="233216" y="130662"/>
                  </a:lnTo>
                  <a:lnTo>
                    <a:pt x="233728" y="135311"/>
                  </a:lnTo>
                  <a:lnTo>
                    <a:pt x="234068" y="139999"/>
                  </a:lnTo>
                  <a:lnTo>
                    <a:pt x="234296" y="144711"/>
                  </a:lnTo>
                  <a:lnTo>
                    <a:pt x="232861" y="149440"/>
                  </a:lnTo>
                  <a:lnTo>
                    <a:pt x="230315" y="154180"/>
                  </a:lnTo>
                  <a:lnTo>
                    <a:pt x="227032" y="158927"/>
                  </a:lnTo>
                  <a:lnTo>
                    <a:pt x="224048" y="163680"/>
                  </a:lnTo>
                  <a:lnTo>
                    <a:pt x="221266" y="168436"/>
                  </a:lnTo>
                  <a:lnTo>
                    <a:pt x="218617" y="173194"/>
                  </a:lnTo>
                  <a:lnTo>
                    <a:pt x="213557" y="182714"/>
                  </a:lnTo>
                  <a:lnTo>
                    <a:pt x="211097" y="187476"/>
                  </a:lnTo>
                  <a:lnTo>
                    <a:pt x="207869" y="192237"/>
                  </a:lnTo>
                  <a:lnTo>
                    <a:pt x="204130" y="196999"/>
                  </a:lnTo>
                  <a:lnTo>
                    <a:pt x="200049" y="201761"/>
                  </a:lnTo>
                  <a:lnTo>
                    <a:pt x="193399" y="209169"/>
                  </a:lnTo>
                  <a:lnTo>
                    <a:pt x="190514" y="212256"/>
                  </a:lnTo>
                  <a:lnTo>
                    <a:pt x="184623" y="216695"/>
                  </a:lnTo>
                  <a:lnTo>
                    <a:pt x="176725" y="222035"/>
                  </a:lnTo>
                  <a:lnTo>
                    <a:pt x="167493" y="227977"/>
                  </a:lnTo>
                  <a:lnTo>
                    <a:pt x="159749" y="232732"/>
                  </a:lnTo>
                  <a:lnTo>
                    <a:pt x="153000" y="236696"/>
                  </a:lnTo>
                  <a:lnTo>
                    <a:pt x="146912" y="240132"/>
                  </a:lnTo>
                  <a:lnTo>
                    <a:pt x="134918" y="243216"/>
                  </a:lnTo>
                  <a:lnTo>
                    <a:pt x="118982" y="246066"/>
                  </a:lnTo>
                  <a:lnTo>
                    <a:pt x="87256" y="250556"/>
                  </a:lnTo>
                  <a:lnTo>
                    <a:pt x="70508" y="252551"/>
                  </a:lnTo>
                  <a:lnTo>
                    <a:pt x="64931" y="253084"/>
                  </a:lnTo>
                  <a:lnTo>
                    <a:pt x="60418" y="253438"/>
                  </a:lnTo>
                  <a:lnTo>
                    <a:pt x="53289" y="253833"/>
                  </a:lnTo>
                  <a:lnTo>
                    <a:pt x="47474" y="254008"/>
                  </a:lnTo>
                  <a:lnTo>
                    <a:pt x="44812" y="253261"/>
                  </a:lnTo>
                  <a:lnTo>
                    <a:pt x="38068" y="249211"/>
                  </a:lnTo>
                  <a:lnTo>
                    <a:pt x="34726" y="2470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InkAnnotation459"/>
            <p:cNvSpPr/>
            <p:nvPr/>
          </p:nvSpPr>
          <p:spPr>
            <a:xfrm>
              <a:off x="7900987" y="2836068"/>
              <a:ext cx="214151" cy="485776"/>
            </a:xfrm>
            <a:custGeom>
              <a:avLst/>
              <a:gdLst/>
              <a:ahLst/>
              <a:cxnLst/>
              <a:rect l="0" t="0" r="0" b="0"/>
              <a:pathLst>
                <a:path w="214151" h="485776">
                  <a:moveTo>
                    <a:pt x="0" y="0"/>
                  </a:moveTo>
                  <a:lnTo>
                    <a:pt x="9942" y="0"/>
                  </a:lnTo>
                  <a:lnTo>
                    <a:pt x="12185" y="794"/>
                  </a:lnTo>
                  <a:lnTo>
                    <a:pt x="16793" y="3793"/>
                  </a:lnTo>
                  <a:lnTo>
                    <a:pt x="21486" y="7771"/>
                  </a:lnTo>
                  <a:lnTo>
                    <a:pt x="27012" y="12186"/>
                  </a:lnTo>
                  <a:lnTo>
                    <a:pt x="30707" y="14474"/>
                  </a:lnTo>
                  <a:lnTo>
                    <a:pt x="34759" y="16793"/>
                  </a:lnTo>
                  <a:lnTo>
                    <a:pt x="43495" y="21487"/>
                  </a:lnTo>
                  <a:lnTo>
                    <a:pt x="48046" y="23849"/>
                  </a:lnTo>
                  <a:lnTo>
                    <a:pt x="51874" y="27013"/>
                  </a:lnTo>
                  <a:lnTo>
                    <a:pt x="58245" y="34760"/>
                  </a:lnTo>
                  <a:lnTo>
                    <a:pt x="61848" y="39048"/>
                  </a:lnTo>
                  <a:lnTo>
                    <a:pt x="65839" y="43495"/>
                  </a:lnTo>
                  <a:lnTo>
                    <a:pt x="70085" y="48047"/>
                  </a:lnTo>
                  <a:lnTo>
                    <a:pt x="74505" y="51875"/>
                  </a:lnTo>
                  <a:lnTo>
                    <a:pt x="79039" y="55221"/>
                  </a:lnTo>
                  <a:lnTo>
                    <a:pt x="83649" y="58246"/>
                  </a:lnTo>
                  <a:lnTo>
                    <a:pt x="88309" y="61849"/>
                  </a:lnTo>
                  <a:lnTo>
                    <a:pt x="93004" y="65839"/>
                  </a:lnTo>
                  <a:lnTo>
                    <a:pt x="97722" y="70087"/>
                  </a:lnTo>
                  <a:lnTo>
                    <a:pt x="103247" y="74506"/>
                  </a:lnTo>
                  <a:lnTo>
                    <a:pt x="109313" y="79040"/>
                  </a:lnTo>
                  <a:lnTo>
                    <a:pt x="115738" y="83649"/>
                  </a:lnTo>
                  <a:lnTo>
                    <a:pt x="121609" y="88310"/>
                  </a:lnTo>
                  <a:lnTo>
                    <a:pt x="127109" y="93004"/>
                  </a:lnTo>
                  <a:lnTo>
                    <a:pt x="132365" y="97722"/>
                  </a:lnTo>
                  <a:lnTo>
                    <a:pt x="144554" y="109313"/>
                  </a:lnTo>
                  <a:lnTo>
                    <a:pt x="167988" y="132365"/>
                  </a:lnTo>
                  <a:lnTo>
                    <a:pt x="173111" y="138250"/>
                  </a:lnTo>
                  <a:lnTo>
                    <a:pt x="178113" y="144554"/>
                  </a:lnTo>
                  <a:lnTo>
                    <a:pt x="183036" y="151138"/>
                  </a:lnTo>
                  <a:lnTo>
                    <a:pt x="192739" y="164804"/>
                  </a:lnTo>
                  <a:lnTo>
                    <a:pt x="197549" y="171782"/>
                  </a:lnTo>
                  <a:lnTo>
                    <a:pt x="201549" y="178815"/>
                  </a:lnTo>
                  <a:lnTo>
                    <a:pt x="208111" y="192980"/>
                  </a:lnTo>
                  <a:lnTo>
                    <a:pt x="211555" y="207213"/>
                  </a:lnTo>
                  <a:lnTo>
                    <a:pt x="213087" y="221476"/>
                  </a:lnTo>
                  <a:lnTo>
                    <a:pt x="213767" y="235753"/>
                  </a:lnTo>
                  <a:lnTo>
                    <a:pt x="214150" y="260970"/>
                  </a:lnTo>
                  <a:lnTo>
                    <a:pt x="213411" y="269230"/>
                  </a:lnTo>
                  <a:lnTo>
                    <a:pt x="212124" y="277118"/>
                  </a:lnTo>
                  <a:lnTo>
                    <a:pt x="208576" y="292232"/>
                  </a:lnTo>
                  <a:lnTo>
                    <a:pt x="204355" y="306887"/>
                  </a:lnTo>
                  <a:lnTo>
                    <a:pt x="194974" y="324448"/>
                  </a:lnTo>
                  <a:lnTo>
                    <a:pt x="180783" y="348855"/>
                  </a:lnTo>
                  <a:lnTo>
                    <a:pt x="163384" y="377827"/>
                  </a:lnTo>
                  <a:lnTo>
                    <a:pt x="149403" y="398728"/>
                  </a:lnTo>
                  <a:lnTo>
                    <a:pt x="137703" y="414250"/>
                  </a:lnTo>
                  <a:lnTo>
                    <a:pt x="119145" y="435730"/>
                  </a:lnTo>
                  <a:lnTo>
                    <a:pt x="105605" y="450568"/>
                  </a:lnTo>
                  <a:lnTo>
                    <a:pt x="98978" y="455954"/>
                  </a:lnTo>
                  <a:lnTo>
                    <a:pt x="92179" y="460338"/>
                  </a:lnTo>
                  <a:lnTo>
                    <a:pt x="85265" y="464054"/>
                  </a:lnTo>
                  <a:lnTo>
                    <a:pt x="79863" y="467326"/>
                  </a:lnTo>
                  <a:lnTo>
                    <a:pt x="75467" y="470301"/>
                  </a:lnTo>
                  <a:lnTo>
                    <a:pt x="71742" y="473078"/>
                  </a:lnTo>
                  <a:lnTo>
                    <a:pt x="67671" y="475723"/>
                  </a:lnTo>
                  <a:lnTo>
                    <a:pt x="63371" y="478280"/>
                  </a:lnTo>
                  <a:lnTo>
                    <a:pt x="58916" y="480778"/>
                  </a:lnTo>
                  <a:lnTo>
                    <a:pt x="55152" y="482444"/>
                  </a:lnTo>
                  <a:lnTo>
                    <a:pt x="48854" y="484294"/>
                  </a:lnTo>
                  <a:lnTo>
                    <a:pt x="43252" y="485483"/>
                  </a:lnTo>
                  <a:lnTo>
                    <a:pt x="37509" y="485688"/>
                  </a:lnTo>
                  <a:lnTo>
                    <a:pt x="21431" y="4857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InkAnnotation460"/>
            <p:cNvSpPr/>
            <p:nvPr/>
          </p:nvSpPr>
          <p:spPr>
            <a:xfrm>
              <a:off x="3771900" y="3486451"/>
              <a:ext cx="157030" cy="306877"/>
            </a:xfrm>
            <a:custGeom>
              <a:avLst/>
              <a:gdLst/>
              <a:ahLst/>
              <a:cxnLst/>
              <a:rect l="0" t="0" r="0" b="0"/>
              <a:pathLst>
                <a:path w="157030" h="306877">
                  <a:moveTo>
                    <a:pt x="35718" y="13986"/>
                  </a:moveTo>
                  <a:lnTo>
                    <a:pt x="39511" y="13986"/>
                  </a:lnTo>
                  <a:lnTo>
                    <a:pt x="41421" y="13192"/>
                  </a:lnTo>
                  <a:lnTo>
                    <a:pt x="45662" y="10194"/>
                  </a:lnTo>
                  <a:lnTo>
                    <a:pt x="48719" y="7835"/>
                  </a:lnTo>
                  <a:lnTo>
                    <a:pt x="50735" y="7504"/>
                  </a:lnTo>
                  <a:lnTo>
                    <a:pt x="53667" y="7283"/>
                  </a:lnTo>
                  <a:lnTo>
                    <a:pt x="57209" y="7136"/>
                  </a:lnTo>
                  <a:lnTo>
                    <a:pt x="61159" y="6245"/>
                  </a:lnTo>
                  <a:lnTo>
                    <a:pt x="65378" y="4856"/>
                  </a:lnTo>
                  <a:lnTo>
                    <a:pt x="69779" y="3137"/>
                  </a:lnTo>
                  <a:lnTo>
                    <a:pt x="73507" y="1991"/>
                  </a:lnTo>
                  <a:lnTo>
                    <a:pt x="76786" y="1227"/>
                  </a:lnTo>
                  <a:lnTo>
                    <a:pt x="79766" y="717"/>
                  </a:lnTo>
                  <a:lnTo>
                    <a:pt x="83339" y="378"/>
                  </a:lnTo>
                  <a:lnTo>
                    <a:pt x="87309" y="151"/>
                  </a:lnTo>
                  <a:lnTo>
                    <a:pt x="91544" y="0"/>
                  </a:lnTo>
                  <a:lnTo>
                    <a:pt x="95954" y="694"/>
                  </a:lnTo>
                  <a:lnTo>
                    <a:pt x="100482" y="1950"/>
                  </a:lnTo>
                  <a:lnTo>
                    <a:pt x="105087" y="3580"/>
                  </a:lnTo>
                  <a:lnTo>
                    <a:pt x="108952" y="4667"/>
                  </a:lnTo>
                  <a:lnTo>
                    <a:pt x="112322" y="5392"/>
                  </a:lnTo>
                  <a:lnTo>
                    <a:pt x="115362" y="5875"/>
                  </a:lnTo>
                  <a:lnTo>
                    <a:pt x="119771" y="13342"/>
                  </a:lnTo>
                  <a:lnTo>
                    <a:pt x="125091" y="25462"/>
                  </a:lnTo>
                  <a:lnTo>
                    <a:pt x="131018" y="40687"/>
                  </a:lnTo>
                  <a:lnTo>
                    <a:pt x="133383" y="53218"/>
                  </a:lnTo>
                  <a:lnTo>
                    <a:pt x="133372" y="63953"/>
                  </a:lnTo>
                  <a:lnTo>
                    <a:pt x="131778" y="73491"/>
                  </a:lnTo>
                  <a:lnTo>
                    <a:pt x="129919" y="81438"/>
                  </a:lnTo>
                  <a:lnTo>
                    <a:pt x="127888" y="88322"/>
                  </a:lnTo>
                  <a:lnTo>
                    <a:pt x="125739" y="94500"/>
                  </a:lnTo>
                  <a:lnTo>
                    <a:pt x="122720" y="100206"/>
                  </a:lnTo>
                  <a:lnTo>
                    <a:pt x="119120" y="105597"/>
                  </a:lnTo>
                  <a:lnTo>
                    <a:pt x="115132" y="110779"/>
                  </a:lnTo>
                  <a:lnTo>
                    <a:pt x="110886" y="115821"/>
                  </a:lnTo>
                  <a:lnTo>
                    <a:pt x="106467" y="120769"/>
                  </a:lnTo>
                  <a:lnTo>
                    <a:pt x="101934" y="125656"/>
                  </a:lnTo>
                  <a:lnTo>
                    <a:pt x="98119" y="130501"/>
                  </a:lnTo>
                  <a:lnTo>
                    <a:pt x="94781" y="135319"/>
                  </a:lnTo>
                  <a:lnTo>
                    <a:pt x="91763" y="140119"/>
                  </a:lnTo>
                  <a:lnTo>
                    <a:pt x="88163" y="144112"/>
                  </a:lnTo>
                  <a:lnTo>
                    <a:pt x="84175" y="147568"/>
                  </a:lnTo>
                  <a:lnTo>
                    <a:pt x="79930" y="150665"/>
                  </a:lnTo>
                  <a:lnTo>
                    <a:pt x="75511" y="153524"/>
                  </a:lnTo>
                  <a:lnTo>
                    <a:pt x="70978" y="156224"/>
                  </a:lnTo>
                  <a:lnTo>
                    <a:pt x="66369" y="158818"/>
                  </a:lnTo>
                  <a:lnTo>
                    <a:pt x="62501" y="161340"/>
                  </a:lnTo>
                  <a:lnTo>
                    <a:pt x="59131" y="163816"/>
                  </a:lnTo>
                  <a:lnTo>
                    <a:pt x="56089" y="166260"/>
                  </a:lnTo>
                  <a:lnTo>
                    <a:pt x="53267" y="168684"/>
                  </a:lnTo>
                  <a:lnTo>
                    <a:pt x="50593" y="171093"/>
                  </a:lnTo>
                  <a:lnTo>
                    <a:pt x="48015" y="173493"/>
                  </a:lnTo>
                  <a:lnTo>
                    <a:pt x="45504" y="175092"/>
                  </a:lnTo>
                  <a:lnTo>
                    <a:pt x="43036" y="176159"/>
                  </a:lnTo>
                  <a:lnTo>
                    <a:pt x="38177" y="177345"/>
                  </a:lnTo>
                  <a:lnTo>
                    <a:pt x="33372" y="177871"/>
                  </a:lnTo>
                  <a:lnTo>
                    <a:pt x="28995" y="178255"/>
                  </a:lnTo>
                  <a:lnTo>
                    <a:pt x="28612" y="172138"/>
                  </a:lnTo>
                  <a:lnTo>
                    <a:pt x="29393" y="171809"/>
                  </a:lnTo>
                  <a:lnTo>
                    <a:pt x="34233" y="171279"/>
                  </a:lnTo>
                  <a:lnTo>
                    <a:pt x="36646" y="171207"/>
                  </a:lnTo>
                  <a:lnTo>
                    <a:pt x="43010" y="171174"/>
                  </a:lnTo>
                  <a:lnTo>
                    <a:pt x="46136" y="170372"/>
                  </a:lnTo>
                  <a:lnTo>
                    <a:pt x="49013" y="169043"/>
                  </a:lnTo>
                  <a:lnTo>
                    <a:pt x="51725" y="167364"/>
                  </a:lnTo>
                  <a:lnTo>
                    <a:pt x="55121" y="166244"/>
                  </a:lnTo>
                  <a:lnTo>
                    <a:pt x="58973" y="165498"/>
                  </a:lnTo>
                  <a:lnTo>
                    <a:pt x="63127" y="165000"/>
                  </a:lnTo>
                  <a:lnTo>
                    <a:pt x="67485" y="164669"/>
                  </a:lnTo>
                  <a:lnTo>
                    <a:pt x="71978" y="164447"/>
                  </a:lnTo>
                  <a:lnTo>
                    <a:pt x="76560" y="164299"/>
                  </a:lnTo>
                  <a:lnTo>
                    <a:pt x="80409" y="164995"/>
                  </a:lnTo>
                  <a:lnTo>
                    <a:pt x="83768" y="166252"/>
                  </a:lnTo>
                  <a:lnTo>
                    <a:pt x="86801" y="167885"/>
                  </a:lnTo>
                  <a:lnTo>
                    <a:pt x="90411" y="168972"/>
                  </a:lnTo>
                  <a:lnTo>
                    <a:pt x="94405" y="169698"/>
                  </a:lnTo>
                  <a:lnTo>
                    <a:pt x="98655" y="170181"/>
                  </a:lnTo>
                  <a:lnTo>
                    <a:pt x="103077" y="171297"/>
                  </a:lnTo>
                  <a:lnTo>
                    <a:pt x="107612" y="172836"/>
                  </a:lnTo>
                  <a:lnTo>
                    <a:pt x="112222" y="174654"/>
                  </a:lnTo>
                  <a:lnTo>
                    <a:pt x="116089" y="176661"/>
                  </a:lnTo>
                  <a:lnTo>
                    <a:pt x="119462" y="178792"/>
                  </a:lnTo>
                  <a:lnTo>
                    <a:pt x="122504" y="181007"/>
                  </a:lnTo>
                  <a:lnTo>
                    <a:pt x="126119" y="183277"/>
                  </a:lnTo>
                  <a:lnTo>
                    <a:pt x="130117" y="185584"/>
                  </a:lnTo>
                  <a:lnTo>
                    <a:pt x="134369" y="187916"/>
                  </a:lnTo>
                  <a:lnTo>
                    <a:pt x="137998" y="189471"/>
                  </a:lnTo>
                  <a:lnTo>
                    <a:pt x="141211" y="190507"/>
                  </a:lnTo>
                  <a:lnTo>
                    <a:pt x="144147" y="191198"/>
                  </a:lnTo>
                  <a:lnTo>
                    <a:pt x="146898" y="192452"/>
                  </a:lnTo>
                  <a:lnTo>
                    <a:pt x="149525" y="194082"/>
                  </a:lnTo>
                  <a:lnTo>
                    <a:pt x="152072" y="195962"/>
                  </a:lnTo>
                  <a:lnTo>
                    <a:pt x="153768" y="198010"/>
                  </a:lnTo>
                  <a:lnTo>
                    <a:pt x="154899" y="200169"/>
                  </a:lnTo>
                  <a:lnTo>
                    <a:pt x="156156" y="204684"/>
                  </a:lnTo>
                  <a:lnTo>
                    <a:pt x="156864" y="212482"/>
                  </a:lnTo>
                  <a:lnTo>
                    <a:pt x="157029" y="220211"/>
                  </a:lnTo>
                  <a:lnTo>
                    <a:pt x="156279" y="223700"/>
                  </a:lnTo>
                  <a:lnTo>
                    <a:pt x="153331" y="229695"/>
                  </a:lnTo>
                  <a:lnTo>
                    <a:pt x="150639" y="233198"/>
                  </a:lnTo>
                  <a:lnTo>
                    <a:pt x="147257" y="237121"/>
                  </a:lnTo>
                  <a:lnTo>
                    <a:pt x="143415" y="241324"/>
                  </a:lnTo>
                  <a:lnTo>
                    <a:pt x="140060" y="245714"/>
                  </a:lnTo>
                  <a:lnTo>
                    <a:pt x="137030" y="250227"/>
                  </a:lnTo>
                  <a:lnTo>
                    <a:pt x="134216" y="254824"/>
                  </a:lnTo>
                  <a:lnTo>
                    <a:pt x="130752" y="258682"/>
                  </a:lnTo>
                  <a:lnTo>
                    <a:pt x="126855" y="262048"/>
                  </a:lnTo>
                  <a:lnTo>
                    <a:pt x="122670" y="265086"/>
                  </a:lnTo>
                  <a:lnTo>
                    <a:pt x="118292" y="268698"/>
                  </a:lnTo>
                  <a:lnTo>
                    <a:pt x="113787" y="272694"/>
                  </a:lnTo>
                  <a:lnTo>
                    <a:pt x="109195" y="276946"/>
                  </a:lnTo>
                  <a:lnTo>
                    <a:pt x="104547" y="280574"/>
                  </a:lnTo>
                  <a:lnTo>
                    <a:pt x="99860" y="283786"/>
                  </a:lnTo>
                  <a:lnTo>
                    <a:pt x="95148" y="286722"/>
                  </a:lnTo>
                  <a:lnTo>
                    <a:pt x="90420" y="289472"/>
                  </a:lnTo>
                  <a:lnTo>
                    <a:pt x="80932" y="294645"/>
                  </a:lnTo>
                  <a:lnTo>
                    <a:pt x="66665" y="302020"/>
                  </a:lnTo>
                  <a:lnTo>
                    <a:pt x="62700" y="303640"/>
                  </a:lnTo>
                  <a:lnTo>
                    <a:pt x="59262" y="304719"/>
                  </a:lnTo>
                  <a:lnTo>
                    <a:pt x="56176" y="305440"/>
                  </a:lnTo>
                  <a:lnTo>
                    <a:pt x="52532" y="305919"/>
                  </a:lnTo>
                  <a:lnTo>
                    <a:pt x="48515" y="306239"/>
                  </a:lnTo>
                  <a:lnTo>
                    <a:pt x="44249" y="306453"/>
                  </a:lnTo>
                  <a:lnTo>
                    <a:pt x="35276" y="306690"/>
                  </a:lnTo>
                  <a:lnTo>
                    <a:pt x="11029" y="306876"/>
                  </a:lnTo>
                  <a:lnTo>
                    <a:pt x="8940" y="306083"/>
                  </a:lnTo>
                  <a:lnTo>
                    <a:pt x="4503" y="303086"/>
                  </a:lnTo>
                  <a:lnTo>
                    <a:pt x="1334" y="300729"/>
                  </a:lnTo>
                  <a:lnTo>
                    <a:pt x="889" y="299604"/>
                  </a:lnTo>
                  <a:lnTo>
                    <a:pt x="0" y="2925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InkAnnotation461"/>
            <p:cNvSpPr/>
            <p:nvPr/>
          </p:nvSpPr>
          <p:spPr>
            <a:xfrm>
              <a:off x="4050506" y="3593306"/>
              <a:ext cx="171451" cy="171451"/>
            </a:xfrm>
            <a:custGeom>
              <a:avLst/>
              <a:gdLst/>
              <a:ahLst/>
              <a:cxnLst/>
              <a:rect l="0" t="0" r="0" b="0"/>
              <a:pathLst>
                <a:path w="171451" h="171451">
                  <a:moveTo>
                    <a:pt x="0" y="0"/>
                  </a:moveTo>
                  <a:lnTo>
                    <a:pt x="3793" y="0"/>
                  </a:lnTo>
                  <a:lnTo>
                    <a:pt x="5703" y="793"/>
                  </a:lnTo>
                  <a:lnTo>
                    <a:pt x="9943" y="3792"/>
                  </a:lnTo>
                  <a:lnTo>
                    <a:pt x="14222" y="7275"/>
                  </a:lnTo>
                  <a:lnTo>
                    <a:pt x="19736" y="12651"/>
                  </a:lnTo>
                  <a:lnTo>
                    <a:pt x="24117" y="16999"/>
                  </a:lnTo>
                  <a:lnTo>
                    <a:pt x="26397" y="20064"/>
                  </a:lnTo>
                  <a:lnTo>
                    <a:pt x="28711" y="23695"/>
                  </a:lnTo>
                  <a:lnTo>
                    <a:pt x="31047" y="27703"/>
                  </a:lnTo>
                  <a:lnTo>
                    <a:pt x="34191" y="31168"/>
                  </a:lnTo>
                  <a:lnTo>
                    <a:pt x="37875" y="34272"/>
                  </a:lnTo>
                  <a:lnTo>
                    <a:pt x="41919" y="37136"/>
                  </a:lnTo>
                  <a:lnTo>
                    <a:pt x="45409" y="40632"/>
                  </a:lnTo>
                  <a:lnTo>
                    <a:pt x="48528" y="44551"/>
                  </a:lnTo>
                  <a:lnTo>
                    <a:pt x="51402" y="48750"/>
                  </a:lnTo>
                  <a:lnTo>
                    <a:pt x="54906" y="53138"/>
                  </a:lnTo>
                  <a:lnTo>
                    <a:pt x="58829" y="57650"/>
                  </a:lnTo>
                  <a:lnTo>
                    <a:pt x="63032" y="62246"/>
                  </a:lnTo>
                  <a:lnTo>
                    <a:pt x="66627" y="66897"/>
                  </a:lnTo>
                  <a:lnTo>
                    <a:pt x="69819" y="71585"/>
                  </a:lnTo>
                  <a:lnTo>
                    <a:pt x="72739" y="76299"/>
                  </a:lnTo>
                  <a:lnTo>
                    <a:pt x="76274" y="80234"/>
                  </a:lnTo>
                  <a:lnTo>
                    <a:pt x="80218" y="83652"/>
                  </a:lnTo>
                  <a:lnTo>
                    <a:pt x="84434" y="86724"/>
                  </a:lnTo>
                  <a:lnTo>
                    <a:pt x="88040" y="90359"/>
                  </a:lnTo>
                  <a:lnTo>
                    <a:pt x="91237" y="94371"/>
                  </a:lnTo>
                  <a:lnTo>
                    <a:pt x="94163" y="98632"/>
                  </a:lnTo>
                  <a:lnTo>
                    <a:pt x="96905" y="102268"/>
                  </a:lnTo>
                  <a:lnTo>
                    <a:pt x="99529" y="105484"/>
                  </a:lnTo>
                  <a:lnTo>
                    <a:pt x="102071" y="108423"/>
                  </a:lnTo>
                  <a:lnTo>
                    <a:pt x="105354" y="111969"/>
                  </a:lnTo>
                  <a:lnTo>
                    <a:pt x="116765" y="123751"/>
                  </a:lnTo>
                  <a:lnTo>
                    <a:pt x="152393" y="159535"/>
                  </a:lnTo>
                  <a:lnTo>
                    <a:pt x="154776" y="161125"/>
                  </a:lnTo>
                  <a:lnTo>
                    <a:pt x="159541" y="162892"/>
                  </a:lnTo>
                  <a:lnTo>
                    <a:pt x="164305" y="165794"/>
                  </a:lnTo>
                  <a:lnTo>
                    <a:pt x="17145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InkAnnotation462"/>
            <p:cNvSpPr/>
            <p:nvPr/>
          </p:nvSpPr>
          <p:spPr>
            <a:xfrm>
              <a:off x="4079081" y="3586162"/>
              <a:ext cx="171451" cy="185739"/>
            </a:xfrm>
            <a:custGeom>
              <a:avLst/>
              <a:gdLst/>
              <a:ahLst/>
              <a:cxnLst/>
              <a:rect l="0" t="0" r="0" b="0"/>
              <a:pathLst>
                <a:path w="171451" h="185739">
                  <a:moveTo>
                    <a:pt x="171450" y="0"/>
                  </a:moveTo>
                  <a:lnTo>
                    <a:pt x="167658" y="0"/>
                  </a:lnTo>
                  <a:lnTo>
                    <a:pt x="164952" y="2381"/>
                  </a:lnTo>
                  <a:lnTo>
                    <a:pt x="161562" y="6350"/>
                  </a:lnTo>
                  <a:lnTo>
                    <a:pt x="157715" y="11377"/>
                  </a:lnTo>
                  <a:lnTo>
                    <a:pt x="153561" y="16316"/>
                  </a:lnTo>
                  <a:lnTo>
                    <a:pt x="149206" y="21196"/>
                  </a:lnTo>
                  <a:lnTo>
                    <a:pt x="144714" y="26037"/>
                  </a:lnTo>
                  <a:lnTo>
                    <a:pt x="140926" y="30852"/>
                  </a:lnTo>
                  <a:lnTo>
                    <a:pt x="137606" y="35649"/>
                  </a:lnTo>
                  <a:lnTo>
                    <a:pt x="131008" y="46006"/>
                  </a:lnTo>
                  <a:lnTo>
                    <a:pt x="122784" y="58548"/>
                  </a:lnTo>
                  <a:lnTo>
                    <a:pt x="118369" y="64431"/>
                  </a:lnTo>
                  <a:lnTo>
                    <a:pt x="113837" y="69942"/>
                  </a:lnTo>
                  <a:lnTo>
                    <a:pt x="109229" y="75203"/>
                  </a:lnTo>
                  <a:lnTo>
                    <a:pt x="103776" y="80298"/>
                  </a:lnTo>
                  <a:lnTo>
                    <a:pt x="97759" y="85282"/>
                  </a:lnTo>
                  <a:lnTo>
                    <a:pt x="91366" y="90192"/>
                  </a:lnTo>
                  <a:lnTo>
                    <a:pt x="85517" y="95846"/>
                  </a:lnTo>
                  <a:lnTo>
                    <a:pt x="80030" y="101998"/>
                  </a:lnTo>
                  <a:lnTo>
                    <a:pt x="74785" y="108480"/>
                  </a:lnTo>
                  <a:lnTo>
                    <a:pt x="69700" y="114389"/>
                  </a:lnTo>
                  <a:lnTo>
                    <a:pt x="64723" y="119915"/>
                  </a:lnTo>
                  <a:lnTo>
                    <a:pt x="54959" y="130290"/>
                  </a:lnTo>
                  <a:lnTo>
                    <a:pt x="31120" y="154575"/>
                  </a:lnTo>
                  <a:lnTo>
                    <a:pt x="0" y="18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InkAnnotation463"/>
            <p:cNvSpPr/>
            <p:nvPr/>
          </p:nvSpPr>
          <p:spPr>
            <a:xfrm>
              <a:off x="4479131" y="3600450"/>
              <a:ext cx="50007" cy="135732"/>
            </a:xfrm>
            <a:custGeom>
              <a:avLst/>
              <a:gdLst/>
              <a:ahLst/>
              <a:cxnLst/>
              <a:rect l="0" t="0" r="0" b="0"/>
              <a:pathLst>
                <a:path w="50007" h="135732">
                  <a:moveTo>
                    <a:pt x="0" y="0"/>
                  </a:moveTo>
                  <a:lnTo>
                    <a:pt x="3793" y="0"/>
                  </a:lnTo>
                  <a:lnTo>
                    <a:pt x="5703" y="793"/>
                  </a:lnTo>
                  <a:lnTo>
                    <a:pt x="7770" y="2116"/>
                  </a:lnTo>
                  <a:lnTo>
                    <a:pt x="13000" y="6150"/>
                  </a:lnTo>
                  <a:lnTo>
                    <a:pt x="14222" y="7275"/>
                  </a:lnTo>
                  <a:lnTo>
                    <a:pt x="19736" y="12650"/>
                  </a:lnTo>
                  <a:lnTo>
                    <a:pt x="24117" y="16999"/>
                  </a:lnTo>
                  <a:lnTo>
                    <a:pt x="25603" y="20064"/>
                  </a:lnTo>
                  <a:lnTo>
                    <a:pt x="26593" y="23695"/>
                  </a:lnTo>
                  <a:lnTo>
                    <a:pt x="27254" y="27702"/>
                  </a:lnTo>
                  <a:lnTo>
                    <a:pt x="28488" y="31168"/>
                  </a:lnTo>
                  <a:lnTo>
                    <a:pt x="30105" y="34272"/>
                  </a:lnTo>
                  <a:lnTo>
                    <a:pt x="31976" y="37136"/>
                  </a:lnTo>
                  <a:lnTo>
                    <a:pt x="34017" y="40632"/>
                  </a:lnTo>
                  <a:lnTo>
                    <a:pt x="36172" y="44550"/>
                  </a:lnTo>
                  <a:lnTo>
                    <a:pt x="38402" y="48750"/>
                  </a:lnTo>
                  <a:lnTo>
                    <a:pt x="39889" y="53137"/>
                  </a:lnTo>
                  <a:lnTo>
                    <a:pt x="40880" y="57649"/>
                  </a:lnTo>
                  <a:lnTo>
                    <a:pt x="41540" y="62246"/>
                  </a:lnTo>
                  <a:lnTo>
                    <a:pt x="41981" y="66897"/>
                  </a:lnTo>
                  <a:lnTo>
                    <a:pt x="42275" y="71585"/>
                  </a:lnTo>
                  <a:lnTo>
                    <a:pt x="42470" y="76298"/>
                  </a:lnTo>
                  <a:lnTo>
                    <a:pt x="43395" y="81028"/>
                  </a:lnTo>
                  <a:lnTo>
                    <a:pt x="44805" y="85769"/>
                  </a:lnTo>
                  <a:lnTo>
                    <a:pt x="46539" y="90516"/>
                  </a:lnTo>
                  <a:lnTo>
                    <a:pt x="47695" y="95269"/>
                  </a:lnTo>
                  <a:lnTo>
                    <a:pt x="48465" y="100025"/>
                  </a:lnTo>
                  <a:lnTo>
                    <a:pt x="48978" y="104783"/>
                  </a:lnTo>
                  <a:lnTo>
                    <a:pt x="49321" y="108749"/>
                  </a:lnTo>
                  <a:lnTo>
                    <a:pt x="49549" y="112187"/>
                  </a:lnTo>
                  <a:lnTo>
                    <a:pt x="49804" y="118123"/>
                  </a:lnTo>
                  <a:lnTo>
                    <a:pt x="49871" y="120817"/>
                  </a:lnTo>
                  <a:lnTo>
                    <a:pt x="50006" y="1357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InkAnnotation464"/>
            <p:cNvSpPr/>
            <p:nvPr/>
          </p:nvSpPr>
          <p:spPr>
            <a:xfrm>
              <a:off x="4386556" y="3636168"/>
              <a:ext cx="192588" cy="50008"/>
            </a:xfrm>
            <a:custGeom>
              <a:avLst/>
              <a:gdLst/>
              <a:ahLst/>
              <a:cxnLst/>
              <a:rect l="0" t="0" r="0" b="0"/>
              <a:pathLst>
                <a:path w="192588" h="50008">
                  <a:moveTo>
                    <a:pt x="6850" y="50007"/>
                  </a:moveTo>
                  <a:lnTo>
                    <a:pt x="6850" y="46214"/>
                  </a:lnTo>
                  <a:lnTo>
                    <a:pt x="6056" y="45097"/>
                  </a:lnTo>
                  <a:lnTo>
                    <a:pt x="4734" y="44352"/>
                  </a:lnTo>
                  <a:lnTo>
                    <a:pt x="699" y="43157"/>
                  </a:lnTo>
                  <a:lnTo>
                    <a:pt x="368" y="43852"/>
                  </a:lnTo>
                  <a:lnTo>
                    <a:pt x="147" y="45110"/>
                  </a:lnTo>
                  <a:lnTo>
                    <a:pt x="0" y="46743"/>
                  </a:lnTo>
                  <a:lnTo>
                    <a:pt x="695" y="47830"/>
                  </a:lnTo>
                  <a:lnTo>
                    <a:pt x="1954" y="48556"/>
                  </a:lnTo>
                  <a:lnTo>
                    <a:pt x="5882" y="49720"/>
                  </a:lnTo>
                  <a:lnTo>
                    <a:pt x="10355" y="49922"/>
                  </a:lnTo>
                  <a:lnTo>
                    <a:pt x="13155" y="49157"/>
                  </a:lnTo>
                  <a:lnTo>
                    <a:pt x="16610" y="47852"/>
                  </a:lnTo>
                  <a:lnTo>
                    <a:pt x="20500" y="46189"/>
                  </a:lnTo>
                  <a:lnTo>
                    <a:pt x="24681" y="45080"/>
                  </a:lnTo>
                  <a:lnTo>
                    <a:pt x="29057" y="44341"/>
                  </a:lnTo>
                  <a:lnTo>
                    <a:pt x="33560" y="43848"/>
                  </a:lnTo>
                  <a:lnTo>
                    <a:pt x="37357" y="43520"/>
                  </a:lnTo>
                  <a:lnTo>
                    <a:pt x="40681" y="43301"/>
                  </a:lnTo>
                  <a:lnTo>
                    <a:pt x="43692" y="43155"/>
                  </a:lnTo>
                  <a:lnTo>
                    <a:pt x="48080" y="42264"/>
                  </a:lnTo>
                  <a:lnTo>
                    <a:pt x="53386" y="40876"/>
                  </a:lnTo>
                  <a:lnTo>
                    <a:pt x="59306" y="39157"/>
                  </a:lnTo>
                  <a:lnTo>
                    <a:pt x="64839" y="38011"/>
                  </a:lnTo>
                  <a:lnTo>
                    <a:pt x="70116" y="37247"/>
                  </a:lnTo>
                  <a:lnTo>
                    <a:pt x="75221" y="36738"/>
                  </a:lnTo>
                  <a:lnTo>
                    <a:pt x="81006" y="35604"/>
                  </a:lnTo>
                  <a:lnTo>
                    <a:pt x="87243" y="34055"/>
                  </a:lnTo>
                  <a:lnTo>
                    <a:pt x="93783" y="32229"/>
                  </a:lnTo>
                  <a:lnTo>
                    <a:pt x="99730" y="30217"/>
                  </a:lnTo>
                  <a:lnTo>
                    <a:pt x="105282" y="28082"/>
                  </a:lnTo>
                  <a:lnTo>
                    <a:pt x="110571" y="25865"/>
                  </a:lnTo>
                  <a:lnTo>
                    <a:pt x="116479" y="24387"/>
                  </a:lnTo>
                  <a:lnTo>
                    <a:pt x="122798" y="23402"/>
                  </a:lnTo>
                  <a:lnTo>
                    <a:pt x="129392" y="22745"/>
                  </a:lnTo>
                  <a:lnTo>
                    <a:pt x="136170" y="21514"/>
                  </a:lnTo>
                  <a:lnTo>
                    <a:pt x="143069" y="19899"/>
                  </a:lnTo>
                  <a:lnTo>
                    <a:pt x="150050" y="18028"/>
                  </a:lnTo>
                  <a:lnTo>
                    <a:pt x="157880" y="15194"/>
                  </a:lnTo>
                  <a:lnTo>
                    <a:pt x="166274" y="11717"/>
                  </a:lnTo>
                  <a:lnTo>
                    <a:pt x="192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InkAnnotation465"/>
            <p:cNvSpPr/>
            <p:nvPr/>
          </p:nvSpPr>
          <p:spPr>
            <a:xfrm>
              <a:off x="4693443" y="3536256"/>
              <a:ext cx="212806" cy="192782"/>
            </a:xfrm>
            <a:custGeom>
              <a:avLst/>
              <a:gdLst/>
              <a:ahLst/>
              <a:cxnLst/>
              <a:rect l="0" t="0" r="0" b="0"/>
              <a:pathLst>
                <a:path w="212806" h="192782">
                  <a:moveTo>
                    <a:pt x="0" y="57050"/>
                  </a:moveTo>
                  <a:lnTo>
                    <a:pt x="0" y="50899"/>
                  </a:lnTo>
                  <a:lnTo>
                    <a:pt x="794" y="50568"/>
                  </a:lnTo>
                  <a:lnTo>
                    <a:pt x="5703" y="50102"/>
                  </a:lnTo>
                  <a:lnTo>
                    <a:pt x="9943" y="49994"/>
                  </a:lnTo>
                  <a:lnTo>
                    <a:pt x="19329" y="46789"/>
                  </a:lnTo>
                  <a:lnTo>
                    <a:pt x="95167" y="18281"/>
                  </a:lnTo>
                  <a:lnTo>
                    <a:pt x="102338" y="15329"/>
                  </a:lnTo>
                  <a:lnTo>
                    <a:pt x="108706" y="12568"/>
                  </a:lnTo>
                  <a:lnTo>
                    <a:pt x="114540" y="10726"/>
                  </a:lnTo>
                  <a:lnTo>
                    <a:pt x="120016" y="9498"/>
                  </a:lnTo>
                  <a:lnTo>
                    <a:pt x="125254" y="8680"/>
                  </a:lnTo>
                  <a:lnTo>
                    <a:pt x="131128" y="7341"/>
                  </a:lnTo>
                  <a:lnTo>
                    <a:pt x="137426" y="5654"/>
                  </a:lnTo>
                  <a:lnTo>
                    <a:pt x="144004" y="3736"/>
                  </a:lnTo>
                  <a:lnTo>
                    <a:pt x="149184" y="2457"/>
                  </a:lnTo>
                  <a:lnTo>
                    <a:pt x="153432" y="1605"/>
                  </a:lnTo>
                  <a:lnTo>
                    <a:pt x="157056" y="1036"/>
                  </a:lnTo>
                  <a:lnTo>
                    <a:pt x="161060" y="658"/>
                  </a:lnTo>
                  <a:lnTo>
                    <a:pt x="165317" y="405"/>
                  </a:lnTo>
                  <a:lnTo>
                    <a:pt x="173487" y="124"/>
                  </a:lnTo>
                  <a:lnTo>
                    <a:pt x="179764" y="0"/>
                  </a:lnTo>
                  <a:lnTo>
                    <a:pt x="183343" y="760"/>
                  </a:lnTo>
                  <a:lnTo>
                    <a:pt x="187316" y="2061"/>
                  </a:lnTo>
                  <a:lnTo>
                    <a:pt x="191553" y="3722"/>
                  </a:lnTo>
                  <a:lnTo>
                    <a:pt x="195171" y="5623"/>
                  </a:lnTo>
                  <a:lnTo>
                    <a:pt x="201307" y="9852"/>
                  </a:lnTo>
                  <a:lnTo>
                    <a:pt x="206681" y="14377"/>
                  </a:lnTo>
                  <a:lnTo>
                    <a:pt x="209225" y="16695"/>
                  </a:lnTo>
                  <a:lnTo>
                    <a:pt x="210920" y="19035"/>
                  </a:lnTo>
                  <a:lnTo>
                    <a:pt x="212805" y="23750"/>
                  </a:lnTo>
                  <a:lnTo>
                    <a:pt x="212514" y="26118"/>
                  </a:lnTo>
                  <a:lnTo>
                    <a:pt x="211526" y="28491"/>
                  </a:lnTo>
                  <a:lnTo>
                    <a:pt x="210073" y="30867"/>
                  </a:lnTo>
                  <a:lnTo>
                    <a:pt x="209105" y="34038"/>
                  </a:lnTo>
                  <a:lnTo>
                    <a:pt x="208460" y="37740"/>
                  </a:lnTo>
                  <a:lnTo>
                    <a:pt x="208029" y="41795"/>
                  </a:lnTo>
                  <a:lnTo>
                    <a:pt x="206949" y="46881"/>
                  </a:lnTo>
                  <a:lnTo>
                    <a:pt x="205434" y="52652"/>
                  </a:lnTo>
                  <a:lnTo>
                    <a:pt x="203631" y="58880"/>
                  </a:lnTo>
                  <a:lnTo>
                    <a:pt x="201636" y="64620"/>
                  </a:lnTo>
                  <a:lnTo>
                    <a:pt x="199511" y="70034"/>
                  </a:lnTo>
                  <a:lnTo>
                    <a:pt x="197301" y="75231"/>
                  </a:lnTo>
                  <a:lnTo>
                    <a:pt x="192729" y="85239"/>
                  </a:lnTo>
                  <a:lnTo>
                    <a:pt x="183326" y="104598"/>
                  </a:lnTo>
                  <a:lnTo>
                    <a:pt x="180955" y="110180"/>
                  </a:lnTo>
                  <a:lnTo>
                    <a:pt x="178581" y="116283"/>
                  </a:lnTo>
                  <a:lnTo>
                    <a:pt x="176203" y="122732"/>
                  </a:lnTo>
                  <a:lnTo>
                    <a:pt x="173826" y="128619"/>
                  </a:lnTo>
                  <a:lnTo>
                    <a:pt x="171446" y="134131"/>
                  </a:lnTo>
                  <a:lnTo>
                    <a:pt x="169067" y="139394"/>
                  </a:lnTo>
                  <a:lnTo>
                    <a:pt x="167480" y="143696"/>
                  </a:lnTo>
                  <a:lnTo>
                    <a:pt x="166421" y="147357"/>
                  </a:lnTo>
                  <a:lnTo>
                    <a:pt x="165717" y="150593"/>
                  </a:lnTo>
                  <a:lnTo>
                    <a:pt x="164453" y="154337"/>
                  </a:lnTo>
                  <a:lnTo>
                    <a:pt x="162816" y="158420"/>
                  </a:lnTo>
                  <a:lnTo>
                    <a:pt x="160932" y="162730"/>
                  </a:lnTo>
                  <a:lnTo>
                    <a:pt x="159675" y="166397"/>
                  </a:lnTo>
                  <a:lnTo>
                    <a:pt x="158838" y="169635"/>
                  </a:lnTo>
                  <a:lnTo>
                    <a:pt x="157907" y="175350"/>
                  </a:lnTo>
                  <a:lnTo>
                    <a:pt x="157493" y="180536"/>
                  </a:lnTo>
                  <a:lnTo>
                    <a:pt x="157310" y="185486"/>
                  </a:lnTo>
                  <a:lnTo>
                    <a:pt x="157163" y="1927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InkAnnotation466"/>
            <p:cNvSpPr/>
            <p:nvPr/>
          </p:nvSpPr>
          <p:spPr>
            <a:xfrm>
              <a:off x="5036343" y="3562756"/>
              <a:ext cx="128589" cy="23407"/>
            </a:xfrm>
            <a:custGeom>
              <a:avLst/>
              <a:gdLst/>
              <a:ahLst/>
              <a:cxnLst/>
              <a:rect l="0" t="0" r="0" b="0"/>
              <a:pathLst>
                <a:path w="128589" h="23407">
                  <a:moveTo>
                    <a:pt x="0" y="23406"/>
                  </a:moveTo>
                  <a:lnTo>
                    <a:pt x="6151" y="17255"/>
                  </a:lnTo>
                  <a:lnTo>
                    <a:pt x="8819" y="16703"/>
                  </a:lnTo>
                  <a:lnTo>
                    <a:pt x="10643" y="16556"/>
                  </a:lnTo>
                  <a:lnTo>
                    <a:pt x="13445" y="16459"/>
                  </a:lnTo>
                  <a:lnTo>
                    <a:pt x="20792" y="16349"/>
                  </a:lnTo>
                  <a:lnTo>
                    <a:pt x="24974" y="15527"/>
                  </a:lnTo>
                  <a:lnTo>
                    <a:pt x="29350" y="14184"/>
                  </a:lnTo>
                  <a:lnTo>
                    <a:pt x="33854" y="12496"/>
                  </a:lnTo>
                  <a:lnTo>
                    <a:pt x="38444" y="11370"/>
                  </a:lnTo>
                  <a:lnTo>
                    <a:pt x="43092" y="10620"/>
                  </a:lnTo>
                  <a:lnTo>
                    <a:pt x="47779" y="10119"/>
                  </a:lnTo>
                  <a:lnTo>
                    <a:pt x="52490" y="8992"/>
                  </a:lnTo>
                  <a:lnTo>
                    <a:pt x="57218" y="7447"/>
                  </a:lnTo>
                  <a:lnTo>
                    <a:pt x="61958" y="5623"/>
                  </a:lnTo>
                  <a:lnTo>
                    <a:pt x="65913" y="4406"/>
                  </a:lnTo>
                  <a:lnTo>
                    <a:pt x="69341" y="3596"/>
                  </a:lnTo>
                  <a:lnTo>
                    <a:pt x="72421" y="3055"/>
                  </a:lnTo>
                  <a:lnTo>
                    <a:pt x="76062" y="2695"/>
                  </a:lnTo>
                  <a:lnTo>
                    <a:pt x="80077" y="2455"/>
                  </a:lnTo>
                  <a:lnTo>
                    <a:pt x="84342" y="2295"/>
                  </a:lnTo>
                  <a:lnTo>
                    <a:pt x="88772" y="1395"/>
                  </a:lnTo>
                  <a:lnTo>
                    <a:pt x="93312" y="0"/>
                  </a:lnTo>
                  <a:lnTo>
                    <a:pt x="128588" y="19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InkAnnotation467"/>
            <p:cNvSpPr/>
            <p:nvPr/>
          </p:nvSpPr>
          <p:spPr>
            <a:xfrm>
              <a:off x="5050631" y="3607593"/>
              <a:ext cx="185738" cy="42864"/>
            </a:xfrm>
            <a:custGeom>
              <a:avLst/>
              <a:gdLst/>
              <a:ahLst/>
              <a:cxnLst/>
              <a:rect l="0" t="0" r="0" b="0"/>
              <a:pathLst>
                <a:path w="185738" h="42864">
                  <a:moveTo>
                    <a:pt x="0" y="42863"/>
                  </a:moveTo>
                  <a:lnTo>
                    <a:pt x="6849" y="42863"/>
                  </a:lnTo>
                  <a:lnTo>
                    <a:pt x="7741" y="42069"/>
                  </a:lnTo>
                  <a:lnTo>
                    <a:pt x="10849" y="39070"/>
                  </a:lnTo>
                  <a:lnTo>
                    <a:pt x="12789" y="37953"/>
                  </a:lnTo>
                  <a:lnTo>
                    <a:pt x="20105" y="35588"/>
                  </a:lnTo>
                  <a:lnTo>
                    <a:pt x="23722" y="34044"/>
                  </a:lnTo>
                  <a:lnTo>
                    <a:pt x="31975" y="30212"/>
                  </a:lnTo>
                  <a:lnTo>
                    <a:pt x="40933" y="25863"/>
                  </a:lnTo>
                  <a:lnTo>
                    <a:pt x="45546" y="24386"/>
                  </a:lnTo>
                  <a:lnTo>
                    <a:pt x="50207" y="23401"/>
                  </a:lnTo>
                  <a:lnTo>
                    <a:pt x="54902" y="22745"/>
                  </a:lnTo>
                  <a:lnTo>
                    <a:pt x="60415" y="21513"/>
                  </a:lnTo>
                  <a:lnTo>
                    <a:pt x="66470" y="19898"/>
                  </a:lnTo>
                  <a:lnTo>
                    <a:pt x="79548" y="15988"/>
                  </a:lnTo>
                  <a:lnTo>
                    <a:pt x="93299" y="11603"/>
                  </a:lnTo>
                  <a:lnTo>
                    <a:pt x="100298" y="10117"/>
                  </a:lnTo>
                  <a:lnTo>
                    <a:pt x="107347" y="9126"/>
                  </a:lnTo>
                  <a:lnTo>
                    <a:pt x="114428" y="8465"/>
                  </a:lnTo>
                  <a:lnTo>
                    <a:pt x="120734" y="7231"/>
                  </a:lnTo>
                  <a:lnTo>
                    <a:pt x="126527" y="5614"/>
                  </a:lnTo>
                  <a:lnTo>
                    <a:pt x="131977" y="3743"/>
                  </a:lnTo>
                  <a:lnTo>
                    <a:pt x="137990" y="2495"/>
                  </a:lnTo>
                  <a:lnTo>
                    <a:pt x="144382" y="1664"/>
                  </a:lnTo>
                  <a:lnTo>
                    <a:pt x="156245" y="740"/>
                  </a:lnTo>
                  <a:lnTo>
                    <a:pt x="164163" y="329"/>
                  </a:lnTo>
                  <a:lnTo>
                    <a:pt x="172444" y="146"/>
                  </a:lnTo>
                  <a:lnTo>
                    <a:pt x="1857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InkAnnotation468"/>
            <p:cNvSpPr/>
            <p:nvPr/>
          </p:nvSpPr>
          <p:spPr>
            <a:xfrm>
              <a:off x="5362388" y="3472191"/>
              <a:ext cx="238186" cy="199276"/>
            </a:xfrm>
            <a:custGeom>
              <a:avLst/>
              <a:gdLst/>
              <a:ahLst/>
              <a:cxnLst/>
              <a:rect l="0" t="0" r="0" b="0"/>
              <a:pathLst>
                <a:path w="238186" h="199276">
                  <a:moveTo>
                    <a:pt x="66862" y="21102"/>
                  </a:moveTo>
                  <a:lnTo>
                    <a:pt x="66862" y="24895"/>
                  </a:lnTo>
                  <a:lnTo>
                    <a:pt x="66069" y="26805"/>
                  </a:lnTo>
                  <a:lnTo>
                    <a:pt x="63070" y="31046"/>
                  </a:lnTo>
                  <a:lnTo>
                    <a:pt x="59091" y="35576"/>
                  </a:lnTo>
                  <a:lnTo>
                    <a:pt x="54676" y="40235"/>
                  </a:lnTo>
                  <a:lnTo>
                    <a:pt x="39220" y="55862"/>
                  </a:lnTo>
                  <a:lnTo>
                    <a:pt x="32559" y="66501"/>
                  </a:lnTo>
                  <a:lnTo>
                    <a:pt x="24149" y="81530"/>
                  </a:lnTo>
                  <a:lnTo>
                    <a:pt x="14574" y="99487"/>
                  </a:lnTo>
                  <a:lnTo>
                    <a:pt x="8191" y="113047"/>
                  </a:lnTo>
                  <a:lnTo>
                    <a:pt x="3935" y="123674"/>
                  </a:lnTo>
                  <a:lnTo>
                    <a:pt x="1098" y="132346"/>
                  </a:lnTo>
                  <a:lnTo>
                    <a:pt x="0" y="138921"/>
                  </a:lnTo>
                  <a:lnTo>
                    <a:pt x="62" y="144098"/>
                  </a:lnTo>
                  <a:lnTo>
                    <a:pt x="898" y="148343"/>
                  </a:lnTo>
                  <a:lnTo>
                    <a:pt x="2248" y="152761"/>
                  </a:lnTo>
                  <a:lnTo>
                    <a:pt x="3942" y="157293"/>
                  </a:lnTo>
                  <a:lnTo>
                    <a:pt x="5865" y="161903"/>
                  </a:lnTo>
                  <a:lnTo>
                    <a:pt x="7942" y="165769"/>
                  </a:lnTo>
                  <a:lnTo>
                    <a:pt x="10118" y="169141"/>
                  </a:lnTo>
                  <a:lnTo>
                    <a:pt x="14655" y="175003"/>
                  </a:lnTo>
                  <a:lnTo>
                    <a:pt x="19317" y="180255"/>
                  </a:lnTo>
                  <a:lnTo>
                    <a:pt x="24035" y="185235"/>
                  </a:lnTo>
                  <a:lnTo>
                    <a:pt x="26405" y="187674"/>
                  </a:lnTo>
                  <a:lnTo>
                    <a:pt x="33271" y="192501"/>
                  </a:lnTo>
                  <a:lnTo>
                    <a:pt x="37324" y="194900"/>
                  </a:lnTo>
                  <a:lnTo>
                    <a:pt x="41613" y="196499"/>
                  </a:lnTo>
                  <a:lnTo>
                    <a:pt x="46060" y="197565"/>
                  </a:lnTo>
                  <a:lnTo>
                    <a:pt x="50612" y="198275"/>
                  </a:lnTo>
                  <a:lnTo>
                    <a:pt x="55235" y="198749"/>
                  </a:lnTo>
                  <a:lnTo>
                    <a:pt x="59905" y="199065"/>
                  </a:lnTo>
                  <a:lnTo>
                    <a:pt x="64605" y="199275"/>
                  </a:lnTo>
                  <a:lnTo>
                    <a:pt x="69326" y="198622"/>
                  </a:lnTo>
                  <a:lnTo>
                    <a:pt x="74061" y="197393"/>
                  </a:lnTo>
                  <a:lnTo>
                    <a:pt x="78805" y="195779"/>
                  </a:lnTo>
                  <a:lnTo>
                    <a:pt x="83555" y="193910"/>
                  </a:lnTo>
                  <a:lnTo>
                    <a:pt x="88309" y="191870"/>
                  </a:lnTo>
                  <a:lnTo>
                    <a:pt x="93067" y="189716"/>
                  </a:lnTo>
                  <a:lnTo>
                    <a:pt x="98619" y="187487"/>
                  </a:lnTo>
                  <a:lnTo>
                    <a:pt x="111139" y="182893"/>
                  </a:lnTo>
                  <a:lnTo>
                    <a:pt x="117017" y="180556"/>
                  </a:lnTo>
                  <a:lnTo>
                    <a:pt x="122523" y="178205"/>
                  </a:lnTo>
                  <a:lnTo>
                    <a:pt x="127782" y="175844"/>
                  </a:lnTo>
                  <a:lnTo>
                    <a:pt x="133669" y="172682"/>
                  </a:lnTo>
                  <a:lnTo>
                    <a:pt x="139976" y="168987"/>
                  </a:lnTo>
                  <a:lnTo>
                    <a:pt x="146560" y="164936"/>
                  </a:lnTo>
                  <a:lnTo>
                    <a:pt x="152538" y="161441"/>
                  </a:lnTo>
                  <a:lnTo>
                    <a:pt x="163413" y="155442"/>
                  </a:lnTo>
                  <a:lnTo>
                    <a:pt x="178461" y="147602"/>
                  </a:lnTo>
                  <a:lnTo>
                    <a:pt x="183330" y="144330"/>
                  </a:lnTo>
                  <a:lnTo>
                    <a:pt x="188163" y="140560"/>
                  </a:lnTo>
                  <a:lnTo>
                    <a:pt x="192972" y="136460"/>
                  </a:lnTo>
                  <a:lnTo>
                    <a:pt x="197767" y="132138"/>
                  </a:lnTo>
                  <a:lnTo>
                    <a:pt x="207327" y="123104"/>
                  </a:lnTo>
                  <a:lnTo>
                    <a:pt x="211305" y="118472"/>
                  </a:lnTo>
                  <a:lnTo>
                    <a:pt x="214751" y="113797"/>
                  </a:lnTo>
                  <a:lnTo>
                    <a:pt x="217842" y="109092"/>
                  </a:lnTo>
                  <a:lnTo>
                    <a:pt x="220696" y="105163"/>
                  </a:lnTo>
                  <a:lnTo>
                    <a:pt x="223393" y="101748"/>
                  </a:lnTo>
                  <a:lnTo>
                    <a:pt x="225984" y="98679"/>
                  </a:lnTo>
                  <a:lnTo>
                    <a:pt x="228506" y="95045"/>
                  </a:lnTo>
                  <a:lnTo>
                    <a:pt x="230981" y="91035"/>
                  </a:lnTo>
                  <a:lnTo>
                    <a:pt x="233425" y="86774"/>
                  </a:lnTo>
                  <a:lnTo>
                    <a:pt x="235054" y="82346"/>
                  </a:lnTo>
                  <a:lnTo>
                    <a:pt x="236140" y="77807"/>
                  </a:lnTo>
                  <a:lnTo>
                    <a:pt x="236864" y="73193"/>
                  </a:lnTo>
                  <a:lnTo>
                    <a:pt x="237346" y="69323"/>
                  </a:lnTo>
                  <a:lnTo>
                    <a:pt x="237669" y="65950"/>
                  </a:lnTo>
                  <a:lnTo>
                    <a:pt x="238025" y="60085"/>
                  </a:lnTo>
                  <a:lnTo>
                    <a:pt x="238185" y="54832"/>
                  </a:lnTo>
                  <a:lnTo>
                    <a:pt x="237432" y="51526"/>
                  </a:lnTo>
                  <a:lnTo>
                    <a:pt x="236138" y="47735"/>
                  </a:lnTo>
                  <a:lnTo>
                    <a:pt x="234482" y="43620"/>
                  </a:lnTo>
                  <a:lnTo>
                    <a:pt x="232583" y="40083"/>
                  </a:lnTo>
                  <a:lnTo>
                    <a:pt x="228357" y="34036"/>
                  </a:lnTo>
                  <a:lnTo>
                    <a:pt x="223833" y="28703"/>
                  </a:lnTo>
                  <a:lnTo>
                    <a:pt x="221516" y="26169"/>
                  </a:lnTo>
                  <a:lnTo>
                    <a:pt x="218384" y="24480"/>
                  </a:lnTo>
                  <a:lnTo>
                    <a:pt x="214707" y="23354"/>
                  </a:lnTo>
                  <a:lnTo>
                    <a:pt x="210669" y="22604"/>
                  </a:lnTo>
                  <a:lnTo>
                    <a:pt x="204066" y="19654"/>
                  </a:lnTo>
                  <a:lnTo>
                    <a:pt x="197691" y="15696"/>
                  </a:lnTo>
                  <a:lnTo>
                    <a:pt x="193769" y="13529"/>
                  </a:lnTo>
                  <a:lnTo>
                    <a:pt x="189567" y="11291"/>
                  </a:lnTo>
                  <a:lnTo>
                    <a:pt x="185178" y="9799"/>
                  </a:lnTo>
                  <a:lnTo>
                    <a:pt x="180664" y="8805"/>
                  </a:lnTo>
                  <a:lnTo>
                    <a:pt x="176068" y="8141"/>
                  </a:lnTo>
                  <a:lnTo>
                    <a:pt x="171416" y="6905"/>
                  </a:lnTo>
                  <a:lnTo>
                    <a:pt x="166726" y="5288"/>
                  </a:lnTo>
                  <a:lnTo>
                    <a:pt x="162014" y="3416"/>
                  </a:lnTo>
                  <a:lnTo>
                    <a:pt x="157284" y="2168"/>
                  </a:lnTo>
                  <a:lnTo>
                    <a:pt x="152543" y="1335"/>
                  </a:lnTo>
                  <a:lnTo>
                    <a:pt x="147795" y="781"/>
                  </a:lnTo>
                  <a:lnTo>
                    <a:pt x="142249" y="411"/>
                  </a:lnTo>
                  <a:lnTo>
                    <a:pt x="136170" y="164"/>
                  </a:lnTo>
                  <a:lnTo>
                    <a:pt x="129736" y="0"/>
                  </a:lnTo>
                  <a:lnTo>
                    <a:pt x="123859" y="684"/>
                  </a:lnTo>
                  <a:lnTo>
                    <a:pt x="118354" y="1934"/>
                  </a:lnTo>
                  <a:lnTo>
                    <a:pt x="113096" y="3561"/>
                  </a:lnTo>
                  <a:lnTo>
                    <a:pt x="108003" y="5439"/>
                  </a:lnTo>
                  <a:lnTo>
                    <a:pt x="103021" y="7486"/>
                  </a:lnTo>
                  <a:lnTo>
                    <a:pt x="98112" y="9643"/>
                  </a:lnTo>
                  <a:lnTo>
                    <a:pt x="94045" y="11082"/>
                  </a:lnTo>
                  <a:lnTo>
                    <a:pt x="87410" y="12680"/>
                  </a:lnTo>
                  <a:lnTo>
                    <a:pt x="81815" y="15507"/>
                  </a:lnTo>
                  <a:lnTo>
                    <a:pt x="74005" y="211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InkAnnotation469"/>
            <p:cNvSpPr/>
            <p:nvPr/>
          </p:nvSpPr>
          <p:spPr>
            <a:xfrm>
              <a:off x="6422231" y="3636168"/>
              <a:ext cx="200026" cy="28576"/>
            </a:xfrm>
            <a:custGeom>
              <a:avLst/>
              <a:gdLst/>
              <a:ahLst/>
              <a:cxnLst/>
              <a:rect l="0" t="0" r="0" b="0"/>
              <a:pathLst>
                <a:path w="200026" h="28576">
                  <a:moveTo>
                    <a:pt x="0" y="28575"/>
                  </a:moveTo>
                  <a:lnTo>
                    <a:pt x="3793" y="24783"/>
                  </a:lnTo>
                  <a:lnTo>
                    <a:pt x="6497" y="23665"/>
                  </a:lnTo>
                  <a:lnTo>
                    <a:pt x="9888" y="22921"/>
                  </a:lnTo>
                  <a:lnTo>
                    <a:pt x="13735" y="22424"/>
                  </a:lnTo>
                  <a:lnTo>
                    <a:pt x="17888" y="22093"/>
                  </a:lnTo>
                  <a:lnTo>
                    <a:pt x="22244" y="21873"/>
                  </a:lnTo>
                  <a:lnTo>
                    <a:pt x="31318" y="21628"/>
                  </a:lnTo>
                  <a:lnTo>
                    <a:pt x="40641" y="21519"/>
                  </a:lnTo>
                  <a:lnTo>
                    <a:pt x="45350" y="20696"/>
                  </a:lnTo>
                  <a:lnTo>
                    <a:pt x="50078" y="19354"/>
                  </a:lnTo>
                  <a:lnTo>
                    <a:pt x="54816" y="17665"/>
                  </a:lnTo>
                  <a:lnTo>
                    <a:pt x="60357" y="16539"/>
                  </a:lnTo>
                  <a:lnTo>
                    <a:pt x="66432" y="15789"/>
                  </a:lnTo>
                  <a:lnTo>
                    <a:pt x="72863" y="15288"/>
                  </a:lnTo>
                  <a:lnTo>
                    <a:pt x="78738" y="14955"/>
                  </a:lnTo>
                  <a:lnTo>
                    <a:pt x="89499" y="14584"/>
                  </a:lnTo>
                  <a:lnTo>
                    <a:pt x="121941" y="14327"/>
                  </a:lnTo>
                  <a:lnTo>
                    <a:pt x="128918" y="14314"/>
                  </a:lnTo>
                  <a:lnTo>
                    <a:pt x="135157" y="13511"/>
                  </a:lnTo>
                  <a:lnTo>
                    <a:pt x="140905" y="12182"/>
                  </a:lnTo>
                  <a:lnTo>
                    <a:pt x="146324" y="10503"/>
                  </a:lnTo>
                  <a:lnTo>
                    <a:pt x="152318" y="9383"/>
                  </a:lnTo>
                  <a:lnTo>
                    <a:pt x="158695" y="8637"/>
                  </a:lnTo>
                  <a:lnTo>
                    <a:pt x="170544" y="7808"/>
                  </a:lnTo>
                  <a:lnTo>
                    <a:pt x="178456" y="7439"/>
                  </a:lnTo>
                  <a:lnTo>
                    <a:pt x="182470" y="6547"/>
                  </a:lnTo>
                  <a:lnTo>
                    <a:pt x="186735" y="5158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InkAnnotation470"/>
            <p:cNvSpPr/>
            <p:nvPr/>
          </p:nvSpPr>
          <p:spPr>
            <a:xfrm>
              <a:off x="6779418" y="3503529"/>
              <a:ext cx="164180" cy="225509"/>
            </a:xfrm>
            <a:custGeom>
              <a:avLst/>
              <a:gdLst/>
              <a:ahLst/>
              <a:cxnLst/>
              <a:rect l="0" t="0" r="0" b="0"/>
              <a:pathLst>
                <a:path w="164180" h="225509">
                  <a:moveTo>
                    <a:pt x="0" y="18339"/>
                  </a:moveTo>
                  <a:lnTo>
                    <a:pt x="0" y="14547"/>
                  </a:lnTo>
                  <a:lnTo>
                    <a:pt x="794" y="13430"/>
                  </a:lnTo>
                  <a:lnTo>
                    <a:pt x="2117" y="12685"/>
                  </a:lnTo>
                  <a:lnTo>
                    <a:pt x="3793" y="12189"/>
                  </a:lnTo>
                  <a:lnTo>
                    <a:pt x="7772" y="9520"/>
                  </a:lnTo>
                  <a:lnTo>
                    <a:pt x="9942" y="7697"/>
                  </a:lnTo>
                  <a:lnTo>
                    <a:pt x="12979" y="6482"/>
                  </a:lnTo>
                  <a:lnTo>
                    <a:pt x="16590" y="5672"/>
                  </a:lnTo>
                  <a:lnTo>
                    <a:pt x="20585" y="5132"/>
                  </a:lnTo>
                  <a:lnTo>
                    <a:pt x="24836" y="4772"/>
                  </a:lnTo>
                  <a:lnTo>
                    <a:pt x="29257" y="4532"/>
                  </a:lnTo>
                  <a:lnTo>
                    <a:pt x="33792" y="4372"/>
                  </a:lnTo>
                  <a:lnTo>
                    <a:pt x="81891" y="354"/>
                  </a:lnTo>
                  <a:lnTo>
                    <a:pt x="96663" y="0"/>
                  </a:lnTo>
                  <a:lnTo>
                    <a:pt x="108098" y="557"/>
                  </a:lnTo>
                  <a:lnTo>
                    <a:pt x="117309" y="1722"/>
                  </a:lnTo>
                  <a:lnTo>
                    <a:pt x="124244" y="2498"/>
                  </a:lnTo>
                  <a:lnTo>
                    <a:pt x="129661" y="3016"/>
                  </a:lnTo>
                  <a:lnTo>
                    <a:pt x="134065" y="3361"/>
                  </a:lnTo>
                  <a:lnTo>
                    <a:pt x="137795" y="3592"/>
                  </a:lnTo>
                  <a:lnTo>
                    <a:pt x="144057" y="3847"/>
                  </a:lnTo>
                  <a:lnTo>
                    <a:pt x="146838" y="4709"/>
                  </a:lnTo>
                  <a:lnTo>
                    <a:pt x="149486" y="6078"/>
                  </a:lnTo>
                  <a:lnTo>
                    <a:pt x="154544" y="9715"/>
                  </a:lnTo>
                  <a:lnTo>
                    <a:pt x="159438" y="13977"/>
                  </a:lnTo>
                  <a:lnTo>
                    <a:pt x="161061" y="16225"/>
                  </a:lnTo>
                  <a:lnTo>
                    <a:pt x="162863" y="20839"/>
                  </a:lnTo>
                  <a:lnTo>
                    <a:pt x="163665" y="25536"/>
                  </a:lnTo>
                  <a:lnTo>
                    <a:pt x="164021" y="31063"/>
                  </a:lnTo>
                  <a:lnTo>
                    <a:pt x="164179" y="38811"/>
                  </a:lnTo>
                  <a:lnTo>
                    <a:pt x="163428" y="43100"/>
                  </a:lnTo>
                  <a:lnTo>
                    <a:pt x="162133" y="47546"/>
                  </a:lnTo>
                  <a:lnTo>
                    <a:pt x="158577" y="57514"/>
                  </a:lnTo>
                  <a:lnTo>
                    <a:pt x="147510" y="90232"/>
                  </a:lnTo>
                  <a:lnTo>
                    <a:pt x="144377" y="97224"/>
                  </a:lnTo>
                  <a:lnTo>
                    <a:pt x="140702" y="104267"/>
                  </a:lnTo>
                  <a:lnTo>
                    <a:pt x="133178" y="117648"/>
                  </a:lnTo>
                  <a:lnTo>
                    <a:pt x="127188" y="128887"/>
                  </a:lnTo>
                  <a:lnTo>
                    <a:pt x="124479" y="134900"/>
                  </a:lnTo>
                  <a:lnTo>
                    <a:pt x="121880" y="141290"/>
                  </a:lnTo>
                  <a:lnTo>
                    <a:pt x="119353" y="147932"/>
                  </a:lnTo>
                  <a:lnTo>
                    <a:pt x="114429" y="161661"/>
                  </a:lnTo>
                  <a:lnTo>
                    <a:pt x="112005" y="168656"/>
                  </a:lnTo>
                  <a:lnTo>
                    <a:pt x="109594" y="174113"/>
                  </a:lnTo>
                  <a:lnTo>
                    <a:pt x="107194" y="178545"/>
                  </a:lnTo>
                  <a:lnTo>
                    <a:pt x="104801" y="182292"/>
                  </a:lnTo>
                  <a:lnTo>
                    <a:pt x="103204" y="186379"/>
                  </a:lnTo>
                  <a:lnTo>
                    <a:pt x="102141" y="190691"/>
                  </a:lnTo>
                  <a:lnTo>
                    <a:pt x="101431" y="195153"/>
                  </a:lnTo>
                  <a:lnTo>
                    <a:pt x="100959" y="198921"/>
                  </a:lnTo>
                  <a:lnTo>
                    <a:pt x="100434" y="205226"/>
                  </a:lnTo>
                  <a:lnTo>
                    <a:pt x="100200" y="210672"/>
                  </a:lnTo>
                  <a:lnTo>
                    <a:pt x="100067" y="218202"/>
                  </a:lnTo>
                  <a:lnTo>
                    <a:pt x="100013" y="2255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InkAnnotation471"/>
            <p:cNvSpPr/>
            <p:nvPr/>
          </p:nvSpPr>
          <p:spPr>
            <a:xfrm>
              <a:off x="7029450" y="3529012"/>
              <a:ext cx="114301" cy="171451"/>
            </a:xfrm>
            <a:custGeom>
              <a:avLst/>
              <a:gdLst/>
              <a:ahLst/>
              <a:cxnLst/>
              <a:rect l="0" t="0" r="0" b="0"/>
              <a:pathLst>
                <a:path w="114301" h="171451">
                  <a:moveTo>
                    <a:pt x="0" y="0"/>
                  </a:moveTo>
                  <a:lnTo>
                    <a:pt x="10641" y="10642"/>
                  </a:lnTo>
                  <a:lnTo>
                    <a:pt x="11857" y="12651"/>
                  </a:lnTo>
                  <a:lnTo>
                    <a:pt x="13206" y="16999"/>
                  </a:lnTo>
                  <a:lnTo>
                    <a:pt x="15924" y="21578"/>
                  </a:lnTo>
                  <a:lnTo>
                    <a:pt x="17759" y="23911"/>
                  </a:lnTo>
                  <a:lnTo>
                    <a:pt x="20570" y="26259"/>
                  </a:lnTo>
                  <a:lnTo>
                    <a:pt x="24033" y="28618"/>
                  </a:lnTo>
                  <a:lnTo>
                    <a:pt x="27928" y="30985"/>
                  </a:lnTo>
                  <a:lnTo>
                    <a:pt x="31319" y="34151"/>
                  </a:lnTo>
                  <a:lnTo>
                    <a:pt x="34372" y="37848"/>
                  </a:lnTo>
                  <a:lnTo>
                    <a:pt x="37202" y="41901"/>
                  </a:lnTo>
                  <a:lnTo>
                    <a:pt x="39883" y="46190"/>
                  </a:lnTo>
                  <a:lnTo>
                    <a:pt x="42463" y="50638"/>
                  </a:lnTo>
                  <a:lnTo>
                    <a:pt x="47448" y="59811"/>
                  </a:lnTo>
                  <a:lnTo>
                    <a:pt x="52308" y="69181"/>
                  </a:lnTo>
                  <a:lnTo>
                    <a:pt x="55510" y="74695"/>
                  </a:lnTo>
                  <a:lnTo>
                    <a:pt x="66805" y="93040"/>
                  </a:lnTo>
                  <a:lnTo>
                    <a:pt x="69937" y="98539"/>
                  </a:lnTo>
                  <a:lnTo>
                    <a:pt x="75533" y="108883"/>
                  </a:lnTo>
                  <a:lnTo>
                    <a:pt x="85593" y="128458"/>
                  </a:lnTo>
                  <a:lnTo>
                    <a:pt x="88017" y="133264"/>
                  </a:lnTo>
                  <a:lnTo>
                    <a:pt x="90429" y="137261"/>
                  </a:lnTo>
                  <a:lnTo>
                    <a:pt x="92829" y="140720"/>
                  </a:lnTo>
                  <a:lnTo>
                    <a:pt x="95224" y="143820"/>
                  </a:lnTo>
                  <a:lnTo>
                    <a:pt x="97613" y="146679"/>
                  </a:lnTo>
                  <a:lnTo>
                    <a:pt x="100000" y="149380"/>
                  </a:lnTo>
                  <a:lnTo>
                    <a:pt x="102386" y="151974"/>
                  </a:lnTo>
                  <a:lnTo>
                    <a:pt x="103975" y="154498"/>
                  </a:lnTo>
                  <a:lnTo>
                    <a:pt x="105743" y="159417"/>
                  </a:lnTo>
                  <a:lnTo>
                    <a:pt x="108644" y="164250"/>
                  </a:lnTo>
                  <a:lnTo>
                    <a:pt x="11430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InkAnnotation472"/>
            <p:cNvSpPr/>
            <p:nvPr/>
          </p:nvSpPr>
          <p:spPr>
            <a:xfrm>
              <a:off x="7036593" y="3550443"/>
              <a:ext cx="128589" cy="128589"/>
            </a:xfrm>
            <a:custGeom>
              <a:avLst/>
              <a:gdLst/>
              <a:ahLst/>
              <a:cxnLst/>
              <a:rect l="0" t="0" r="0" b="0"/>
              <a:pathLst>
                <a:path w="128589" h="128589">
                  <a:moveTo>
                    <a:pt x="128588" y="0"/>
                  </a:moveTo>
                  <a:lnTo>
                    <a:pt x="122437" y="0"/>
                  </a:lnTo>
                  <a:lnTo>
                    <a:pt x="119768" y="2117"/>
                  </a:lnTo>
                  <a:lnTo>
                    <a:pt x="115937" y="5703"/>
                  </a:lnTo>
                  <a:lnTo>
                    <a:pt x="104678" y="16793"/>
                  </a:lnTo>
                  <a:lnTo>
                    <a:pt x="80536" y="40911"/>
                  </a:lnTo>
                  <a:lnTo>
                    <a:pt x="75915" y="46323"/>
                  </a:lnTo>
                  <a:lnTo>
                    <a:pt x="71248" y="52314"/>
                  </a:lnTo>
                  <a:lnTo>
                    <a:pt x="66548" y="58689"/>
                  </a:lnTo>
                  <a:lnTo>
                    <a:pt x="61827" y="64526"/>
                  </a:lnTo>
                  <a:lnTo>
                    <a:pt x="57094" y="70005"/>
                  </a:lnTo>
                  <a:lnTo>
                    <a:pt x="52351" y="75245"/>
                  </a:lnTo>
                  <a:lnTo>
                    <a:pt x="42846" y="85301"/>
                  </a:lnTo>
                  <a:lnTo>
                    <a:pt x="14472" y="114104"/>
                  </a:lnTo>
                  <a:lnTo>
                    <a:pt x="0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InkAnnotation473"/>
            <p:cNvSpPr/>
            <p:nvPr/>
          </p:nvSpPr>
          <p:spPr>
            <a:xfrm>
              <a:off x="7372350" y="3507581"/>
              <a:ext cx="50007" cy="178595"/>
            </a:xfrm>
            <a:custGeom>
              <a:avLst/>
              <a:gdLst/>
              <a:ahLst/>
              <a:cxnLst/>
              <a:rect l="0" t="0" r="0" b="0"/>
              <a:pathLst>
                <a:path w="50007" h="178595">
                  <a:moveTo>
                    <a:pt x="0" y="0"/>
                  </a:moveTo>
                  <a:lnTo>
                    <a:pt x="6150" y="6151"/>
                  </a:lnTo>
                  <a:lnTo>
                    <a:pt x="8069" y="7275"/>
                  </a:lnTo>
                  <a:lnTo>
                    <a:pt x="14434" y="10641"/>
                  </a:lnTo>
                  <a:lnTo>
                    <a:pt x="16766" y="13444"/>
                  </a:lnTo>
                  <a:lnTo>
                    <a:pt x="18322" y="16900"/>
                  </a:lnTo>
                  <a:lnTo>
                    <a:pt x="19357" y="20792"/>
                  </a:lnTo>
                  <a:lnTo>
                    <a:pt x="20842" y="24974"/>
                  </a:lnTo>
                  <a:lnTo>
                    <a:pt x="22626" y="29349"/>
                  </a:lnTo>
                  <a:lnTo>
                    <a:pt x="24610" y="33853"/>
                  </a:lnTo>
                  <a:lnTo>
                    <a:pt x="25930" y="38444"/>
                  </a:lnTo>
                  <a:lnTo>
                    <a:pt x="26812" y="43092"/>
                  </a:lnTo>
                  <a:lnTo>
                    <a:pt x="27400" y="47777"/>
                  </a:lnTo>
                  <a:lnTo>
                    <a:pt x="35811" y="99881"/>
                  </a:lnTo>
                  <a:lnTo>
                    <a:pt x="37368" y="115800"/>
                  </a:lnTo>
                  <a:lnTo>
                    <a:pt x="37611" y="128000"/>
                  </a:lnTo>
                  <a:lnTo>
                    <a:pt x="36560" y="144995"/>
                  </a:lnTo>
                  <a:lnTo>
                    <a:pt x="36093" y="155194"/>
                  </a:lnTo>
                  <a:lnTo>
                    <a:pt x="36761" y="159025"/>
                  </a:lnTo>
                  <a:lnTo>
                    <a:pt x="38002" y="162373"/>
                  </a:lnTo>
                  <a:lnTo>
                    <a:pt x="39621" y="165399"/>
                  </a:lnTo>
                  <a:lnTo>
                    <a:pt x="40702" y="168210"/>
                  </a:lnTo>
                  <a:lnTo>
                    <a:pt x="41902" y="173450"/>
                  </a:lnTo>
                  <a:lnTo>
                    <a:pt x="42578" y="177069"/>
                  </a:lnTo>
                  <a:lnTo>
                    <a:pt x="43467" y="177577"/>
                  </a:lnTo>
                  <a:lnTo>
                    <a:pt x="44853" y="177916"/>
                  </a:lnTo>
                  <a:lnTo>
                    <a:pt x="50006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InkAnnotation474"/>
            <p:cNvSpPr/>
            <p:nvPr/>
          </p:nvSpPr>
          <p:spPr>
            <a:xfrm>
              <a:off x="7308056" y="3571875"/>
              <a:ext cx="164307" cy="14288"/>
            </a:xfrm>
            <a:custGeom>
              <a:avLst/>
              <a:gdLst/>
              <a:ahLst/>
              <a:cxnLst/>
              <a:rect l="0" t="0" r="0" b="0"/>
              <a:pathLst>
                <a:path w="164307" h="14288">
                  <a:moveTo>
                    <a:pt x="0" y="14287"/>
                  </a:moveTo>
                  <a:lnTo>
                    <a:pt x="3793" y="10495"/>
                  </a:lnTo>
                  <a:lnTo>
                    <a:pt x="5703" y="9377"/>
                  </a:lnTo>
                  <a:lnTo>
                    <a:pt x="7770" y="8633"/>
                  </a:lnTo>
                  <a:lnTo>
                    <a:pt x="9943" y="8136"/>
                  </a:lnTo>
                  <a:lnTo>
                    <a:pt x="12185" y="7805"/>
                  </a:lnTo>
                  <a:lnTo>
                    <a:pt x="16793" y="7437"/>
                  </a:lnTo>
                  <a:lnTo>
                    <a:pt x="19132" y="6546"/>
                  </a:lnTo>
                  <a:lnTo>
                    <a:pt x="21485" y="5157"/>
                  </a:lnTo>
                  <a:lnTo>
                    <a:pt x="23849" y="3438"/>
                  </a:lnTo>
                  <a:lnTo>
                    <a:pt x="27805" y="2292"/>
                  </a:lnTo>
                  <a:lnTo>
                    <a:pt x="32824" y="1528"/>
                  </a:lnTo>
                  <a:lnTo>
                    <a:pt x="38552" y="1018"/>
                  </a:lnTo>
                  <a:lnTo>
                    <a:pt x="43958" y="679"/>
                  </a:lnTo>
                  <a:lnTo>
                    <a:pt x="54196" y="301"/>
                  </a:lnTo>
                  <a:lnTo>
                    <a:pt x="79409" y="59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InkAnnotation475"/>
            <p:cNvSpPr/>
            <p:nvPr/>
          </p:nvSpPr>
          <p:spPr>
            <a:xfrm>
              <a:off x="7622407" y="3457575"/>
              <a:ext cx="182202" cy="235637"/>
            </a:xfrm>
            <a:custGeom>
              <a:avLst/>
              <a:gdLst/>
              <a:ahLst/>
              <a:cxnLst/>
              <a:rect l="0" t="0" r="0" b="0"/>
              <a:pathLst>
                <a:path w="182202" h="235637">
                  <a:moveTo>
                    <a:pt x="171424" y="0"/>
                  </a:moveTo>
                  <a:lnTo>
                    <a:pt x="153897" y="0"/>
                  </a:lnTo>
                  <a:lnTo>
                    <a:pt x="148625" y="793"/>
                  </a:lnTo>
                  <a:lnTo>
                    <a:pt x="143525" y="2116"/>
                  </a:lnTo>
                  <a:lnTo>
                    <a:pt x="138537" y="3792"/>
                  </a:lnTo>
                  <a:lnTo>
                    <a:pt x="133624" y="5703"/>
                  </a:lnTo>
                  <a:lnTo>
                    <a:pt x="128761" y="7770"/>
                  </a:lnTo>
                  <a:lnTo>
                    <a:pt x="119125" y="12184"/>
                  </a:lnTo>
                  <a:lnTo>
                    <a:pt x="109551" y="16792"/>
                  </a:lnTo>
                  <a:lnTo>
                    <a:pt x="103981" y="19132"/>
                  </a:lnTo>
                  <a:lnTo>
                    <a:pt x="97886" y="21486"/>
                  </a:lnTo>
                  <a:lnTo>
                    <a:pt x="91443" y="23848"/>
                  </a:lnTo>
                  <a:lnTo>
                    <a:pt x="84765" y="25424"/>
                  </a:lnTo>
                  <a:lnTo>
                    <a:pt x="77933" y="26474"/>
                  </a:lnTo>
                  <a:lnTo>
                    <a:pt x="70997" y="27175"/>
                  </a:lnTo>
                  <a:lnTo>
                    <a:pt x="64784" y="28435"/>
                  </a:lnTo>
                  <a:lnTo>
                    <a:pt x="59056" y="30069"/>
                  </a:lnTo>
                  <a:lnTo>
                    <a:pt x="53650" y="31952"/>
                  </a:lnTo>
                  <a:lnTo>
                    <a:pt x="48457" y="34001"/>
                  </a:lnTo>
                  <a:lnTo>
                    <a:pt x="43408" y="36161"/>
                  </a:lnTo>
                  <a:lnTo>
                    <a:pt x="38455" y="38395"/>
                  </a:lnTo>
                  <a:lnTo>
                    <a:pt x="34360" y="39883"/>
                  </a:lnTo>
                  <a:lnTo>
                    <a:pt x="30835" y="40876"/>
                  </a:lnTo>
                  <a:lnTo>
                    <a:pt x="27691" y="41538"/>
                  </a:lnTo>
                  <a:lnTo>
                    <a:pt x="22082" y="42274"/>
                  </a:lnTo>
                  <a:lnTo>
                    <a:pt x="16943" y="42600"/>
                  </a:lnTo>
                  <a:lnTo>
                    <a:pt x="8567" y="42828"/>
                  </a:lnTo>
                  <a:lnTo>
                    <a:pt x="8085" y="43633"/>
                  </a:lnTo>
                  <a:lnTo>
                    <a:pt x="7548" y="46644"/>
                  </a:lnTo>
                  <a:lnTo>
                    <a:pt x="6611" y="47764"/>
                  </a:lnTo>
                  <a:lnTo>
                    <a:pt x="5192" y="48512"/>
                  </a:lnTo>
                  <a:lnTo>
                    <a:pt x="3453" y="49010"/>
                  </a:lnTo>
                  <a:lnTo>
                    <a:pt x="2293" y="50135"/>
                  </a:lnTo>
                  <a:lnTo>
                    <a:pt x="1520" y="51680"/>
                  </a:lnTo>
                  <a:lnTo>
                    <a:pt x="661" y="55512"/>
                  </a:lnTo>
                  <a:lnTo>
                    <a:pt x="177" y="62132"/>
                  </a:lnTo>
                  <a:lnTo>
                    <a:pt x="34" y="69121"/>
                  </a:lnTo>
                  <a:lnTo>
                    <a:pt x="0" y="73847"/>
                  </a:lnTo>
                  <a:lnTo>
                    <a:pt x="785" y="76218"/>
                  </a:lnTo>
                  <a:lnTo>
                    <a:pt x="4888" y="83349"/>
                  </a:lnTo>
                  <a:lnTo>
                    <a:pt x="6127" y="88108"/>
                  </a:lnTo>
                  <a:lnTo>
                    <a:pt x="7250" y="89694"/>
                  </a:lnTo>
                  <a:lnTo>
                    <a:pt x="8794" y="90752"/>
                  </a:lnTo>
                  <a:lnTo>
                    <a:pt x="10617" y="91458"/>
                  </a:lnTo>
                  <a:lnTo>
                    <a:pt x="14757" y="94358"/>
                  </a:lnTo>
                  <a:lnTo>
                    <a:pt x="20091" y="98895"/>
                  </a:lnTo>
                  <a:lnTo>
                    <a:pt x="22937" y="99516"/>
                  </a:lnTo>
                  <a:lnTo>
                    <a:pt x="27642" y="99791"/>
                  </a:lnTo>
                  <a:lnTo>
                    <a:pt x="41481" y="99968"/>
                  </a:lnTo>
                  <a:lnTo>
                    <a:pt x="55887" y="100003"/>
                  </a:lnTo>
                  <a:lnTo>
                    <a:pt x="60268" y="99212"/>
                  </a:lnTo>
                  <a:lnTo>
                    <a:pt x="64775" y="97892"/>
                  </a:lnTo>
                  <a:lnTo>
                    <a:pt x="69368" y="96217"/>
                  </a:lnTo>
                  <a:lnTo>
                    <a:pt x="74018" y="95101"/>
                  </a:lnTo>
                  <a:lnTo>
                    <a:pt x="78706" y="94357"/>
                  </a:lnTo>
                  <a:lnTo>
                    <a:pt x="83417" y="93860"/>
                  </a:lnTo>
                  <a:lnTo>
                    <a:pt x="88146" y="92736"/>
                  </a:lnTo>
                  <a:lnTo>
                    <a:pt x="92887" y="91193"/>
                  </a:lnTo>
                  <a:lnTo>
                    <a:pt x="97635" y="89370"/>
                  </a:lnTo>
                  <a:lnTo>
                    <a:pt x="102387" y="88155"/>
                  </a:lnTo>
                  <a:lnTo>
                    <a:pt x="107142" y="87345"/>
                  </a:lnTo>
                  <a:lnTo>
                    <a:pt x="111900" y="86805"/>
                  </a:lnTo>
                  <a:lnTo>
                    <a:pt x="116660" y="86445"/>
                  </a:lnTo>
                  <a:lnTo>
                    <a:pt x="121422" y="86205"/>
                  </a:lnTo>
                  <a:lnTo>
                    <a:pt x="126182" y="86045"/>
                  </a:lnTo>
                  <a:lnTo>
                    <a:pt x="130945" y="86731"/>
                  </a:lnTo>
                  <a:lnTo>
                    <a:pt x="135705" y="87984"/>
                  </a:lnTo>
                  <a:lnTo>
                    <a:pt x="140468" y="89612"/>
                  </a:lnTo>
                  <a:lnTo>
                    <a:pt x="144437" y="91491"/>
                  </a:lnTo>
                  <a:lnTo>
                    <a:pt x="147876" y="93538"/>
                  </a:lnTo>
                  <a:lnTo>
                    <a:pt x="150962" y="95696"/>
                  </a:lnTo>
                  <a:lnTo>
                    <a:pt x="156508" y="98094"/>
                  </a:lnTo>
                  <a:lnTo>
                    <a:pt x="159099" y="98733"/>
                  </a:lnTo>
                  <a:lnTo>
                    <a:pt x="162413" y="100747"/>
                  </a:lnTo>
                  <a:lnTo>
                    <a:pt x="166210" y="103677"/>
                  </a:lnTo>
                  <a:lnTo>
                    <a:pt x="170329" y="107218"/>
                  </a:lnTo>
                  <a:lnTo>
                    <a:pt x="173075" y="110372"/>
                  </a:lnTo>
                  <a:lnTo>
                    <a:pt x="177733" y="118604"/>
                  </a:lnTo>
                  <a:lnTo>
                    <a:pt x="181636" y="123621"/>
                  </a:lnTo>
                  <a:lnTo>
                    <a:pt x="182201" y="126864"/>
                  </a:lnTo>
                  <a:lnTo>
                    <a:pt x="181784" y="130613"/>
                  </a:lnTo>
                  <a:lnTo>
                    <a:pt x="180712" y="134701"/>
                  </a:lnTo>
                  <a:lnTo>
                    <a:pt x="179202" y="139012"/>
                  </a:lnTo>
                  <a:lnTo>
                    <a:pt x="177403" y="143475"/>
                  </a:lnTo>
                  <a:lnTo>
                    <a:pt x="175410" y="148037"/>
                  </a:lnTo>
                  <a:lnTo>
                    <a:pt x="171080" y="157340"/>
                  </a:lnTo>
                  <a:lnTo>
                    <a:pt x="168812" y="162043"/>
                  </a:lnTo>
                  <a:lnTo>
                    <a:pt x="165715" y="167559"/>
                  </a:lnTo>
                  <a:lnTo>
                    <a:pt x="162062" y="173618"/>
                  </a:lnTo>
                  <a:lnTo>
                    <a:pt x="158039" y="180040"/>
                  </a:lnTo>
                  <a:lnTo>
                    <a:pt x="153769" y="185907"/>
                  </a:lnTo>
                  <a:lnTo>
                    <a:pt x="149334" y="191406"/>
                  </a:lnTo>
                  <a:lnTo>
                    <a:pt x="140970" y="200957"/>
                  </a:lnTo>
                  <a:lnTo>
                    <a:pt x="134604" y="207847"/>
                  </a:lnTo>
                  <a:lnTo>
                    <a:pt x="122767" y="219981"/>
                  </a:lnTo>
                  <a:lnTo>
                    <a:pt x="118348" y="222854"/>
                  </a:lnTo>
                  <a:lnTo>
                    <a:pt x="113814" y="224769"/>
                  </a:lnTo>
                  <a:lnTo>
                    <a:pt x="109207" y="226045"/>
                  </a:lnTo>
                  <a:lnTo>
                    <a:pt x="105338" y="227691"/>
                  </a:lnTo>
                  <a:lnTo>
                    <a:pt x="101968" y="229581"/>
                  </a:lnTo>
                  <a:lnTo>
                    <a:pt x="98926" y="231635"/>
                  </a:lnTo>
                  <a:lnTo>
                    <a:pt x="93429" y="233918"/>
                  </a:lnTo>
                  <a:lnTo>
                    <a:pt x="88340" y="234932"/>
                  </a:lnTo>
                  <a:lnTo>
                    <a:pt x="83432" y="235383"/>
                  </a:lnTo>
                  <a:lnTo>
                    <a:pt x="80000" y="235636"/>
                  </a:lnTo>
                  <a:lnTo>
                    <a:pt x="77081" y="233579"/>
                  </a:lnTo>
                  <a:lnTo>
                    <a:pt x="78555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InkAnnotation476"/>
            <p:cNvSpPr/>
            <p:nvPr/>
          </p:nvSpPr>
          <p:spPr>
            <a:xfrm>
              <a:off x="7915275" y="3543302"/>
              <a:ext cx="142876" cy="7142"/>
            </a:xfrm>
            <a:custGeom>
              <a:avLst/>
              <a:gdLst/>
              <a:ahLst/>
              <a:cxnLst/>
              <a:rect l="0" t="0" r="0" b="0"/>
              <a:pathLst>
                <a:path w="142876" h="7142">
                  <a:moveTo>
                    <a:pt x="0" y="7141"/>
                  </a:moveTo>
                  <a:lnTo>
                    <a:pt x="34000" y="7141"/>
                  </a:lnTo>
                  <a:lnTo>
                    <a:pt x="38541" y="6348"/>
                  </a:lnTo>
                  <a:lnTo>
                    <a:pt x="43157" y="5024"/>
                  </a:lnTo>
                  <a:lnTo>
                    <a:pt x="47821" y="3349"/>
                  </a:lnTo>
                  <a:lnTo>
                    <a:pt x="52518" y="2231"/>
                  </a:lnTo>
                  <a:lnTo>
                    <a:pt x="57236" y="1487"/>
                  </a:lnTo>
                  <a:lnTo>
                    <a:pt x="61970" y="990"/>
                  </a:lnTo>
                  <a:lnTo>
                    <a:pt x="66712" y="659"/>
                  </a:lnTo>
                  <a:lnTo>
                    <a:pt x="71463" y="439"/>
                  </a:lnTo>
                  <a:lnTo>
                    <a:pt x="83615" y="128"/>
                  </a:lnTo>
                  <a:lnTo>
                    <a:pt x="116349" y="0"/>
                  </a:lnTo>
                  <a:lnTo>
                    <a:pt x="118842" y="793"/>
                  </a:lnTo>
                  <a:lnTo>
                    <a:pt x="121297" y="2115"/>
                  </a:lnTo>
                  <a:lnTo>
                    <a:pt x="123727" y="3791"/>
                  </a:lnTo>
                  <a:lnTo>
                    <a:pt x="126141" y="4908"/>
                  </a:lnTo>
                  <a:lnTo>
                    <a:pt x="128543" y="5652"/>
                  </a:lnTo>
                  <a:lnTo>
                    <a:pt x="130940" y="6149"/>
                  </a:lnTo>
                  <a:lnTo>
                    <a:pt x="133329" y="6479"/>
                  </a:lnTo>
                  <a:lnTo>
                    <a:pt x="135718" y="6700"/>
                  </a:lnTo>
                  <a:lnTo>
                    <a:pt x="142875" y="71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InkAnnotation477"/>
            <p:cNvSpPr/>
            <p:nvPr/>
          </p:nvSpPr>
          <p:spPr>
            <a:xfrm>
              <a:off x="7943850" y="3593306"/>
              <a:ext cx="164307" cy="28576"/>
            </a:xfrm>
            <a:custGeom>
              <a:avLst/>
              <a:gdLst/>
              <a:ahLst/>
              <a:cxnLst/>
              <a:rect l="0" t="0" r="0" b="0"/>
              <a:pathLst>
                <a:path w="164307" h="28576">
                  <a:moveTo>
                    <a:pt x="0" y="28575"/>
                  </a:moveTo>
                  <a:lnTo>
                    <a:pt x="16792" y="28575"/>
                  </a:lnTo>
                  <a:lnTo>
                    <a:pt x="19926" y="27781"/>
                  </a:lnTo>
                  <a:lnTo>
                    <a:pt x="23603" y="26458"/>
                  </a:lnTo>
                  <a:lnTo>
                    <a:pt x="27642" y="24782"/>
                  </a:lnTo>
                  <a:lnTo>
                    <a:pt x="32715" y="23665"/>
                  </a:lnTo>
                  <a:lnTo>
                    <a:pt x="38479" y="22920"/>
                  </a:lnTo>
                  <a:lnTo>
                    <a:pt x="44701" y="22424"/>
                  </a:lnTo>
                  <a:lnTo>
                    <a:pt x="50439" y="21300"/>
                  </a:lnTo>
                  <a:lnTo>
                    <a:pt x="55850" y="19756"/>
                  </a:lnTo>
                  <a:lnTo>
                    <a:pt x="61047" y="17933"/>
                  </a:lnTo>
                  <a:lnTo>
                    <a:pt x="66891" y="16717"/>
                  </a:lnTo>
                  <a:lnTo>
                    <a:pt x="73169" y="15907"/>
                  </a:lnTo>
                  <a:lnTo>
                    <a:pt x="79735" y="15367"/>
                  </a:lnTo>
                  <a:lnTo>
                    <a:pt x="86494" y="14214"/>
                  </a:lnTo>
                  <a:lnTo>
                    <a:pt x="93382" y="12651"/>
                  </a:lnTo>
                  <a:lnTo>
                    <a:pt x="100354" y="10815"/>
                  </a:lnTo>
                  <a:lnTo>
                    <a:pt x="107384" y="9591"/>
                  </a:lnTo>
                  <a:lnTo>
                    <a:pt x="114451" y="8775"/>
                  </a:lnTo>
                  <a:lnTo>
                    <a:pt x="121544" y="8231"/>
                  </a:lnTo>
                  <a:lnTo>
                    <a:pt x="127860" y="7075"/>
                  </a:lnTo>
                  <a:lnTo>
                    <a:pt x="133660" y="5510"/>
                  </a:lnTo>
                  <a:lnTo>
                    <a:pt x="139112" y="3673"/>
                  </a:lnTo>
                  <a:lnTo>
                    <a:pt x="144335" y="2449"/>
                  </a:lnTo>
                  <a:lnTo>
                    <a:pt x="149404" y="1633"/>
                  </a:lnTo>
                  <a:lnTo>
                    <a:pt x="1643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InkAnnotation478"/>
            <p:cNvSpPr/>
            <p:nvPr/>
          </p:nvSpPr>
          <p:spPr>
            <a:xfrm>
              <a:off x="8247854" y="3479006"/>
              <a:ext cx="174500" cy="157062"/>
            </a:xfrm>
            <a:custGeom>
              <a:avLst/>
              <a:gdLst/>
              <a:ahLst/>
              <a:cxnLst/>
              <a:rect l="0" t="0" r="0" b="0"/>
              <a:pathLst>
                <a:path w="174500" h="157062">
                  <a:moveTo>
                    <a:pt x="31752" y="14287"/>
                  </a:moveTo>
                  <a:lnTo>
                    <a:pt x="31752" y="10495"/>
                  </a:lnTo>
                  <a:lnTo>
                    <a:pt x="32546" y="8584"/>
                  </a:lnTo>
                  <a:lnTo>
                    <a:pt x="35545" y="4344"/>
                  </a:lnTo>
                  <a:lnTo>
                    <a:pt x="38887" y="9"/>
                  </a:lnTo>
                  <a:lnTo>
                    <a:pt x="38894" y="9944"/>
                  </a:lnTo>
                  <a:lnTo>
                    <a:pt x="38101" y="12185"/>
                  </a:lnTo>
                  <a:lnTo>
                    <a:pt x="35103" y="16793"/>
                  </a:lnTo>
                  <a:lnTo>
                    <a:pt x="33192" y="19926"/>
                  </a:lnTo>
                  <a:lnTo>
                    <a:pt x="31125" y="23603"/>
                  </a:lnTo>
                  <a:lnTo>
                    <a:pt x="28953" y="27641"/>
                  </a:lnTo>
                  <a:lnTo>
                    <a:pt x="26710" y="31127"/>
                  </a:lnTo>
                  <a:lnTo>
                    <a:pt x="24422" y="34245"/>
                  </a:lnTo>
                  <a:lnTo>
                    <a:pt x="22102" y="37118"/>
                  </a:lnTo>
                  <a:lnTo>
                    <a:pt x="19763" y="40620"/>
                  </a:lnTo>
                  <a:lnTo>
                    <a:pt x="17409" y="44542"/>
                  </a:lnTo>
                  <a:lnTo>
                    <a:pt x="15046" y="48745"/>
                  </a:lnTo>
                  <a:lnTo>
                    <a:pt x="10304" y="57647"/>
                  </a:lnTo>
                  <a:lnTo>
                    <a:pt x="793" y="76298"/>
                  </a:lnTo>
                  <a:lnTo>
                    <a:pt x="0" y="81028"/>
                  </a:lnTo>
                  <a:lnTo>
                    <a:pt x="265" y="85768"/>
                  </a:lnTo>
                  <a:lnTo>
                    <a:pt x="1236" y="90516"/>
                  </a:lnTo>
                  <a:lnTo>
                    <a:pt x="1882" y="94475"/>
                  </a:lnTo>
                  <a:lnTo>
                    <a:pt x="2314" y="97909"/>
                  </a:lnTo>
                  <a:lnTo>
                    <a:pt x="2602" y="100991"/>
                  </a:lnTo>
                  <a:lnTo>
                    <a:pt x="2793" y="104633"/>
                  </a:lnTo>
                  <a:lnTo>
                    <a:pt x="3007" y="112914"/>
                  </a:lnTo>
                  <a:lnTo>
                    <a:pt x="3857" y="116551"/>
                  </a:lnTo>
                  <a:lnTo>
                    <a:pt x="5217" y="119769"/>
                  </a:lnTo>
                  <a:lnTo>
                    <a:pt x="6918" y="122709"/>
                  </a:lnTo>
                  <a:lnTo>
                    <a:pt x="8052" y="126255"/>
                  </a:lnTo>
                  <a:lnTo>
                    <a:pt x="8809" y="130208"/>
                  </a:lnTo>
                  <a:lnTo>
                    <a:pt x="9314" y="134430"/>
                  </a:lnTo>
                  <a:lnTo>
                    <a:pt x="10442" y="138038"/>
                  </a:lnTo>
                  <a:lnTo>
                    <a:pt x="11990" y="141238"/>
                  </a:lnTo>
                  <a:lnTo>
                    <a:pt x="13814" y="144165"/>
                  </a:lnTo>
                  <a:lnTo>
                    <a:pt x="15825" y="146116"/>
                  </a:lnTo>
                  <a:lnTo>
                    <a:pt x="17958" y="147417"/>
                  </a:lnTo>
                  <a:lnTo>
                    <a:pt x="23241" y="149656"/>
                  </a:lnTo>
                  <a:lnTo>
                    <a:pt x="30880" y="153297"/>
                  </a:lnTo>
                  <a:lnTo>
                    <a:pt x="34345" y="154586"/>
                  </a:lnTo>
                  <a:lnTo>
                    <a:pt x="37450" y="155444"/>
                  </a:lnTo>
                  <a:lnTo>
                    <a:pt x="40314" y="156017"/>
                  </a:lnTo>
                  <a:lnTo>
                    <a:pt x="43809" y="156399"/>
                  </a:lnTo>
                  <a:lnTo>
                    <a:pt x="47728" y="156653"/>
                  </a:lnTo>
                  <a:lnTo>
                    <a:pt x="51927" y="156823"/>
                  </a:lnTo>
                  <a:lnTo>
                    <a:pt x="60827" y="157011"/>
                  </a:lnTo>
                  <a:lnTo>
                    <a:pt x="65423" y="157061"/>
                  </a:lnTo>
                  <a:lnTo>
                    <a:pt x="70073" y="156301"/>
                  </a:lnTo>
                  <a:lnTo>
                    <a:pt x="74762" y="155001"/>
                  </a:lnTo>
                  <a:lnTo>
                    <a:pt x="79475" y="153340"/>
                  </a:lnTo>
                  <a:lnTo>
                    <a:pt x="84204" y="151439"/>
                  </a:lnTo>
                  <a:lnTo>
                    <a:pt x="88944" y="149378"/>
                  </a:lnTo>
                  <a:lnTo>
                    <a:pt x="93693" y="147211"/>
                  </a:lnTo>
                  <a:lnTo>
                    <a:pt x="97652" y="144972"/>
                  </a:lnTo>
                  <a:lnTo>
                    <a:pt x="101086" y="142685"/>
                  </a:lnTo>
                  <a:lnTo>
                    <a:pt x="104167" y="140367"/>
                  </a:lnTo>
                  <a:lnTo>
                    <a:pt x="107810" y="138028"/>
                  </a:lnTo>
                  <a:lnTo>
                    <a:pt x="111827" y="135675"/>
                  </a:lnTo>
                  <a:lnTo>
                    <a:pt x="116091" y="133313"/>
                  </a:lnTo>
                  <a:lnTo>
                    <a:pt x="125063" y="128570"/>
                  </a:lnTo>
                  <a:lnTo>
                    <a:pt x="129678" y="126195"/>
                  </a:lnTo>
                  <a:lnTo>
                    <a:pt x="134342" y="123024"/>
                  </a:lnTo>
                  <a:lnTo>
                    <a:pt x="139039" y="119322"/>
                  </a:lnTo>
                  <a:lnTo>
                    <a:pt x="143757" y="115266"/>
                  </a:lnTo>
                  <a:lnTo>
                    <a:pt x="147697" y="111769"/>
                  </a:lnTo>
                  <a:lnTo>
                    <a:pt x="154191" y="105767"/>
                  </a:lnTo>
                  <a:lnTo>
                    <a:pt x="162310" y="97925"/>
                  </a:lnTo>
                  <a:lnTo>
                    <a:pt x="169742" y="90574"/>
                  </a:lnTo>
                  <a:lnTo>
                    <a:pt x="171370" y="87370"/>
                  </a:lnTo>
                  <a:lnTo>
                    <a:pt x="172456" y="83647"/>
                  </a:lnTo>
                  <a:lnTo>
                    <a:pt x="173179" y="79577"/>
                  </a:lnTo>
                  <a:lnTo>
                    <a:pt x="173662" y="76070"/>
                  </a:lnTo>
                  <a:lnTo>
                    <a:pt x="173983" y="72938"/>
                  </a:lnTo>
                  <a:lnTo>
                    <a:pt x="174197" y="70056"/>
                  </a:lnTo>
                  <a:lnTo>
                    <a:pt x="174341" y="67342"/>
                  </a:lnTo>
                  <a:lnTo>
                    <a:pt x="174499" y="62209"/>
                  </a:lnTo>
                  <a:lnTo>
                    <a:pt x="173748" y="58935"/>
                  </a:lnTo>
                  <a:lnTo>
                    <a:pt x="172453" y="55165"/>
                  </a:lnTo>
                  <a:lnTo>
                    <a:pt x="170797" y="51064"/>
                  </a:lnTo>
                  <a:lnTo>
                    <a:pt x="168898" y="47536"/>
                  </a:lnTo>
                  <a:lnTo>
                    <a:pt x="166839" y="44390"/>
                  </a:lnTo>
                  <a:lnTo>
                    <a:pt x="164672" y="41500"/>
                  </a:lnTo>
                  <a:lnTo>
                    <a:pt x="162434" y="38779"/>
                  </a:lnTo>
                  <a:lnTo>
                    <a:pt x="160149" y="36171"/>
                  </a:lnTo>
                  <a:lnTo>
                    <a:pt x="157831" y="33640"/>
                  </a:lnTo>
                  <a:lnTo>
                    <a:pt x="153138" y="28709"/>
                  </a:lnTo>
                  <a:lnTo>
                    <a:pt x="150775" y="26283"/>
                  </a:lnTo>
                  <a:lnTo>
                    <a:pt x="147614" y="23872"/>
                  </a:lnTo>
                  <a:lnTo>
                    <a:pt x="143918" y="21471"/>
                  </a:lnTo>
                  <a:lnTo>
                    <a:pt x="139867" y="19076"/>
                  </a:lnTo>
                  <a:lnTo>
                    <a:pt x="135578" y="16686"/>
                  </a:lnTo>
                  <a:lnTo>
                    <a:pt x="126581" y="11914"/>
                  </a:lnTo>
                  <a:lnTo>
                    <a:pt x="112589" y="4765"/>
                  </a:lnTo>
                  <a:lnTo>
                    <a:pt x="107868" y="3176"/>
                  </a:lnTo>
                  <a:lnTo>
                    <a:pt x="103134" y="2117"/>
                  </a:lnTo>
                  <a:lnTo>
                    <a:pt x="98390" y="1411"/>
                  </a:lnTo>
                  <a:lnTo>
                    <a:pt x="93639" y="941"/>
                  </a:lnTo>
                  <a:lnTo>
                    <a:pt x="88885" y="627"/>
                  </a:lnTo>
                  <a:lnTo>
                    <a:pt x="84128" y="418"/>
                  </a:lnTo>
                  <a:lnTo>
                    <a:pt x="74610" y="186"/>
                  </a:lnTo>
                  <a:lnTo>
                    <a:pt x="3175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InkAnnotation479"/>
            <p:cNvSpPr/>
            <p:nvPr/>
          </p:nvSpPr>
          <p:spPr>
            <a:xfrm>
              <a:off x="4500588" y="3957637"/>
              <a:ext cx="142850" cy="28576"/>
            </a:xfrm>
            <a:custGeom>
              <a:avLst/>
              <a:gdLst/>
              <a:ahLst/>
              <a:cxnLst/>
              <a:rect l="0" t="0" r="0" b="0"/>
              <a:pathLst>
                <a:path w="142850" h="28576">
                  <a:moveTo>
                    <a:pt x="7118" y="28575"/>
                  </a:moveTo>
                  <a:lnTo>
                    <a:pt x="0" y="28575"/>
                  </a:lnTo>
                  <a:lnTo>
                    <a:pt x="55161" y="28575"/>
                  </a:lnTo>
                  <a:lnTo>
                    <a:pt x="59784" y="26987"/>
                  </a:lnTo>
                  <a:lnTo>
                    <a:pt x="64454" y="24342"/>
                  </a:lnTo>
                  <a:lnTo>
                    <a:pt x="69155" y="20991"/>
                  </a:lnTo>
                  <a:lnTo>
                    <a:pt x="73875" y="17962"/>
                  </a:lnTo>
                  <a:lnTo>
                    <a:pt x="78611" y="15150"/>
                  </a:lnTo>
                  <a:lnTo>
                    <a:pt x="83355" y="12481"/>
                  </a:lnTo>
                  <a:lnTo>
                    <a:pt x="88105" y="10702"/>
                  </a:lnTo>
                  <a:lnTo>
                    <a:pt x="92859" y="9516"/>
                  </a:lnTo>
                  <a:lnTo>
                    <a:pt x="97616" y="8725"/>
                  </a:lnTo>
                  <a:lnTo>
                    <a:pt x="102375" y="7404"/>
                  </a:lnTo>
                  <a:lnTo>
                    <a:pt x="107135" y="5730"/>
                  </a:lnTo>
                  <a:lnTo>
                    <a:pt x="111896" y="3820"/>
                  </a:lnTo>
                  <a:lnTo>
                    <a:pt x="116658" y="2547"/>
                  </a:lnTo>
                  <a:lnTo>
                    <a:pt x="121419" y="1698"/>
                  </a:lnTo>
                  <a:lnTo>
                    <a:pt x="126181" y="1132"/>
                  </a:lnTo>
                  <a:lnTo>
                    <a:pt x="130150" y="755"/>
                  </a:lnTo>
                  <a:lnTo>
                    <a:pt x="133589" y="503"/>
                  </a:lnTo>
                  <a:lnTo>
                    <a:pt x="14284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InkAnnotation480"/>
            <p:cNvSpPr/>
            <p:nvPr/>
          </p:nvSpPr>
          <p:spPr>
            <a:xfrm>
              <a:off x="4722018" y="3800475"/>
              <a:ext cx="157128" cy="185738"/>
            </a:xfrm>
            <a:custGeom>
              <a:avLst/>
              <a:gdLst/>
              <a:ahLst/>
              <a:cxnLst/>
              <a:rect l="0" t="0" r="0" b="0"/>
              <a:pathLst>
                <a:path w="157128" h="185738">
                  <a:moveTo>
                    <a:pt x="0" y="21431"/>
                  </a:moveTo>
                  <a:lnTo>
                    <a:pt x="6850" y="21431"/>
                  </a:lnTo>
                  <a:lnTo>
                    <a:pt x="10850" y="17638"/>
                  </a:lnTo>
                  <a:lnTo>
                    <a:pt x="14198" y="14374"/>
                  </a:lnTo>
                  <a:lnTo>
                    <a:pt x="18054" y="14313"/>
                  </a:lnTo>
                  <a:lnTo>
                    <a:pt x="28281" y="14287"/>
                  </a:lnTo>
                  <a:lnTo>
                    <a:pt x="32281" y="10495"/>
                  </a:lnTo>
                  <a:lnTo>
                    <a:pt x="34220" y="9377"/>
                  </a:lnTo>
                  <a:lnTo>
                    <a:pt x="38492" y="8136"/>
                  </a:lnTo>
                  <a:lnTo>
                    <a:pt x="42793" y="7340"/>
                  </a:lnTo>
                  <a:lnTo>
                    <a:pt x="46272" y="7230"/>
                  </a:lnTo>
                  <a:lnTo>
                    <a:pt x="48310" y="6408"/>
                  </a:lnTo>
                  <a:lnTo>
                    <a:pt x="52692" y="3377"/>
                  </a:lnTo>
                  <a:lnTo>
                    <a:pt x="57285" y="1501"/>
                  </a:lnTo>
                  <a:lnTo>
                    <a:pt x="59621" y="1000"/>
                  </a:lnTo>
                  <a:lnTo>
                    <a:pt x="62766" y="667"/>
                  </a:lnTo>
                  <a:lnTo>
                    <a:pt x="66451" y="444"/>
                  </a:lnTo>
                  <a:lnTo>
                    <a:pt x="73984" y="197"/>
                  </a:lnTo>
                  <a:lnTo>
                    <a:pt x="83481" y="58"/>
                  </a:lnTo>
                  <a:lnTo>
                    <a:pt x="134018" y="0"/>
                  </a:lnTo>
                  <a:lnTo>
                    <a:pt x="137086" y="2116"/>
                  </a:lnTo>
                  <a:lnTo>
                    <a:pt x="139016" y="3792"/>
                  </a:lnTo>
                  <a:lnTo>
                    <a:pt x="141096" y="4909"/>
                  </a:lnTo>
                  <a:lnTo>
                    <a:pt x="145524" y="6150"/>
                  </a:lnTo>
                  <a:lnTo>
                    <a:pt x="150138" y="8819"/>
                  </a:lnTo>
                  <a:lnTo>
                    <a:pt x="152479" y="10641"/>
                  </a:lnTo>
                  <a:lnTo>
                    <a:pt x="154041" y="12650"/>
                  </a:lnTo>
                  <a:lnTo>
                    <a:pt x="155081" y="14783"/>
                  </a:lnTo>
                  <a:lnTo>
                    <a:pt x="155776" y="17000"/>
                  </a:lnTo>
                  <a:lnTo>
                    <a:pt x="156237" y="20064"/>
                  </a:lnTo>
                  <a:lnTo>
                    <a:pt x="156547" y="23695"/>
                  </a:lnTo>
                  <a:lnTo>
                    <a:pt x="156751" y="27702"/>
                  </a:lnTo>
                  <a:lnTo>
                    <a:pt x="156980" y="36389"/>
                  </a:lnTo>
                  <a:lnTo>
                    <a:pt x="157127" y="54901"/>
                  </a:lnTo>
                  <a:lnTo>
                    <a:pt x="156345" y="59619"/>
                  </a:lnTo>
                  <a:lnTo>
                    <a:pt x="155030" y="64352"/>
                  </a:lnTo>
                  <a:lnTo>
                    <a:pt x="153359" y="69095"/>
                  </a:lnTo>
                  <a:lnTo>
                    <a:pt x="151453" y="73844"/>
                  </a:lnTo>
                  <a:lnTo>
                    <a:pt x="149386" y="78598"/>
                  </a:lnTo>
                  <a:lnTo>
                    <a:pt x="147217" y="83355"/>
                  </a:lnTo>
                  <a:lnTo>
                    <a:pt x="143388" y="94464"/>
                  </a:lnTo>
                  <a:lnTo>
                    <a:pt x="132784" y="127973"/>
                  </a:lnTo>
                  <a:lnTo>
                    <a:pt x="129004" y="140878"/>
                  </a:lnTo>
                  <a:lnTo>
                    <a:pt x="126484" y="150274"/>
                  </a:lnTo>
                  <a:lnTo>
                    <a:pt x="124804" y="157333"/>
                  </a:lnTo>
                  <a:lnTo>
                    <a:pt x="123685" y="162832"/>
                  </a:lnTo>
                  <a:lnTo>
                    <a:pt x="122937" y="167292"/>
                  </a:lnTo>
                  <a:lnTo>
                    <a:pt x="121739" y="176361"/>
                  </a:lnTo>
                  <a:lnTo>
                    <a:pt x="121575" y="179718"/>
                  </a:lnTo>
                  <a:lnTo>
                    <a:pt x="121444" y="18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InkAnnotation481"/>
            <p:cNvSpPr/>
            <p:nvPr/>
          </p:nvSpPr>
          <p:spPr>
            <a:xfrm>
              <a:off x="5136356" y="3821906"/>
              <a:ext cx="157163" cy="42863"/>
            </a:xfrm>
            <a:custGeom>
              <a:avLst/>
              <a:gdLst/>
              <a:ahLst/>
              <a:cxnLst/>
              <a:rect l="0" t="0" r="0" b="0"/>
              <a:pathLst>
                <a:path w="157163" h="42863">
                  <a:moveTo>
                    <a:pt x="0" y="42862"/>
                  </a:moveTo>
                  <a:lnTo>
                    <a:pt x="23911" y="42862"/>
                  </a:lnTo>
                  <a:lnTo>
                    <a:pt x="27053" y="42069"/>
                  </a:lnTo>
                  <a:lnTo>
                    <a:pt x="30735" y="40746"/>
                  </a:lnTo>
                  <a:lnTo>
                    <a:pt x="34778" y="39070"/>
                  </a:lnTo>
                  <a:lnTo>
                    <a:pt x="39060" y="37952"/>
                  </a:lnTo>
                  <a:lnTo>
                    <a:pt x="43502" y="37208"/>
                  </a:lnTo>
                  <a:lnTo>
                    <a:pt x="48051" y="36711"/>
                  </a:lnTo>
                  <a:lnTo>
                    <a:pt x="52672" y="35587"/>
                  </a:lnTo>
                  <a:lnTo>
                    <a:pt x="57339" y="34043"/>
                  </a:lnTo>
                  <a:lnTo>
                    <a:pt x="62039" y="32220"/>
                  </a:lnTo>
                  <a:lnTo>
                    <a:pt x="65965" y="30212"/>
                  </a:lnTo>
                  <a:lnTo>
                    <a:pt x="69377" y="28078"/>
                  </a:lnTo>
                  <a:lnTo>
                    <a:pt x="72445" y="25863"/>
                  </a:lnTo>
                  <a:lnTo>
                    <a:pt x="76872" y="24385"/>
                  </a:lnTo>
                  <a:lnTo>
                    <a:pt x="82204" y="23401"/>
                  </a:lnTo>
                  <a:lnTo>
                    <a:pt x="88141" y="22744"/>
                  </a:lnTo>
                  <a:lnTo>
                    <a:pt x="93685" y="21512"/>
                  </a:lnTo>
                  <a:lnTo>
                    <a:pt x="98969" y="19898"/>
                  </a:lnTo>
                  <a:lnTo>
                    <a:pt x="109867" y="15987"/>
                  </a:lnTo>
                  <a:lnTo>
                    <a:pt x="122648" y="11603"/>
                  </a:lnTo>
                  <a:lnTo>
                    <a:pt x="128597" y="10117"/>
                  </a:lnTo>
                  <a:lnTo>
                    <a:pt x="134150" y="9126"/>
                  </a:lnTo>
                  <a:lnTo>
                    <a:pt x="139440" y="8465"/>
                  </a:lnTo>
                  <a:lnTo>
                    <a:pt x="143760" y="7231"/>
                  </a:lnTo>
                  <a:lnTo>
                    <a:pt x="147434" y="5615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InkAnnotation482"/>
            <p:cNvSpPr/>
            <p:nvPr/>
          </p:nvSpPr>
          <p:spPr>
            <a:xfrm>
              <a:off x="5414962" y="3721896"/>
              <a:ext cx="128462" cy="214311"/>
            </a:xfrm>
            <a:custGeom>
              <a:avLst/>
              <a:gdLst/>
              <a:ahLst/>
              <a:cxnLst/>
              <a:rect l="0" t="0" r="0" b="0"/>
              <a:pathLst>
                <a:path w="128462" h="214311">
                  <a:moveTo>
                    <a:pt x="0" y="21429"/>
                  </a:moveTo>
                  <a:lnTo>
                    <a:pt x="0" y="14579"/>
                  </a:lnTo>
                  <a:lnTo>
                    <a:pt x="1587" y="13687"/>
                  </a:lnTo>
                  <a:lnTo>
                    <a:pt x="7584" y="10579"/>
                  </a:lnTo>
                  <a:lnTo>
                    <a:pt x="10612" y="9433"/>
                  </a:lnTo>
                  <a:lnTo>
                    <a:pt x="13426" y="8669"/>
                  </a:lnTo>
                  <a:lnTo>
                    <a:pt x="16094" y="8160"/>
                  </a:lnTo>
                  <a:lnTo>
                    <a:pt x="18666" y="7026"/>
                  </a:lnTo>
                  <a:lnTo>
                    <a:pt x="21175" y="5477"/>
                  </a:lnTo>
                  <a:lnTo>
                    <a:pt x="23643" y="3651"/>
                  </a:lnTo>
                  <a:lnTo>
                    <a:pt x="26874" y="2432"/>
                  </a:lnTo>
                  <a:lnTo>
                    <a:pt x="30616" y="1621"/>
                  </a:lnTo>
                  <a:lnTo>
                    <a:pt x="34698" y="1079"/>
                  </a:lnTo>
                  <a:lnTo>
                    <a:pt x="38213" y="719"/>
                  </a:lnTo>
                  <a:lnTo>
                    <a:pt x="41351" y="478"/>
                  </a:lnTo>
                  <a:lnTo>
                    <a:pt x="44236" y="317"/>
                  </a:lnTo>
                  <a:lnTo>
                    <a:pt x="51675" y="139"/>
                  </a:lnTo>
                  <a:lnTo>
                    <a:pt x="87018" y="0"/>
                  </a:lnTo>
                  <a:lnTo>
                    <a:pt x="90556" y="793"/>
                  </a:lnTo>
                  <a:lnTo>
                    <a:pt x="94502" y="2115"/>
                  </a:lnTo>
                  <a:lnTo>
                    <a:pt x="98720" y="3790"/>
                  </a:lnTo>
                  <a:lnTo>
                    <a:pt x="102326" y="5700"/>
                  </a:lnTo>
                  <a:lnTo>
                    <a:pt x="105524" y="7768"/>
                  </a:lnTo>
                  <a:lnTo>
                    <a:pt x="108449" y="9940"/>
                  </a:lnTo>
                  <a:lnTo>
                    <a:pt x="111193" y="12182"/>
                  </a:lnTo>
                  <a:lnTo>
                    <a:pt x="113816" y="14471"/>
                  </a:lnTo>
                  <a:lnTo>
                    <a:pt x="116359" y="16790"/>
                  </a:lnTo>
                  <a:lnTo>
                    <a:pt x="121300" y="21484"/>
                  </a:lnTo>
                  <a:lnTo>
                    <a:pt x="123730" y="23846"/>
                  </a:lnTo>
                  <a:lnTo>
                    <a:pt x="125348" y="26215"/>
                  </a:lnTo>
                  <a:lnTo>
                    <a:pt x="127148" y="30964"/>
                  </a:lnTo>
                  <a:lnTo>
                    <a:pt x="127627" y="34136"/>
                  </a:lnTo>
                  <a:lnTo>
                    <a:pt x="127948" y="37837"/>
                  </a:lnTo>
                  <a:lnTo>
                    <a:pt x="128161" y="41893"/>
                  </a:lnTo>
                  <a:lnTo>
                    <a:pt x="128398" y="52749"/>
                  </a:lnTo>
                  <a:lnTo>
                    <a:pt x="128461" y="58977"/>
                  </a:lnTo>
                  <a:lnTo>
                    <a:pt x="127710" y="64717"/>
                  </a:lnTo>
                  <a:lnTo>
                    <a:pt x="126414" y="70131"/>
                  </a:lnTo>
                  <a:lnTo>
                    <a:pt x="118633" y="94019"/>
                  </a:lnTo>
                  <a:lnTo>
                    <a:pt x="115601" y="99985"/>
                  </a:lnTo>
                  <a:lnTo>
                    <a:pt x="111992" y="105549"/>
                  </a:lnTo>
                  <a:lnTo>
                    <a:pt x="107999" y="110847"/>
                  </a:lnTo>
                  <a:lnTo>
                    <a:pt x="104542" y="116759"/>
                  </a:lnTo>
                  <a:lnTo>
                    <a:pt x="101445" y="123083"/>
                  </a:lnTo>
                  <a:lnTo>
                    <a:pt x="98587" y="129679"/>
                  </a:lnTo>
                  <a:lnTo>
                    <a:pt x="93293" y="141242"/>
                  </a:lnTo>
                  <a:lnTo>
                    <a:pt x="83427" y="161600"/>
                  </a:lnTo>
                  <a:lnTo>
                    <a:pt x="81812" y="166470"/>
                  </a:lnTo>
                  <a:lnTo>
                    <a:pt x="80735" y="171304"/>
                  </a:lnTo>
                  <a:lnTo>
                    <a:pt x="80017" y="176114"/>
                  </a:lnTo>
                  <a:lnTo>
                    <a:pt x="78744" y="180115"/>
                  </a:lnTo>
                  <a:lnTo>
                    <a:pt x="75214" y="186677"/>
                  </a:lnTo>
                  <a:lnTo>
                    <a:pt x="73162" y="190331"/>
                  </a:lnTo>
                  <a:lnTo>
                    <a:pt x="68764" y="198626"/>
                  </a:lnTo>
                  <a:lnTo>
                    <a:pt x="67274" y="202266"/>
                  </a:lnTo>
                  <a:lnTo>
                    <a:pt x="65618" y="208428"/>
                  </a:lnTo>
                  <a:lnTo>
                    <a:pt x="64294" y="2143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InkAnnotation483"/>
            <p:cNvSpPr/>
            <p:nvPr/>
          </p:nvSpPr>
          <p:spPr>
            <a:xfrm>
              <a:off x="4314825" y="4207764"/>
              <a:ext cx="172378" cy="184613"/>
            </a:xfrm>
            <a:custGeom>
              <a:avLst/>
              <a:gdLst/>
              <a:ahLst/>
              <a:cxnLst/>
              <a:rect l="0" t="0" r="0" b="0"/>
              <a:pathLst>
                <a:path w="172378" h="184613">
                  <a:moveTo>
                    <a:pt x="0" y="28479"/>
                  </a:moveTo>
                  <a:lnTo>
                    <a:pt x="0" y="21630"/>
                  </a:lnTo>
                  <a:lnTo>
                    <a:pt x="3792" y="21423"/>
                  </a:lnTo>
                  <a:lnTo>
                    <a:pt x="5703" y="20599"/>
                  </a:lnTo>
                  <a:lnTo>
                    <a:pt x="9942" y="17569"/>
                  </a:lnTo>
                  <a:lnTo>
                    <a:pt x="12978" y="16443"/>
                  </a:lnTo>
                  <a:lnTo>
                    <a:pt x="16589" y="15693"/>
                  </a:lnTo>
                  <a:lnTo>
                    <a:pt x="20584" y="15192"/>
                  </a:lnTo>
                  <a:lnTo>
                    <a:pt x="24041" y="14065"/>
                  </a:lnTo>
                  <a:lnTo>
                    <a:pt x="27140" y="12520"/>
                  </a:lnTo>
                  <a:lnTo>
                    <a:pt x="29999" y="10695"/>
                  </a:lnTo>
                  <a:lnTo>
                    <a:pt x="33493" y="9480"/>
                  </a:lnTo>
                  <a:lnTo>
                    <a:pt x="37410" y="8669"/>
                  </a:lnTo>
                  <a:lnTo>
                    <a:pt x="41609" y="8129"/>
                  </a:lnTo>
                  <a:lnTo>
                    <a:pt x="45996" y="6975"/>
                  </a:lnTo>
                  <a:lnTo>
                    <a:pt x="50507" y="5411"/>
                  </a:lnTo>
                  <a:lnTo>
                    <a:pt x="55102" y="3575"/>
                  </a:lnTo>
                  <a:lnTo>
                    <a:pt x="58960" y="2352"/>
                  </a:lnTo>
                  <a:lnTo>
                    <a:pt x="62325" y="1536"/>
                  </a:lnTo>
                  <a:lnTo>
                    <a:pt x="65362" y="992"/>
                  </a:lnTo>
                  <a:lnTo>
                    <a:pt x="68974" y="629"/>
                  </a:lnTo>
                  <a:lnTo>
                    <a:pt x="72971" y="387"/>
                  </a:lnTo>
                  <a:lnTo>
                    <a:pt x="81643" y="119"/>
                  </a:lnTo>
                  <a:lnTo>
                    <a:pt x="90790" y="0"/>
                  </a:lnTo>
                  <a:lnTo>
                    <a:pt x="94658" y="762"/>
                  </a:lnTo>
                  <a:lnTo>
                    <a:pt x="98030" y="2063"/>
                  </a:lnTo>
                  <a:lnTo>
                    <a:pt x="101071" y="3725"/>
                  </a:lnTo>
                  <a:lnTo>
                    <a:pt x="103893" y="4832"/>
                  </a:lnTo>
                  <a:lnTo>
                    <a:pt x="109145" y="6063"/>
                  </a:lnTo>
                  <a:lnTo>
                    <a:pt x="110864" y="7185"/>
                  </a:lnTo>
                  <a:lnTo>
                    <a:pt x="112009" y="8727"/>
                  </a:lnTo>
                  <a:lnTo>
                    <a:pt x="112773" y="10548"/>
                  </a:lnTo>
                  <a:lnTo>
                    <a:pt x="115737" y="14689"/>
                  </a:lnTo>
                  <a:lnTo>
                    <a:pt x="117639" y="16904"/>
                  </a:lnTo>
                  <a:lnTo>
                    <a:pt x="118113" y="19969"/>
                  </a:lnTo>
                  <a:lnTo>
                    <a:pt x="117635" y="23599"/>
                  </a:lnTo>
                  <a:lnTo>
                    <a:pt x="116524" y="27607"/>
                  </a:lnTo>
                  <a:lnTo>
                    <a:pt x="115782" y="31073"/>
                  </a:lnTo>
                  <a:lnTo>
                    <a:pt x="115288" y="34177"/>
                  </a:lnTo>
                  <a:lnTo>
                    <a:pt x="114959" y="37040"/>
                  </a:lnTo>
                  <a:lnTo>
                    <a:pt x="113945" y="40537"/>
                  </a:lnTo>
                  <a:lnTo>
                    <a:pt x="112476" y="44455"/>
                  </a:lnTo>
                  <a:lnTo>
                    <a:pt x="110702" y="48655"/>
                  </a:lnTo>
                  <a:lnTo>
                    <a:pt x="108727" y="53042"/>
                  </a:lnTo>
                  <a:lnTo>
                    <a:pt x="104414" y="62150"/>
                  </a:lnTo>
                  <a:lnTo>
                    <a:pt x="102153" y="66008"/>
                  </a:lnTo>
                  <a:lnTo>
                    <a:pt x="99852" y="69373"/>
                  </a:lnTo>
                  <a:lnTo>
                    <a:pt x="97524" y="72411"/>
                  </a:lnTo>
                  <a:lnTo>
                    <a:pt x="94384" y="75229"/>
                  </a:lnTo>
                  <a:lnTo>
                    <a:pt x="90704" y="77902"/>
                  </a:lnTo>
                  <a:lnTo>
                    <a:pt x="86663" y="80478"/>
                  </a:lnTo>
                  <a:lnTo>
                    <a:pt x="83175" y="82989"/>
                  </a:lnTo>
                  <a:lnTo>
                    <a:pt x="80056" y="85456"/>
                  </a:lnTo>
                  <a:lnTo>
                    <a:pt x="77183" y="87895"/>
                  </a:lnTo>
                  <a:lnTo>
                    <a:pt x="71874" y="92722"/>
                  </a:lnTo>
                  <a:lnTo>
                    <a:pt x="69346" y="95120"/>
                  </a:lnTo>
                  <a:lnTo>
                    <a:pt x="66869" y="96718"/>
                  </a:lnTo>
                  <a:lnTo>
                    <a:pt x="61998" y="98495"/>
                  </a:lnTo>
                  <a:lnTo>
                    <a:pt x="57188" y="99285"/>
                  </a:lnTo>
                  <a:lnTo>
                    <a:pt x="50043" y="99913"/>
                  </a:lnTo>
                  <a:lnTo>
                    <a:pt x="53809" y="96123"/>
                  </a:lnTo>
                  <a:lnTo>
                    <a:pt x="55716" y="95007"/>
                  </a:lnTo>
                  <a:lnTo>
                    <a:pt x="59952" y="93765"/>
                  </a:lnTo>
                  <a:lnTo>
                    <a:pt x="64480" y="91098"/>
                  </a:lnTo>
                  <a:lnTo>
                    <a:pt x="66799" y="89274"/>
                  </a:lnTo>
                  <a:lnTo>
                    <a:pt x="69139" y="88059"/>
                  </a:lnTo>
                  <a:lnTo>
                    <a:pt x="73855" y="86709"/>
                  </a:lnTo>
                  <a:lnTo>
                    <a:pt x="77018" y="85555"/>
                  </a:lnTo>
                  <a:lnTo>
                    <a:pt x="80713" y="83993"/>
                  </a:lnTo>
                  <a:lnTo>
                    <a:pt x="84765" y="82157"/>
                  </a:lnTo>
                  <a:lnTo>
                    <a:pt x="89053" y="80933"/>
                  </a:lnTo>
                  <a:lnTo>
                    <a:pt x="93501" y="80117"/>
                  </a:lnTo>
                  <a:lnTo>
                    <a:pt x="98052" y="79573"/>
                  </a:lnTo>
                  <a:lnTo>
                    <a:pt x="101880" y="79210"/>
                  </a:lnTo>
                  <a:lnTo>
                    <a:pt x="105226" y="78968"/>
                  </a:lnTo>
                  <a:lnTo>
                    <a:pt x="108250" y="78808"/>
                  </a:lnTo>
                  <a:lnTo>
                    <a:pt x="115845" y="78629"/>
                  </a:lnTo>
                  <a:lnTo>
                    <a:pt x="143935" y="78494"/>
                  </a:lnTo>
                  <a:lnTo>
                    <a:pt x="147550" y="79285"/>
                  </a:lnTo>
                  <a:lnTo>
                    <a:pt x="151548" y="80606"/>
                  </a:lnTo>
                  <a:lnTo>
                    <a:pt x="155800" y="82280"/>
                  </a:lnTo>
                  <a:lnTo>
                    <a:pt x="160223" y="87365"/>
                  </a:lnTo>
                  <a:lnTo>
                    <a:pt x="164759" y="94724"/>
                  </a:lnTo>
                  <a:lnTo>
                    <a:pt x="169371" y="103598"/>
                  </a:lnTo>
                  <a:lnTo>
                    <a:pt x="171651" y="110308"/>
                  </a:lnTo>
                  <a:lnTo>
                    <a:pt x="172377" y="115575"/>
                  </a:lnTo>
                  <a:lnTo>
                    <a:pt x="172068" y="119881"/>
                  </a:lnTo>
                  <a:lnTo>
                    <a:pt x="171724" y="126781"/>
                  </a:lnTo>
                  <a:lnTo>
                    <a:pt x="171633" y="129733"/>
                  </a:lnTo>
                  <a:lnTo>
                    <a:pt x="170777" y="133288"/>
                  </a:lnTo>
                  <a:lnTo>
                    <a:pt x="169415" y="137245"/>
                  </a:lnTo>
                  <a:lnTo>
                    <a:pt x="167711" y="141471"/>
                  </a:lnTo>
                  <a:lnTo>
                    <a:pt x="164988" y="145082"/>
                  </a:lnTo>
                  <a:lnTo>
                    <a:pt x="161586" y="148284"/>
                  </a:lnTo>
                  <a:lnTo>
                    <a:pt x="157729" y="151211"/>
                  </a:lnTo>
                  <a:lnTo>
                    <a:pt x="154366" y="153957"/>
                  </a:lnTo>
                  <a:lnTo>
                    <a:pt x="151329" y="156581"/>
                  </a:lnTo>
                  <a:lnTo>
                    <a:pt x="148510" y="159124"/>
                  </a:lnTo>
                  <a:lnTo>
                    <a:pt x="145044" y="161613"/>
                  </a:lnTo>
                  <a:lnTo>
                    <a:pt x="141146" y="164066"/>
                  </a:lnTo>
                  <a:lnTo>
                    <a:pt x="136960" y="166496"/>
                  </a:lnTo>
                  <a:lnTo>
                    <a:pt x="128074" y="171311"/>
                  </a:lnTo>
                  <a:lnTo>
                    <a:pt x="123483" y="173707"/>
                  </a:lnTo>
                  <a:lnTo>
                    <a:pt x="119628" y="175304"/>
                  </a:lnTo>
                  <a:lnTo>
                    <a:pt x="116264" y="176368"/>
                  </a:lnTo>
                  <a:lnTo>
                    <a:pt x="113227" y="177078"/>
                  </a:lnTo>
                  <a:lnTo>
                    <a:pt x="110410" y="177552"/>
                  </a:lnTo>
                  <a:lnTo>
                    <a:pt x="105163" y="178077"/>
                  </a:lnTo>
                  <a:lnTo>
                    <a:pt x="101858" y="179011"/>
                  </a:lnTo>
                  <a:lnTo>
                    <a:pt x="98068" y="180427"/>
                  </a:lnTo>
                  <a:lnTo>
                    <a:pt x="93953" y="182166"/>
                  </a:lnTo>
                  <a:lnTo>
                    <a:pt x="90417" y="183324"/>
                  </a:lnTo>
                  <a:lnTo>
                    <a:pt x="87265" y="184096"/>
                  </a:lnTo>
                  <a:lnTo>
                    <a:pt x="84370" y="184612"/>
                  </a:lnTo>
                  <a:lnTo>
                    <a:pt x="82440" y="184161"/>
                  </a:lnTo>
                  <a:lnTo>
                    <a:pt x="81154" y="183067"/>
                  </a:lnTo>
                  <a:lnTo>
                    <a:pt x="80296" y="181544"/>
                  </a:lnTo>
                  <a:lnTo>
                    <a:pt x="78931" y="180528"/>
                  </a:lnTo>
                  <a:lnTo>
                    <a:pt x="77226" y="179851"/>
                  </a:lnTo>
                  <a:lnTo>
                    <a:pt x="73216" y="179100"/>
                  </a:lnTo>
                  <a:lnTo>
                    <a:pt x="68788" y="178765"/>
                  </a:lnTo>
                  <a:lnTo>
                    <a:pt x="64293" y="1784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InkAnnotation484"/>
            <p:cNvSpPr/>
            <p:nvPr/>
          </p:nvSpPr>
          <p:spPr>
            <a:xfrm>
              <a:off x="4586287" y="4207668"/>
              <a:ext cx="164307" cy="100014"/>
            </a:xfrm>
            <a:custGeom>
              <a:avLst/>
              <a:gdLst/>
              <a:ahLst/>
              <a:cxnLst/>
              <a:rect l="0" t="0" r="0" b="0"/>
              <a:pathLst>
                <a:path w="164307" h="100014">
                  <a:moveTo>
                    <a:pt x="0" y="0"/>
                  </a:moveTo>
                  <a:lnTo>
                    <a:pt x="13000" y="0"/>
                  </a:lnTo>
                  <a:lnTo>
                    <a:pt x="15833" y="2117"/>
                  </a:lnTo>
                  <a:lnTo>
                    <a:pt x="17699" y="3793"/>
                  </a:lnTo>
                  <a:lnTo>
                    <a:pt x="21889" y="7771"/>
                  </a:lnTo>
                  <a:lnTo>
                    <a:pt x="24117" y="9943"/>
                  </a:lnTo>
                  <a:lnTo>
                    <a:pt x="27191" y="11391"/>
                  </a:lnTo>
                  <a:lnTo>
                    <a:pt x="30827" y="12357"/>
                  </a:lnTo>
                  <a:lnTo>
                    <a:pt x="34839" y="13001"/>
                  </a:lnTo>
                  <a:lnTo>
                    <a:pt x="38307" y="14223"/>
                  </a:lnTo>
                  <a:lnTo>
                    <a:pt x="41414" y="15832"/>
                  </a:lnTo>
                  <a:lnTo>
                    <a:pt x="44278" y="17698"/>
                  </a:lnTo>
                  <a:lnTo>
                    <a:pt x="47775" y="19737"/>
                  </a:lnTo>
                  <a:lnTo>
                    <a:pt x="51693" y="21890"/>
                  </a:lnTo>
                  <a:lnTo>
                    <a:pt x="64794" y="28711"/>
                  </a:lnTo>
                  <a:lnTo>
                    <a:pt x="69390" y="31047"/>
                  </a:lnTo>
                  <a:lnTo>
                    <a:pt x="73248" y="34192"/>
                  </a:lnTo>
                  <a:lnTo>
                    <a:pt x="76613" y="37876"/>
                  </a:lnTo>
                  <a:lnTo>
                    <a:pt x="79651" y="41920"/>
                  </a:lnTo>
                  <a:lnTo>
                    <a:pt x="82469" y="45408"/>
                  </a:lnTo>
                  <a:lnTo>
                    <a:pt x="85141" y="48529"/>
                  </a:lnTo>
                  <a:lnTo>
                    <a:pt x="87718" y="51403"/>
                  </a:lnTo>
                  <a:lnTo>
                    <a:pt x="91022" y="54112"/>
                  </a:lnTo>
                  <a:lnTo>
                    <a:pt x="94813" y="56712"/>
                  </a:lnTo>
                  <a:lnTo>
                    <a:pt x="98928" y="59240"/>
                  </a:lnTo>
                  <a:lnTo>
                    <a:pt x="103258" y="62512"/>
                  </a:lnTo>
                  <a:lnTo>
                    <a:pt x="107732" y="66281"/>
                  </a:lnTo>
                  <a:lnTo>
                    <a:pt x="116144" y="73909"/>
                  </a:lnTo>
                  <a:lnTo>
                    <a:pt x="122527" y="79944"/>
                  </a:lnTo>
                  <a:lnTo>
                    <a:pt x="135560" y="92735"/>
                  </a:lnTo>
                  <a:lnTo>
                    <a:pt x="137999" y="95161"/>
                  </a:lnTo>
                  <a:lnTo>
                    <a:pt x="140418" y="96778"/>
                  </a:lnTo>
                  <a:lnTo>
                    <a:pt x="145223" y="98575"/>
                  </a:lnTo>
                  <a:lnTo>
                    <a:pt x="150004" y="99374"/>
                  </a:lnTo>
                  <a:lnTo>
                    <a:pt x="154774" y="99729"/>
                  </a:lnTo>
                  <a:lnTo>
                    <a:pt x="164306" y="1000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InkAnnotation485"/>
            <p:cNvSpPr/>
            <p:nvPr/>
          </p:nvSpPr>
          <p:spPr>
            <a:xfrm>
              <a:off x="4614862" y="4164806"/>
              <a:ext cx="142876" cy="171451"/>
            </a:xfrm>
            <a:custGeom>
              <a:avLst/>
              <a:gdLst/>
              <a:ahLst/>
              <a:cxnLst/>
              <a:rect l="0" t="0" r="0" b="0"/>
              <a:pathLst>
                <a:path w="142876" h="171451">
                  <a:moveTo>
                    <a:pt x="142875" y="0"/>
                  </a:moveTo>
                  <a:lnTo>
                    <a:pt x="139083" y="3793"/>
                  </a:lnTo>
                  <a:lnTo>
                    <a:pt x="137966" y="5703"/>
                  </a:lnTo>
                  <a:lnTo>
                    <a:pt x="136724" y="9943"/>
                  </a:lnTo>
                  <a:lnTo>
                    <a:pt x="134056" y="14473"/>
                  </a:lnTo>
                  <a:lnTo>
                    <a:pt x="132233" y="16792"/>
                  </a:lnTo>
                  <a:lnTo>
                    <a:pt x="130225" y="19926"/>
                  </a:lnTo>
                  <a:lnTo>
                    <a:pt x="128091" y="23603"/>
                  </a:lnTo>
                  <a:lnTo>
                    <a:pt x="125876" y="27641"/>
                  </a:lnTo>
                  <a:lnTo>
                    <a:pt x="122811" y="31921"/>
                  </a:lnTo>
                  <a:lnTo>
                    <a:pt x="119180" y="36362"/>
                  </a:lnTo>
                  <a:lnTo>
                    <a:pt x="115172" y="40910"/>
                  </a:lnTo>
                  <a:lnTo>
                    <a:pt x="111707" y="46324"/>
                  </a:lnTo>
                  <a:lnTo>
                    <a:pt x="108603" y="52313"/>
                  </a:lnTo>
                  <a:lnTo>
                    <a:pt x="105739" y="58688"/>
                  </a:lnTo>
                  <a:lnTo>
                    <a:pt x="102243" y="64525"/>
                  </a:lnTo>
                  <a:lnTo>
                    <a:pt x="98324" y="70004"/>
                  </a:lnTo>
                  <a:lnTo>
                    <a:pt x="94124" y="75244"/>
                  </a:lnTo>
                  <a:lnTo>
                    <a:pt x="89738" y="80325"/>
                  </a:lnTo>
                  <a:lnTo>
                    <a:pt x="85225" y="85300"/>
                  </a:lnTo>
                  <a:lnTo>
                    <a:pt x="80629" y="90205"/>
                  </a:lnTo>
                  <a:lnTo>
                    <a:pt x="75978" y="95855"/>
                  </a:lnTo>
                  <a:lnTo>
                    <a:pt x="71289" y="102003"/>
                  </a:lnTo>
                  <a:lnTo>
                    <a:pt x="66576" y="108483"/>
                  </a:lnTo>
                  <a:lnTo>
                    <a:pt x="61847" y="113597"/>
                  </a:lnTo>
                  <a:lnTo>
                    <a:pt x="57106" y="117800"/>
                  </a:lnTo>
                  <a:lnTo>
                    <a:pt x="52358" y="121396"/>
                  </a:lnTo>
                  <a:lnTo>
                    <a:pt x="47605" y="125380"/>
                  </a:lnTo>
                  <a:lnTo>
                    <a:pt x="42850" y="129624"/>
                  </a:lnTo>
                  <a:lnTo>
                    <a:pt x="38092" y="134042"/>
                  </a:lnTo>
                  <a:lnTo>
                    <a:pt x="34126" y="138573"/>
                  </a:lnTo>
                  <a:lnTo>
                    <a:pt x="30688" y="143182"/>
                  </a:lnTo>
                  <a:lnTo>
                    <a:pt x="27603" y="147842"/>
                  </a:lnTo>
                  <a:lnTo>
                    <a:pt x="24752" y="151743"/>
                  </a:lnTo>
                  <a:lnTo>
                    <a:pt x="22057" y="155137"/>
                  </a:lnTo>
                  <a:lnTo>
                    <a:pt x="19467" y="158194"/>
                  </a:lnTo>
                  <a:lnTo>
                    <a:pt x="16947" y="161025"/>
                  </a:lnTo>
                  <a:lnTo>
                    <a:pt x="12031" y="166287"/>
                  </a:lnTo>
                  <a:lnTo>
                    <a:pt x="9608" y="168008"/>
                  </a:lnTo>
                  <a:lnTo>
                    <a:pt x="7198" y="169156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InkAnnotation486"/>
            <p:cNvSpPr/>
            <p:nvPr/>
          </p:nvSpPr>
          <p:spPr>
            <a:xfrm>
              <a:off x="4914900" y="4167892"/>
              <a:ext cx="100013" cy="11202"/>
            </a:xfrm>
            <a:custGeom>
              <a:avLst/>
              <a:gdLst/>
              <a:ahLst/>
              <a:cxnLst/>
              <a:rect l="0" t="0" r="0" b="0"/>
              <a:pathLst>
                <a:path w="100013" h="11202">
                  <a:moveTo>
                    <a:pt x="0" y="11201"/>
                  </a:moveTo>
                  <a:lnTo>
                    <a:pt x="0" y="7409"/>
                  </a:lnTo>
                  <a:lnTo>
                    <a:pt x="1587" y="6291"/>
                  </a:lnTo>
                  <a:lnTo>
                    <a:pt x="4233" y="5547"/>
                  </a:lnTo>
                  <a:lnTo>
                    <a:pt x="12301" y="4352"/>
                  </a:lnTo>
                  <a:lnTo>
                    <a:pt x="14551" y="3460"/>
                  </a:lnTo>
                  <a:lnTo>
                    <a:pt x="17638" y="2072"/>
                  </a:lnTo>
                  <a:lnTo>
                    <a:pt x="21283" y="352"/>
                  </a:lnTo>
                  <a:lnTo>
                    <a:pt x="30858" y="0"/>
                  </a:lnTo>
                  <a:lnTo>
                    <a:pt x="44384" y="559"/>
                  </a:lnTo>
                  <a:lnTo>
                    <a:pt x="83291" y="3366"/>
                  </a:lnTo>
                  <a:lnTo>
                    <a:pt x="90729" y="3751"/>
                  </a:lnTo>
                  <a:lnTo>
                    <a:pt x="100012" y="40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InkAnnotation487"/>
            <p:cNvSpPr/>
            <p:nvPr/>
          </p:nvSpPr>
          <p:spPr>
            <a:xfrm>
              <a:off x="4914900" y="4236243"/>
              <a:ext cx="128588" cy="1"/>
            </a:xfrm>
            <a:custGeom>
              <a:avLst/>
              <a:gdLst/>
              <a:ahLst/>
              <a:cxnLst/>
              <a:rect l="0" t="0" r="0" b="0"/>
              <a:pathLst>
                <a:path w="128588" h="1">
                  <a:moveTo>
                    <a:pt x="0" y="0"/>
                  </a:move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InkAnnotation488"/>
            <p:cNvSpPr/>
            <p:nvPr/>
          </p:nvSpPr>
          <p:spPr>
            <a:xfrm>
              <a:off x="5143500" y="4179093"/>
              <a:ext cx="78582" cy="14289"/>
            </a:xfrm>
            <a:custGeom>
              <a:avLst/>
              <a:gdLst/>
              <a:ahLst/>
              <a:cxnLst/>
              <a:rect l="0" t="0" r="0" b="0"/>
              <a:pathLst>
                <a:path w="78582" h="14289">
                  <a:moveTo>
                    <a:pt x="0" y="0"/>
                  </a:moveTo>
                  <a:lnTo>
                    <a:pt x="10642" y="0"/>
                  </a:lnTo>
                  <a:lnTo>
                    <a:pt x="12651" y="794"/>
                  </a:lnTo>
                  <a:lnTo>
                    <a:pt x="14783" y="2117"/>
                  </a:lnTo>
                  <a:lnTo>
                    <a:pt x="17000" y="3793"/>
                  </a:lnTo>
                  <a:lnTo>
                    <a:pt x="19270" y="4910"/>
                  </a:lnTo>
                  <a:lnTo>
                    <a:pt x="21578" y="5655"/>
                  </a:lnTo>
                  <a:lnTo>
                    <a:pt x="23911" y="6151"/>
                  </a:lnTo>
                  <a:lnTo>
                    <a:pt x="26258" y="6482"/>
                  </a:lnTo>
                  <a:lnTo>
                    <a:pt x="28619" y="6703"/>
                  </a:lnTo>
                  <a:lnTo>
                    <a:pt x="30985" y="6850"/>
                  </a:lnTo>
                  <a:lnTo>
                    <a:pt x="33357" y="7742"/>
                  </a:lnTo>
                  <a:lnTo>
                    <a:pt x="35731" y="9130"/>
                  </a:lnTo>
                  <a:lnTo>
                    <a:pt x="38109" y="10850"/>
                  </a:lnTo>
                  <a:lnTo>
                    <a:pt x="40487" y="11995"/>
                  </a:lnTo>
                  <a:lnTo>
                    <a:pt x="42865" y="12759"/>
                  </a:lnTo>
                  <a:lnTo>
                    <a:pt x="45246" y="13268"/>
                  </a:lnTo>
                  <a:lnTo>
                    <a:pt x="47627" y="13609"/>
                  </a:lnTo>
                  <a:lnTo>
                    <a:pt x="50007" y="13835"/>
                  </a:lnTo>
                  <a:lnTo>
                    <a:pt x="52388" y="13986"/>
                  </a:lnTo>
                  <a:lnTo>
                    <a:pt x="59267" y="14154"/>
                  </a:lnTo>
                  <a:lnTo>
                    <a:pt x="78581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InkAnnotation489"/>
            <p:cNvSpPr/>
            <p:nvPr/>
          </p:nvSpPr>
          <p:spPr>
            <a:xfrm>
              <a:off x="5307806" y="4022926"/>
              <a:ext cx="184621" cy="284756"/>
            </a:xfrm>
            <a:custGeom>
              <a:avLst/>
              <a:gdLst/>
              <a:ahLst/>
              <a:cxnLst/>
              <a:rect l="0" t="0" r="0" b="0"/>
              <a:pathLst>
                <a:path w="184621" h="284756">
                  <a:moveTo>
                    <a:pt x="0" y="34724"/>
                  </a:moveTo>
                  <a:lnTo>
                    <a:pt x="0" y="20464"/>
                  </a:lnTo>
                  <a:lnTo>
                    <a:pt x="10642" y="20436"/>
                  </a:lnTo>
                  <a:lnTo>
                    <a:pt x="15826" y="19643"/>
                  </a:lnTo>
                  <a:lnTo>
                    <a:pt x="38909" y="15527"/>
                  </a:lnTo>
                  <a:lnTo>
                    <a:pt x="44195" y="14782"/>
                  </a:lnTo>
                  <a:lnTo>
                    <a:pt x="48513" y="14285"/>
                  </a:lnTo>
                  <a:lnTo>
                    <a:pt x="52980" y="13954"/>
                  </a:lnTo>
                  <a:lnTo>
                    <a:pt x="57545" y="13734"/>
                  </a:lnTo>
                  <a:lnTo>
                    <a:pt x="62176" y="13586"/>
                  </a:lnTo>
                  <a:lnTo>
                    <a:pt x="66850" y="12695"/>
                  </a:lnTo>
                  <a:lnTo>
                    <a:pt x="71555" y="11306"/>
                  </a:lnTo>
                  <a:lnTo>
                    <a:pt x="76278" y="9587"/>
                  </a:lnTo>
                  <a:lnTo>
                    <a:pt x="81015" y="8441"/>
                  </a:lnTo>
                  <a:lnTo>
                    <a:pt x="85760" y="7677"/>
                  </a:lnTo>
                  <a:lnTo>
                    <a:pt x="90511" y="7167"/>
                  </a:lnTo>
                  <a:lnTo>
                    <a:pt x="95265" y="6828"/>
                  </a:lnTo>
                  <a:lnTo>
                    <a:pt x="100023" y="6601"/>
                  </a:lnTo>
                  <a:lnTo>
                    <a:pt x="112186" y="6283"/>
                  </a:lnTo>
                  <a:lnTo>
                    <a:pt x="127200" y="6175"/>
                  </a:lnTo>
                  <a:lnTo>
                    <a:pt x="131631" y="5372"/>
                  </a:lnTo>
                  <a:lnTo>
                    <a:pt x="136173" y="4044"/>
                  </a:lnTo>
                  <a:lnTo>
                    <a:pt x="140788" y="2364"/>
                  </a:lnTo>
                  <a:lnTo>
                    <a:pt x="144658" y="1244"/>
                  </a:lnTo>
                  <a:lnTo>
                    <a:pt x="148033" y="498"/>
                  </a:lnTo>
                  <a:lnTo>
                    <a:pt x="151077" y="0"/>
                  </a:lnTo>
                  <a:lnTo>
                    <a:pt x="153898" y="462"/>
                  </a:lnTo>
                  <a:lnTo>
                    <a:pt x="161663" y="4111"/>
                  </a:lnTo>
                  <a:lnTo>
                    <a:pt x="166571" y="5243"/>
                  </a:lnTo>
                  <a:lnTo>
                    <a:pt x="171399" y="7863"/>
                  </a:lnTo>
                  <a:lnTo>
                    <a:pt x="177173" y="12219"/>
                  </a:lnTo>
                  <a:lnTo>
                    <a:pt x="181965" y="16767"/>
                  </a:lnTo>
                  <a:lnTo>
                    <a:pt x="184620" y="19348"/>
                  </a:lnTo>
                  <a:lnTo>
                    <a:pt x="183123" y="24186"/>
                  </a:lnTo>
                  <a:lnTo>
                    <a:pt x="180607" y="30834"/>
                  </a:lnTo>
                  <a:lnTo>
                    <a:pt x="179489" y="36434"/>
                  </a:lnTo>
                  <a:lnTo>
                    <a:pt x="176875" y="43686"/>
                  </a:lnTo>
                  <a:lnTo>
                    <a:pt x="175067" y="47842"/>
                  </a:lnTo>
                  <a:lnTo>
                    <a:pt x="173067" y="52994"/>
                  </a:lnTo>
                  <a:lnTo>
                    <a:pt x="168729" y="65069"/>
                  </a:lnTo>
                  <a:lnTo>
                    <a:pt x="166461" y="70829"/>
                  </a:lnTo>
                  <a:lnTo>
                    <a:pt x="164155" y="76256"/>
                  </a:lnTo>
                  <a:lnTo>
                    <a:pt x="161825" y="81462"/>
                  </a:lnTo>
                  <a:lnTo>
                    <a:pt x="159477" y="87313"/>
                  </a:lnTo>
                  <a:lnTo>
                    <a:pt x="154752" y="100165"/>
                  </a:lnTo>
                  <a:lnTo>
                    <a:pt x="151587" y="107721"/>
                  </a:lnTo>
                  <a:lnTo>
                    <a:pt x="147888" y="115932"/>
                  </a:lnTo>
                  <a:lnTo>
                    <a:pt x="143836" y="124581"/>
                  </a:lnTo>
                  <a:lnTo>
                    <a:pt x="140341" y="132728"/>
                  </a:lnTo>
                  <a:lnTo>
                    <a:pt x="137217" y="140541"/>
                  </a:lnTo>
                  <a:lnTo>
                    <a:pt x="131629" y="155572"/>
                  </a:lnTo>
                  <a:lnTo>
                    <a:pt x="126500" y="170190"/>
                  </a:lnTo>
                  <a:lnTo>
                    <a:pt x="123227" y="177422"/>
                  </a:lnTo>
                  <a:lnTo>
                    <a:pt x="119458" y="184625"/>
                  </a:lnTo>
                  <a:lnTo>
                    <a:pt x="115357" y="191808"/>
                  </a:lnTo>
                  <a:lnTo>
                    <a:pt x="111830" y="198977"/>
                  </a:lnTo>
                  <a:lnTo>
                    <a:pt x="108684" y="206139"/>
                  </a:lnTo>
                  <a:lnTo>
                    <a:pt x="105793" y="213294"/>
                  </a:lnTo>
                  <a:lnTo>
                    <a:pt x="102280" y="219652"/>
                  </a:lnTo>
                  <a:lnTo>
                    <a:pt x="98348" y="225477"/>
                  </a:lnTo>
                  <a:lnTo>
                    <a:pt x="94141" y="230949"/>
                  </a:lnTo>
                  <a:lnTo>
                    <a:pt x="91336" y="236184"/>
                  </a:lnTo>
                  <a:lnTo>
                    <a:pt x="89465" y="241262"/>
                  </a:lnTo>
                  <a:lnTo>
                    <a:pt x="88219" y="246234"/>
                  </a:lnTo>
                  <a:lnTo>
                    <a:pt x="86593" y="251137"/>
                  </a:lnTo>
                  <a:lnTo>
                    <a:pt x="84717" y="255993"/>
                  </a:lnTo>
                  <a:lnTo>
                    <a:pt x="81308" y="264828"/>
                  </a:lnTo>
                  <a:lnTo>
                    <a:pt x="79793" y="271401"/>
                  </a:lnTo>
                  <a:lnTo>
                    <a:pt x="78940" y="279563"/>
                  </a:lnTo>
                  <a:lnTo>
                    <a:pt x="78026" y="281293"/>
                  </a:lnTo>
                  <a:lnTo>
                    <a:pt x="76624" y="282447"/>
                  </a:lnTo>
                  <a:lnTo>
                    <a:pt x="71437" y="284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InkAnnotation490"/>
            <p:cNvSpPr/>
            <p:nvPr/>
          </p:nvSpPr>
          <p:spPr>
            <a:xfrm>
              <a:off x="4264818" y="4407693"/>
              <a:ext cx="328614" cy="57151"/>
            </a:xfrm>
            <a:custGeom>
              <a:avLst/>
              <a:gdLst/>
              <a:ahLst/>
              <a:cxnLst/>
              <a:rect l="0" t="0" r="0" b="0"/>
              <a:pathLst>
                <a:path w="328614" h="57151">
                  <a:moveTo>
                    <a:pt x="0" y="57150"/>
                  </a:moveTo>
                  <a:lnTo>
                    <a:pt x="26547" y="53358"/>
                  </a:lnTo>
                  <a:lnTo>
                    <a:pt x="35954" y="52240"/>
                  </a:lnTo>
                  <a:lnTo>
                    <a:pt x="43814" y="51496"/>
                  </a:lnTo>
                  <a:lnTo>
                    <a:pt x="50640" y="50999"/>
                  </a:lnTo>
                  <a:lnTo>
                    <a:pt x="57572" y="49875"/>
                  </a:lnTo>
                  <a:lnTo>
                    <a:pt x="64575" y="48331"/>
                  </a:lnTo>
                  <a:lnTo>
                    <a:pt x="71626" y="46508"/>
                  </a:lnTo>
                  <a:lnTo>
                    <a:pt x="78707" y="45293"/>
                  </a:lnTo>
                  <a:lnTo>
                    <a:pt x="85809" y="44483"/>
                  </a:lnTo>
                  <a:lnTo>
                    <a:pt x="92925" y="43943"/>
                  </a:lnTo>
                  <a:lnTo>
                    <a:pt x="100050" y="42789"/>
                  </a:lnTo>
                  <a:lnTo>
                    <a:pt x="107181" y="41226"/>
                  </a:lnTo>
                  <a:lnTo>
                    <a:pt x="139529" y="33015"/>
                  </a:lnTo>
                  <a:lnTo>
                    <a:pt x="148582" y="31535"/>
                  </a:lnTo>
                  <a:lnTo>
                    <a:pt x="157792" y="30548"/>
                  </a:lnTo>
                  <a:lnTo>
                    <a:pt x="167107" y="29891"/>
                  </a:lnTo>
                  <a:lnTo>
                    <a:pt x="175699" y="28658"/>
                  </a:lnTo>
                  <a:lnTo>
                    <a:pt x="183808" y="27043"/>
                  </a:lnTo>
                  <a:lnTo>
                    <a:pt x="191594" y="25172"/>
                  </a:lnTo>
                  <a:lnTo>
                    <a:pt x="199961" y="23926"/>
                  </a:lnTo>
                  <a:lnTo>
                    <a:pt x="208714" y="23094"/>
                  </a:lnTo>
                  <a:lnTo>
                    <a:pt x="217724" y="22540"/>
                  </a:lnTo>
                  <a:lnTo>
                    <a:pt x="226112" y="21377"/>
                  </a:lnTo>
                  <a:lnTo>
                    <a:pt x="234085" y="19808"/>
                  </a:lnTo>
                  <a:lnTo>
                    <a:pt x="241782" y="17968"/>
                  </a:lnTo>
                  <a:lnTo>
                    <a:pt x="249294" y="16741"/>
                  </a:lnTo>
                  <a:lnTo>
                    <a:pt x="256683" y="15923"/>
                  </a:lnTo>
                  <a:lnTo>
                    <a:pt x="263991" y="15378"/>
                  </a:lnTo>
                  <a:lnTo>
                    <a:pt x="270451" y="15014"/>
                  </a:lnTo>
                  <a:lnTo>
                    <a:pt x="281861" y="14611"/>
                  </a:lnTo>
                  <a:lnTo>
                    <a:pt x="287126" y="12916"/>
                  </a:lnTo>
                  <a:lnTo>
                    <a:pt x="292224" y="10198"/>
                  </a:lnTo>
                  <a:lnTo>
                    <a:pt x="297210" y="6799"/>
                  </a:lnTo>
                  <a:lnTo>
                    <a:pt x="302915" y="4533"/>
                  </a:lnTo>
                  <a:lnTo>
                    <a:pt x="309100" y="3022"/>
                  </a:lnTo>
                  <a:lnTo>
                    <a:pt x="3286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InkAnnotation491"/>
            <p:cNvSpPr/>
            <p:nvPr/>
          </p:nvSpPr>
          <p:spPr>
            <a:xfrm>
              <a:off x="4357687" y="4451528"/>
              <a:ext cx="164183" cy="170148"/>
            </a:xfrm>
            <a:custGeom>
              <a:avLst/>
              <a:gdLst/>
              <a:ahLst/>
              <a:cxnLst/>
              <a:rect l="0" t="0" r="0" b="0"/>
              <a:pathLst>
                <a:path w="164183" h="170148">
                  <a:moveTo>
                    <a:pt x="0" y="34747"/>
                  </a:moveTo>
                  <a:lnTo>
                    <a:pt x="0" y="30955"/>
                  </a:lnTo>
                  <a:lnTo>
                    <a:pt x="794" y="29837"/>
                  </a:lnTo>
                  <a:lnTo>
                    <a:pt x="2117" y="29092"/>
                  </a:lnTo>
                  <a:lnTo>
                    <a:pt x="6151" y="27897"/>
                  </a:lnTo>
                  <a:lnTo>
                    <a:pt x="10642" y="23898"/>
                  </a:lnTo>
                  <a:lnTo>
                    <a:pt x="19001" y="20370"/>
                  </a:lnTo>
                  <a:lnTo>
                    <a:pt x="31718" y="15638"/>
                  </a:lnTo>
                  <a:lnTo>
                    <a:pt x="47339" y="10101"/>
                  </a:lnTo>
                  <a:lnTo>
                    <a:pt x="59341" y="6410"/>
                  </a:lnTo>
                  <a:lnTo>
                    <a:pt x="68930" y="3950"/>
                  </a:lnTo>
                  <a:lnTo>
                    <a:pt x="76909" y="2309"/>
                  </a:lnTo>
                  <a:lnTo>
                    <a:pt x="83817" y="1215"/>
                  </a:lnTo>
                  <a:lnTo>
                    <a:pt x="90010" y="486"/>
                  </a:lnTo>
                  <a:lnTo>
                    <a:pt x="95724" y="0"/>
                  </a:lnTo>
                  <a:lnTo>
                    <a:pt x="100329" y="470"/>
                  </a:lnTo>
                  <a:lnTo>
                    <a:pt x="104192" y="1576"/>
                  </a:lnTo>
                  <a:lnTo>
                    <a:pt x="112304" y="5264"/>
                  </a:lnTo>
                  <a:lnTo>
                    <a:pt x="115530" y="5768"/>
                  </a:lnTo>
                  <a:lnTo>
                    <a:pt x="117501" y="5903"/>
                  </a:lnTo>
                  <a:lnTo>
                    <a:pt x="118815" y="6786"/>
                  </a:lnTo>
                  <a:lnTo>
                    <a:pt x="119692" y="8168"/>
                  </a:lnTo>
                  <a:lnTo>
                    <a:pt x="120665" y="11822"/>
                  </a:lnTo>
                  <a:lnTo>
                    <a:pt x="121098" y="16091"/>
                  </a:lnTo>
                  <a:lnTo>
                    <a:pt x="120419" y="18341"/>
                  </a:lnTo>
                  <a:lnTo>
                    <a:pt x="117549" y="22958"/>
                  </a:lnTo>
                  <a:lnTo>
                    <a:pt x="113628" y="27655"/>
                  </a:lnTo>
                  <a:lnTo>
                    <a:pt x="111470" y="30019"/>
                  </a:lnTo>
                  <a:lnTo>
                    <a:pt x="110033" y="32389"/>
                  </a:lnTo>
                  <a:lnTo>
                    <a:pt x="108435" y="37138"/>
                  </a:lnTo>
                  <a:lnTo>
                    <a:pt x="105609" y="41895"/>
                  </a:lnTo>
                  <a:lnTo>
                    <a:pt x="103743" y="44275"/>
                  </a:lnTo>
                  <a:lnTo>
                    <a:pt x="100912" y="46655"/>
                  </a:lnTo>
                  <a:lnTo>
                    <a:pt x="97437" y="49035"/>
                  </a:lnTo>
                  <a:lnTo>
                    <a:pt x="93534" y="51416"/>
                  </a:lnTo>
                  <a:lnTo>
                    <a:pt x="90136" y="54591"/>
                  </a:lnTo>
                  <a:lnTo>
                    <a:pt x="87080" y="58295"/>
                  </a:lnTo>
                  <a:lnTo>
                    <a:pt x="84247" y="62352"/>
                  </a:lnTo>
                  <a:lnTo>
                    <a:pt x="81564" y="65850"/>
                  </a:lnTo>
                  <a:lnTo>
                    <a:pt x="78982" y="68976"/>
                  </a:lnTo>
                  <a:lnTo>
                    <a:pt x="76467" y="71854"/>
                  </a:lnTo>
                  <a:lnTo>
                    <a:pt x="73997" y="73772"/>
                  </a:lnTo>
                  <a:lnTo>
                    <a:pt x="69135" y="75904"/>
                  </a:lnTo>
                  <a:lnTo>
                    <a:pt x="65934" y="76472"/>
                  </a:lnTo>
                  <a:lnTo>
                    <a:pt x="62212" y="76851"/>
                  </a:lnTo>
                  <a:lnTo>
                    <a:pt x="58144" y="77104"/>
                  </a:lnTo>
                  <a:lnTo>
                    <a:pt x="55432" y="78066"/>
                  </a:lnTo>
                  <a:lnTo>
                    <a:pt x="53623" y="79501"/>
                  </a:lnTo>
                  <a:lnTo>
                    <a:pt x="50218" y="84446"/>
                  </a:lnTo>
                  <a:lnTo>
                    <a:pt x="54958" y="79783"/>
                  </a:lnTo>
                  <a:lnTo>
                    <a:pt x="56176" y="78575"/>
                  </a:lnTo>
                  <a:lnTo>
                    <a:pt x="58834" y="78038"/>
                  </a:lnTo>
                  <a:lnTo>
                    <a:pt x="60654" y="77895"/>
                  </a:lnTo>
                  <a:lnTo>
                    <a:pt x="63454" y="77006"/>
                  </a:lnTo>
                  <a:lnTo>
                    <a:pt x="66910" y="75620"/>
                  </a:lnTo>
                  <a:lnTo>
                    <a:pt x="70800" y="73901"/>
                  </a:lnTo>
                  <a:lnTo>
                    <a:pt x="74187" y="72756"/>
                  </a:lnTo>
                  <a:lnTo>
                    <a:pt x="77239" y="71993"/>
                  </a:lnTo>
                  <a:lnTo>
                    <a:pt x="80068" y="71484"/>
                  </a:lnTo>
                  <a:lnTo>
                    <a:pt x="83541" y="71144"/>
                  </a:lnTo>
                  <a:lnTo>
                    <a:pt x="87445" y="70918"/>
                  </a:lnTo>
                  <a:lnTo>
                    <a:pt x="91634" y="70767"/>
                  </a:lnTo>
                  <a:lnTo>
                    <a:pt x="95221" y="69873"/>
                  </a:lnTo>
                  <a:lnTo>
                    <a:pt x="98406" y="68483"/>
                  </a:lnTo>
                  <a:lnTo>
                    <a:pt x="101323" y="66762"/>
                  </a:lnTo>
                  <a:lnTo>
                    <a:pt x="104855" y="65616"/>
                  </a:lnTo>
                  <a:lnTo>
                    <a:pt x="108797" y="64851"/>
                  </a:lnTo>
                  <a:lnTo>
                    <a:pt x="113013" y="64341"/>
                  </a:lnTo>
                  <a:lnTo>
                    <a:pt x="117410" y="64002"/>
                  </a:lnTo>
                  <a:lnTo>
                    <a:pt x="121930" y="63775"/>
                  </a:lnTo>
                  <a:lnTo>
                    <a:pt x="126531" y="63624"/>
                  </a:lnTo>
                  <a:lnTo>
                    <a:pt x="130391" y="64317"/>
                  </a:lnTo>
                  <a:lnTo>
                    <a:pt x="133759" y="65573"/>
                  </a:lnTo>
                  <a:lnTo>
                    <a:pt x="136797" y="67204"/>
                  </a:lnTo>
                  <a:lnTo>
                    <a:pt x="139617" y="68291"/>
                  </a:lnTo>
                  <a:lnTo>
                    <a:pt x="142291" y="69015"/>
                  </a:lnTo>
                  <a:lnTo>
                    <a:pt x="144867" y="69499"/>
                  </a:lnTo>
                  <a:lnTo>
                    <a:pt x="149846" y="72153"/>
                  </a:lnTo>
                  <a:lnTo>
                    <a:pt x="154705" y="75978"/>
                  </a:lnTo>
                  <a:lnTo>
                    <a:pt x="159510" y="80324"/>
                  </a:lnTo>
                  <a:lnTo>
                    <a:pt x="161109" y="82594"/>
                  </a:lnTo>
                  <a:lnTo>
                    <a:pt x="162885" y="87233"/>
                  </a:lnTo>
                  <a:lnTo>
                    <a:pt x="163359" y="90375"/>
                  </a:lnTo>
                  <a:lnTo>
                    <a:pt x="163675" y="94057"/>
                  </a:lnTo>
                  <a:lnTo>
                    <a:pt x="164026" y="101588"/>
                  </a:lnTo>
                  <a:lnTo>
                    <a:pt x="164182" y="107581"/>
                  </a:lnTo>
                  <a:lnTo>
                    <a:pt x="163430" y="111084"/>
                  </a:lnTo>
                  <a:lnTo>
                    <a:pt x="162134" y="115007"/>
                  </a:lnTo>
                  <a:lnTo>
                    <a:pt x="160477" y="119210"/>
                  </a:lnTo>
                  <a:lnTo>
                    <a:pt x="157785" y="122805"/>
                  </a:lnTo>
                  <a:lnTo>
                    <a:pt x="154402" y="125997"/>
                  </a:lnTo>
                  <a:lnTo>
                    <a:pt x="150561" y="128917"/>
                  </a:lnTo>
                  <a:lnTo>
                    <a:pt x="147205" y="131658"/>
                  </a:lnTo>
                  <a:lnTo>
                    <a:pt x="144174" y="134279"/>
                  </a:lnTo>
                  <a:lnTo>
                    <a:pt x="141360" y="136821"/>
                  </a:lnTo>
                  <a:lnTo>
                    <a:pt x="137896" y="139309"/>
                  </a:lnTo>
                  <a:lnTo>
                    <a:pt x="134000" y="141761"/>
                  </a:lnTo>
                  <a:lnTo>
                    <a:pt x="129814" y="144189"/>
                  </a:lnTo>
                  <a:lnTo>
                    <a:pt x="120931" y="149005"/>
                  </a:lnTo>
                  <a:lnTo>
                    <a:pt x="102293" y="158563"/>
                  </a:lnTo>
                  <a:lnTo>
                    <a:pt x="98358" y="160154"/>
                  </a:lnTo>
                  <a:lnTo>
                    <a:pt x="94941" y="161214"/>
                  </a:lnTo>
                  <a:lnTo>
                    <a:pt x="91869" y="161921"/>
                  </a:lnTo>
                  <a:lnTo>
                    <a:pt x="88234" y="163185"/>
                  </a:lnTo>
                  <a:lnTo>
                    <a:pt x="84223" y="164823"/>
                  </a:lnTo>
                  <a:lnTo>
                    <a:pt x="79960" y="166707"/>
                  </a:lnTo>
                  <a:lnTo>
                    <a:pt x="75533" y="167964"/>
                  </a:lnTo>
                  <a:lnTo>
                    <a:pt x="70992" y="168802"/>
                  </a:lnTo>
                  <a:lnTo>
                    <a:pt x="66379" y="169361"/>
                  </a:lnTo>
                  <a:lnTo>
                    <a:pt x="62508" y="169733"/>
                  </a:lnTo>
                  <a:lnTo>
                    <a:pt x="59135" y="169982"/>
                  </a:lnTo>
                  <a:lnTo>
                    <a:pt x="56092" y="170147"/>
                  </a:lnTo>
                  <a:lnTo>
                    <a:pt x="52476" y="169464"/>
                  </a:lnTo>
                  <a:lnTo>
                    <a:pt x="48477" y="168214"/>
                  </a:lnTo>
                  <a:lnTo>
                    <a:pt x="35719" y="16333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InkAnnotation492"/>
            <p:cNvSpPr/>
            <p:nvPr/>
          </p:nvSpPr>
          <p:spPr>
            <a:xfrm>
              <a:off x="5179218" y="4351009"/>
              <a:ext cx="235745" cy="42398"/>
            </a:xfrm>
            <a:custGeom>
              <a:avLst/>
              <a:gdLst/>
              <a:ahLst/>
              <a:cxnLst/>
              <a:rect l="0" t="0" r="0" b="0"/>
              <a:pathLst>
                <a:path w="235745" h="42398">
                  <a:moveTo>
                    <a:pt x="0" y="42397"/>
                  </a:moveTo>
                  <a:lnTo>
                    <a:pt x="0" y="35547"/>
                  </a:lnTo>
                  <a:lnTo>
                    <a:pt x="3793" y="35340"/>
                  </a:lnTo>
                  <a:lnTo>
                    <a:pt x="6498" y="34517"/>
                  </a:lnTo>
                  <a:lnTo>
                    <a:pt x="9888" y="33175"/>
                  </a:lnTo>
                  <a:lnTo>
                    <a:pt x="13735" y="31487"/>
                  </a:lnTo>
                  <a:lnTo>
                    <a:pt x="17889" y="30361"/>
                  </a:lnTo>
                  <a:lnTo>
                    <a:pt x="22244" y="29610"/>
                  </a:lnTo>
                  <a:lnTo>
                    <a:pt x="26736" y="29110"/>
                  </a:lnTo>
                  <a:lnTo>
                    <a:pt x="31318" y="27983"/>
                  </a:lnTo>
                  <a:lnTo>
                    <a:pt x="35960" y="26437"/>
                  </a:lnTo>
                  <a:lnTo>
                    <a:pt x="40642" y="24613"/>
                  </a:lnTo>
                  <a:lnTo>
                    <a:pt x="45351" y="23398"/>
                  </a:lnTo>
                  <a:lnTo>
                    <a:pt x="50079" y="22586"/>
                  </a:lnTo>
                  <a:lnTo>
                    <a:pt x="54817" y="22046"/>
                  </a:lnTo>
                  <a:lnTo>
                    <a:pt x="62738" y="20098"/>
                  </a:lnTo>
                  <a:lnTo>
                    <a:pt x="72782" y="17213"/>
                  </a:lnTo>
                  <a:lnTo>
                    <a:pt x="84240" y="13701"/>
                  </a:lnTo>
                  <a:lnTo>
                    <a:pt x="93467" y="11360"/>
                  </a:lnTo>
                  <a:lnTo>
                    <a:pt x="101205" y="9799"/>
                  </a:lnTo>
                  <a:lnTo>
                    <a:pt x="107952" y="8759"/>
                  </a:lnTo>
                  <a:lnTo>
                    <a:pt x="114830" y="8065"/>
                  </a:lnTo>
                  <a:lnTo>
                    <a:pt x="121797" y="7603"/>
                  </a:lnTo>
                  <a:lnTo>
                    <a:pt x="128824" y="7294"/>
                  </a:lnTo>
                  <a:lnTo>
                    <a:pt x="135888" y="6295"/>
                  </a:lnTo>
                  <a:lnTo>
                    <a:pt x="142980" y="4835"/>
                  </a:lnTo>
                  <a:lnTo>
                    <a:pt x="150089" y="3069"/>
                  </a:lnTo>
                  <a:lnTo>
                    <a:pt x="156415" y="1890"/>
                  </a:lnTo>
                  <a:lnTo>
                    <a:pt x="162221" y="1105"/>
                  </a:lnTo>
                  <a:lnTo>
                    <a:pt x="167678" y="582"/>
                  </a:lnTo>
                  <a:lnTo>
                    <a:pt x="173699" y="232"/>
                  </a:lnTo>
                  <a:lnTo>
                    <a:pt x="180093" y="0"/>
                  </a:lnTo>
                  <a:lnTo>
                    <a:pt x="235744" y="66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InkAnnotation493"/>
            <p:cNvSpPr/>
            <p:nvPr/>
          </p:nvSpPr>
          <p:spPr>
            <a:xfrm>
              <a:off x="5172075" y="4436366"/>
              <a:ext cx="192757" cy="185641"/>
            </a:xfrm>
            <a:custGeom>
              <a:avLst/>
              <a:gdLst/>
              <a:ahLst/>
              <a:cxnLst/>
              <a:rect l="0" t="0" r="0" b="0"/>
              <a:pathLst>
                <a:path w="192757" h="185641">
                  <a:moveTo>
                    <a:pt x="35718" y="49909"/>
                  </a:moveTo>
                  <a:lnTo>
                    <a:pt x="46568" y="39060"/>
                  </a:lnTo>
                  <a:lnTo>
                    <a:pt x="49301" y="37120"/>
                  </a:lnTo>
                  <a:lnTo>
                    <a:pt x="52711" y="35033"/>
                  </a:lnTo>
                  <a:lnTo>
                    <a:pt x="56572" y="32847"/>
                  </a:lnTo>
                  <a:lnTo>
                    <a:pt x="59940" y="30597"/>
                  </a:lnTo>
                  <a:lnTo>
                    <a:pt x="65798" y="25980"/>
                  </a:lnTo>
                  <a:lnTo>
                    <a:pt x="69265" y="23637"/>
                  </a:lnTo>
                  <a:lnTo>
                    <a:pt x="73164" y="21282"/>
                  </a:lnTo>
                  <a:lnTo>
                    <a:pt x="77351" y="18918"/>
                  </a:lnTo>
                  <a:lnTo>
                    <a:pt x="86236" y="14175"/>
                  </a:lnTo>
                  <a:lnTo>
                    <a:pt x="90828" y="11798"/>
                  </a:lnTo>
                  <a:lnTo>
                    <a:pt x="95477" y="10214"/>
                  </a:lnTo>
                  <a:lnTo>
                    <a:pt x="100164" y="9158"/>
                  </a:lnTo>
                  <a:lnTo>
                    <a:pt x="104876" y="8454"/>
                  </a:lnTo>
                  <a:lnTo>
                    <a:pt x="109604" y="7191"/>
                  </a:lnTo>
                  <a:lnTo>
                    <a:pt x="114345" y="5555"/>
                  </a:lnTo>
                  <a:lnTo>
                    <a:pt x="119092" y="3671"/>
                  </a:lnTo>
                  <a:lnTo>
                    <a:pt x="123844" y="2415"/>
                  </a:lnTo>
                  <a:lnTo>
                    <a:pt x="128601" y="1578"/>
                  </a:lnTo>
                  <a:lnTo>
                    <a:pt x="133359" y="1019"/>
                  </a:lnTo>
                  <a:lnTo>
                    <a:pt x="137324" y="647"/>
                  </a:lnTo>
                  <a:lnTo>
                    <a:pt x="140762" y="399"/>
                  </a:lnTo>
                  <a:lnTo>
                    <a:pt x="146699" y="123"/>
                  </a:lnTo>
                  <a:lnTo>
                    <a:pt x="151982" y="0"/>
                  </a:lnTo>
                  <a:lnTo>
                    <a:pt x="155297" y="761"/>
                  </a:lnTo>
                  <a:lnTo>
                    <a:pt x="159093" y="2063"/>
                  </a:lnTo>
                  <a:lnTo>
                    <a:pt x="163213" y="3724"/>
                  </a:lnTo>
                  <a:lnTo>
                    <a:pt x="165958" y="5625"/>
                  </a:lnTo>
                  <a:lnTo>
                    <a:pt x="167789" y="7686"/>
                  </a:lnTo>
                  <a:lnTo>
                    <a:pt x="169009" y="9854"/>
                  </a:lnTo>
                  <a:lnTo>
                    <a:pt x="170365" y="14379"/>
                  </a:lnTo>
                  <a:lnTo>
                    <a:pt x="170967" y="19036"/>
                  </a:lnTo>
                  <a:lnTo>
                    <a:pt x="171236" y="23752"/>
                  </a:lnTo>
                  <a:lnTo>
                    <a:pt x="169719" y="26915"/>
                  </a:lnTo>
                  <a:lnTo>
                    <a:pt x="167122" y="30611"/>
                  </a:lnTo>
                  <a:lnTo>
                    <a:pt x="163801" y="34662"/>
                  </a:lnTo>
                  <a:lnTo>
                    <a:pt x="160794" y="38950"/>
                  </a:lnTo>
                  <a:lnTo>
                    <a:pt x="157997" y="43397"/>
                  </a:lnTo>
                  <a:lnTo>
                    <a:pt x="155337" y="47949"/>
                  </a:lnTo>
                  <a:lnTo>
                    <a:pt x="151976" y="51777"/>
                  </a:lnTo>
                  <a:lnTo>
                    <a:pt x="148149" y="55123"/>
                  </a:lnTo>
                  <a:lnTo>
                    <a:pt x="144009" y="58147"/>
                  </a:lnTo>
                  <a:lnTo>
                    <a:pt x="140456" y="60957"/>
                  </a:lnTo>
                  <a:lnTo>
                    <a:pt x="137293" y="63624"/>
                  </a:lnTo>
                  <a:lnTo>
                    <a:pt x="134391" y="66196"/>
                  </a:lnTo>
                  <a:lnTo>
                    <a:pt x="130869" y="68704"/>
                  </a:lnTo>
                  <a:lnTo>
                    <a:pt x="126934" y="71170"/>
                  </a:lnTo>
                  <a:lnTo>
                    <a:pt x="122722" y="73608"/>
                  </a:lnTo>
                  <a:lnTo>
                    <a:pt x="119121" y="75234"/>
                  </a:lnTo>
                  <a:lnTo>
                    <a:pt x="115926" y="76317"/>
                  </a:lnTo>
                  <a:lnTo>
                    <a:pt x="113003" y="77039"/>
                  </a:lnTo>
                  <a:lnTo>
                    <a:pt x="107638" y="79958"/>
                  </a:lnTo>
                  <a:lnTo>
                    <a:pt x="101519" y="84508"/>
                  </a:lnTo>
                  <a:lnTo>
                    <a:pt x="98566" y="85130"/>
                  </a:lnTo>
                  <a:lnTo>
                    <a:pt x="93994" y="85529"/>
                  </a:lnTo>
                  <a:lnTo>
                    <a:pt x="94412" y="84768"/>
                  </a:lnTo>
                  <a:lnTo>
                    <a:pt x="99118" y="79468"/>
                  </a:lnTo>
                  <a:lnTo>
                    <a:pt x="104178" y="76758"/>
                  </a:lnTo>
                  <a:lnTo>
                    <a:pt x="122501" y="67398"/>
                  </a:lnTo>
                  <a:lnTo>
                    <a:pt x="130086" y="63950"/>
                  </a:lnTo>
                  <a:lnTo>
                    <a:pt x="135937" y="61651"/>
                  </a:lnTo>
                  <a:lnTo>
                    <a:pt x="140630" y="60118"/>
                  </a:lnTo>
                  <a:lnTo>
                    <a:pt x="145348" y="59096"/>
                  </a:lnTo>
                  <a:lnTo>
                    <a:pt x="150080" y="58415"/>
                  </a:lnTo>
                  <a:lnTo>
                    <a:pt x="154821" y="57960"/>
                  </a:lnTo>
                  <a:lnTo>
                    <a:pt x="158777" y="57658"/>
                  </a:lnTo>
                  <a:lnTo>
                    <a:pt x="162207" y="57456"/>
                  </a:lnTo>
                  <a:lnTo>
                    <a:pt x="165288" y="57322"/>
                  </a:lnTo>
                  <a:lnTo>
                    <a:pt x="168136" y="58025"/>
                  </a:lnTo>
                  <a:lnTo>
                    <a:pt x="173417" y="60924"/>
                  </a:lnTo>
                  <a:lnTo>
                    <a:pt x="178410" y="62742"/>
                  </a:lnTo>
                  <a:lnTo>
                    <a:pt x="180852" y="63227"/>
                  </a:lnTo>
                  <a:lnTo>
                    <a:pt x="185682" y="65882"/>
                  </a:lnTo>
                  <a:lnTo>
                    <a:pt x="188082" y="67701"/>
                  </a:lnTo>
                  <a:lnTo>
                    <a:pt x="189682" y="69708"/>
                  </a:lnTo>
                  <a:lnTo>
                    <a:pt x="190748" y="71840"/>
                  </a:lnTo>
                  <a:lnTo>
                    <a:pt x="191459" y="74054"/>
                  </a:lnTo>
                  <a:lnTo>
                    <a:pt x="191933" y="77118"/>
                  </a:lnTo>
                  <a:lnTo>
                    <a:pt x="192249" y="80748"/>
                  </a:lnTo>
                  <a:lnTo>
                    <a:pt x="192601" y="88221"/>
                  </a:lnTo>
                  <a:lnTo>
                    <a:pt x="192756" y="94188"/>
                  </a:lnTo>
                  <a:lnTo>
                    <a:pt x="192004" y="97685"/>
                  </a:lnTo>
                  <a:lnTo>
                    <a:pt x="190709" y="101603"/>
                  </a:lnTo>
                  <a:lnTo>
                    <a:pt x="189052" y="105803"/>
                  </a:lnTo>
                  <a:lnTo>
                    <a:pt x="187153" y="110190"/>
                  </a:lnTo>
                  <a:lnTo>
                    <a:pt x="182927" y="119298"/>
                  </a:lnTo>
                  <a:lnTo>
                    <a:pt x="180688" y="123156"/>
                  </a:lnTo>
                  <a:lnTo>
                    <a:pt x="178403" y="126522"/>
                  </a:lnTo>
                  <a:lnTo>
                    <a:pt x="176085" y="129559"/>
                  </a:lnTo>
                  <a:lnTo>
                    <a:pt x="172953" y="132377"/>
                  </a:lnTo>
                  <a:lnTo>
                    <a:pt x="169276" y="135050"/>
                  </a:lnTo>
                  <a:lnTo>
                    <a:pt x="165238" y="137626"/>
                  </a:lnTo>
                  <a:lnTo>
                    <a:pt x="161752" y="140931"/>
                  </a:lnTo>
                  <a:lnTo>
                    <a:pt x="158635" y="144721"/>
                  </a:lnTo>
                  <a:lnTo>
                    <a:pt x="155763" y="148835"/>
                  </a:lnTo>
                  <a:lnTo>
                    <a:pt x="152260" y="152372"/>
                  </a:lnTo>
                  <a:lnTo>
                    <a:pt x="148338" y="155524"/>
                  </a:lnTo>
                  <a:lnTo>
                    <a:pt x="144136" y="158419"/>
                  </a:lnTo>
                  <a:lnTo>
                    <a:pt x="139747" y="161142"/>
                  </a:lnTo>
                  <a:lnTo>
                    <a:pt x="135233" y="163752"/>
                  </a:lnTo>
                  <a:lnTo>
                    <a:pt x="125985" y="168768"/>
                  </a:lnTo>
                  <a:lnTo>
                    <a:pt x="116583" y="173643"/>
                  </a:lnTo>
                  <a:lnTo>
                    <a:pt x="111853" y="175261"/>
                  </a:lnTo>
                  <a:lnTo>
                    <a:pt x="107113" y="176340"/>
                  </a:lnTo>
                  <a:lnTo>
                    <a:pt x="102364" y="177058"/>
                  </a:lnTo>
                  <a:lnTo>
                    <a:pt x="97612" y="177538"/>
                  </a:lnTo>
                  <a:lnTo>
                    <a:pt x="92855" y="177857"/>
                  </a:lnTo>
                  <a:lnTo>
                    <a:pt x="88098" y="178070"/>
                  </a:lnTo>
                  <a:lnTo>
                    <a:pt x="83337" y="179006"/>
                  </a:lnTo>
                  <a:lnTo>
                    <a:pt x="78577" y="180423"/>
                  </a:lnTo>
                  <a:lnTo>
                    <a:pt x="73816" y="182162"/>
                  </a:lnTo>
                  <a:lnTo>
                    <a:pt x="69055" y="183321"/>
                  </a:lnTo>
                  <a:lnTo>
                    <a:pt x="64292" y="184094"/>
                  </a:lnTo>
                  <a:lnTo>
                    <a:pt x="59531" y="184610"/>
                  </a:lnTo>
                  <a:lnTo>
                    <a:pt x="54768" y="184953"/>
                  </a:lnTo>
                  <a:lnTo>
                    <a:pt x="50006" y="185182"/>
                  </a:lnTo>
                  <a:lnTo>
                    <a:pt x="37834" y="185504"/>
                  </a:lnTo>
                  <a:lnTo>
                    <a:pt x="14343" y="185636"/>
                  </a:lnTo>
                  <a:lnTo>
                    <a:pt x="0" y="1856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InkAnnotation494"/>
            <p:cNvSpPr/>
            <p:nvPr/>
          </p:nvSpPr>
          <p:spPr>
            <a:xfrm>
              <a:off x="4293393" y="4929187"/>
              <a:ext cx="164308" cy="235745"/>
            </a:xfrm>
            <a:custGeom>
              <a:avLst/>
              <a:gdLst/>
              <a:ahLst/>
              <a:cxnLst/>
              <a:rect l="0" t="0" r="0" b="0"/>
              <a:pathLst>
                <a:path w="164308" h="235745">
                  <a:moveTo>
                    <a:pt x="0" y="0"/>
                  </a:moveTo>
                  <a:lnTo>
                    <a:pt x="3793" y="0"/>
                  </a:lnTo>
                  <a:lnTo>
                    <a:pt x="4909" y="794"/>
                  </a:lnTo>
                  <a:lnTo>
                    <a:pt x="5655" y="2117"/>
                  </a:lnTo>
                  <a:lnTo>
                    <a:pt x="6482" y="5703"/>
                  </a:lnTo>
                  <a:lnTo>
                    <a:pt x="6850" y="9943"/>
                  </a:lnTo>
                  <a:lnTo>
                    <a:pt x="7742" y="12185"/>
                  </a:lnTo>
                  <a:lnTo>
                    <a:pt x="11996" y="19133"/>
                  </a:lnTo>
                  <a:lnTo>
                    <a:pt x="14403" y="26218"/>
                  </a:lnTo>
                  <a:lnTo>
                    <a:pt x="19790" y="34139"/>
                  </a:lnTo>
                  <a:lnTo>
                    <a:pt x="21924" y="37841"/>
                  </a:lnTo>
                  <a:lnTo>
                    <a:pt x="24142" y="41896"/>
                  </a:lnTo>
                  <a:lnTo>
                    <a:pt x="28722" y="48518"/>
                  </a:lnTo>
                  <a:lnTo>
                    <a:pt x="33403" y="54901"/>
                  </a:lnTo>
                  <a:lnTo>
                    <a:pt x="35762" y="58826"/>
                  </a:lnTo>
                  <a:lnTo>
                    <a:pt x="38129" y="63030"/>
                  </a:lnTo>
                  <a:lnTo>
                    <a:pt x="41294" y="66626"/>
                  </a:lnTo>
                  <a:lnTo>
                    <a:pt x="44993" y="69817"/>
                  </a:lnTo>
                  <a:lnTo>
                    <a:pt x="49045" y="72739"/>
                  </a:lnTo>
                  <a:lnTo>
                    <a:pt x="52541" y="75480"/>
                  </a:lnTo>
                  <a:lnTo>
                    <a:pt x="55664" y="78101"/>
                  </a:lnTo>
                  <a:lnTo>
                    <a:pt x="58541" y="80643"/>
                  </a:lnTo>
                  <a:lnTo>
                    <a:pt x="61252" y="83924"/>
                  </a:lnTo>
                  <a:lnTo>
                    <a:pt x="63854" y="87700"/>
                  </a:lnTo>
                  <a:lnTo>
                    <a:pt x="66382" y="91804"/>
                  </a:lnTo>
                  <a:lnTo>
                    <a:pt x="69654" y="96128"/>
                  </a:lnTo>
                  <a:lnTo>
                    <a:pt x="73424" y="100597"/>
                  </a:lnTo>
                  <a:lnTo>
                    <a:pt x="81052" y="109004"/>
                  </a:lnTo>
                  <a:lnTo>
                    <a:pt x="87088" y="115386"/>
                  </a:lnTo>
                  <a:lnTo>
                    <a:pt x="98741" y="127233"/>
                  </a:lnTo>
                  <a:lnTo>
                    <a:pt x="102339" y="131654"/>
                  </a:lnTo>
                  <a:lnTo>
                    <a:pt x="105533" y="136187"/>
                  </a:lnTo>
                  <a:lnTo>
                    <a:pt x="111991" y="146253"/>
                  </a:lnTo>
                  <a:lnTo>
                    <a:pt x="120153" y="158664"/>
                  </a:lnTo>
                  <a:lnTo>
                    <a:pt x="123758" y="164513"/>
                  </a:lnTo>
                  <a:lnTo>
                    <a:pt x="126955" y="170000"/>
                  </a:lnTo>
                  <a:lnTo>
                    <a:pt x="129881" y="175246"/>
                  </a:lnTo>
                  <a:lnTo>
                    <a:pt x="131832" y="179537"/>
                  </a:lnTo>
                  <a:lnTo>
                    <a:pt x="133998" y="186422"/>
                  </a:lnTo>
                  <a:lnTo>
                    <a:pt x="136163" y="190162"/>
                  </a:lnTo>
                  <a:lnTo>
                    <a:pt x="139194" y="194244"/>
                  </a:lnTo>
                  <a:lnTo>
                    <a:pt x="142803" y="198552"/>
                  </a:lnTo>
                  <a:lnTo>
                    <a:pt x="146812" y="205455"/>
                  </a:lnTo>
                  <a:lnTo>
                    <a:pt x="147881" y="208408"/>
                  </a:lnTo>
                  <a:lnTo>
                    <a:pt x="151185" y="213805"/>
                  </a:lnTo>
                  <a:lnTo>
                    <a:pt x="153178" y="216355"/>
                  </a:lnTo>
                  <a:lnTo>
                    <a:pt x="155392" y="221305"/>
                  </a:lnTo>
                  <a:lnTo>
                    <a:pt x="155983" y="223737"/>
                  </a:lnTo>
                  <a:lnTo>
                    <a:pt x="158755" y="228556"/>
                  </a:lnTo>
                  <a:lnTo>
                    <a:pt x="164307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InkAnnotation495"/>
            <p:cNvSpPr/>
            <p:nvPr/>
          </p:nvSpPr>
          <p:spPr>
            <a:xfrm>
              <a:off x="4293393" y="4936331"/>
              <a:ext cx="164308" cy="221457"/>
            </a:xfrm>
            <a:custGeom>
              <a:avLst/>
              <a:gdLst/>
              <a:ahLst/>
              <a:cxnLst/>
              <a:rect l="0" t="0" r="0" b="0"/>
              <a:pathLst>
                <a:path w="164308" h="221457">
                  <a:moveTo>
                    <a:pt x="164307" y="0"/>
                  </a:moveTo>
                  <a:lnTo>
                    <a:pt x="157457" y="0"/>
                  </a:lnTo>
                  <a:lnTo>
                    <a:pt x="153457" y="3793"/>
                  </a:lnTo>
                  <a:lnTo>
                    <a:pt x="151518" y="4909"/>
                  </a:lnTo>
                  <a:lnTo>
                    <a:pt x="147246" y="6151"/>
                  </a:lnTo>
                  <a:lnTo>
                    <a:pt x="144171" y="6849"/>
                  </a:lnTo>
                  <a:lnTo>
                    <a:pt x="141335" y="11246"/>
                  </a:lnTo>
                  <a:lnTo>
                    <a:pt x="137428" y="17698"/>
                  </a:lnTo>
                  <a:lnTo>
                    <a:pt x="133046" y="23212"/>
                  </a:lnTo>
                  <a:lnTo>
                    <a:pt x="93514" y="78198"/>
                  </a:lnTo>
                  <a:lnTo>
                    <a:pt x="85362" y="88644"/>
                  </a:lnTo>
                  <a:lnTo>
                    <a:pt x="78340" y="97196"/>
                  </a:lnTo>
                  <a:lnTo>
                    <a:pt x="72863" y="104485"/>
                  </a:lnTo>
                  <a:lnTo>
                    <a:pt x="68419" y="110931"/>
                  </a:lnTo>
                  <a:lnTo>
                    <a:pt x="56256" y="129706"/>
                  </a:lnTo>
                  <a:lnTo>
                    <a:pt x="51791" y="136476"/>
                  </a:lnTo>
                  <a:lnTo>
                    <a:pt x="48022" y="142578"/>
                  </a:lnTo>
                  <a:lnTo>
                    <a:pt x="44715" y="148234"/>
                  </a:lnTo>
                  <a:lnTo>
                    <a:pt x="38923" y="158751"/>
                  </a:lnTo>
                  <a:lnTo>
                    <a:pt x="31201" y="173596"/>
                  </a:lnTo>
                  <a:lnTo>
                    <a:pt x="26303" y="183251"/>
                  </a:lnTo>
                  <a:lnTo>
                    <a:pt x="23092" y="188049"/>
                  </a:lnTo>
                  <a:lnTo>
                    <a:pt x="19363" y="192834"/>
                  </a:lnTo>
                  <a:lnTo>
                    <a:pt x="15290" y="197612"/>
                  </a:lnTo>
                  <a:lnTo>
                    <a:pt x="11781" y="201592"/>
                  </a:lnTo>
                  <a:lnTo>
                    <a:pt x="5765" y="208129"/>
                  </a:lnTo>
                  <a:lnTo>
                    <a:pt x="3844" y="210984"/>
                  </a:lnTo>
                  <a:lnTo>
                    <a:pt x="2563" y="213681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InkAnnotation496"/>
            <p:cNvSpPr/>
            <p:nvPr/>
          </p:nvSpPr>
          <p:spPr>
            <a:xfrm>
              <a:off x="4607718" y="4936331"/>
              <a:ext cx="100014" cy="14288"/>
            </a:xfrm>
            <a:custGeom>
              <a:avLst/>
              <a:gdLst/>
              <a:ahLst/>
              <a:cxnLst/>
              <a:rect l="0" t="0" r="0" b="0"/>
              <a:pathLst>
                <a:path w="100014" h="14288">
                  <a:moveTo>
                    <a:pt x="0" y="14287"/>
                  </a:moveTo>
                  <a:lnTo>
                    <a:pt x="3793" y="14287"/>
                  </a:lnTo>
                  <a:lnTo>
                    <a:pt x="5703" y="13494"/>
                  </a:lnTo>
                  <a:lnTo>
                    <a:pt x="7771" y="12171"/>
                  </a:lnTo>
                  <a:lnTo>
                    <a:pt x="13001" y="8136"/>
                  </a:lnTo>
                  <a:lnTo>
                    <a:pt x="15017" y="7805"/>
                  </a:lnTo>
                  <a:lnTo>
                    <a:pt x="17949" y="7585"/>
                  </a:lnTo>
                  <a:lnTo>
                    <a:pt x="21491" y="7438"/>
                  </a:lnTo>
                  <a:lnTo>
                    <a:pt x="24646" y="6546"/>
                  </a:lnTo>
                  <a:lnTo>
                    <a:pt x="27544" y="5158"/>
                  </a:lnTo>
                  <a:lnTo>
                    <a:pt x="30268" y="3438"/>
                  </a:lnTo>
                  <a:lnTo>
                    <a:pt x="32880" y="2293"/>
                  </a:lnTo>
                  <a:lnTo>
                    <a:pt x="35413" y="1528"/>
                  </a:lnTo>
                  <a:lnTo>
                    <a:pt x="37897" y="1019"/>
                  </a:lnTo>
                  <a:lnTo>
                    <a:pt x="41140" y="679"/>
                  </a:lnTo>
                  <a:lnTo>
                    <a:pt x="44889" y="452"/>
                  </a:lnTo>
                  <a:lnTo>
                    <a:pt x="53289" y="201"/>
                  </a:lnTo>
                  <a:lnTo>
                    <a:pt x="83088" y="5"/>
                  </a:lnTo>
                  <a:lnTo>
                    <a:pt x="1000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InkAnnotation497"/>
            <p:cNvSpPr/>
            <p:nvPr/>
          </p:nvSpPr>
          <p:spPr>
            <a:xfrm>
              <a:off x="4607718" y="5000625"/>
              <a:ext cx="92870" cy="14288"/>
            </a:xfrm>
            <a:custGeom>
              <a:avLst/>
              <a:gdLst/>
              <a:ahLst/>
              <a:cxnLst/>
              <a:rect l="0" t="0" r="0" b="0"/>
              <a:pathLst>
                <a:path w="92870" h="14288">
                  <a:moveTo>
                    <a:pt x="0" y="14287"/>
                  </a:moveTo>
                  <a:lnTo>
                    <a:pt x="10643" y="14287"/>
                  </a:lnTo>
                  <a:lnTo>
                    <a:pt x="13445" y="13493"/>
                  </a:lnTo>
                  <a:lnTo>
                    <a:pt x="16900" y="12171"/>
                  </a:lnTo>
                  <a:lnTo>
                    <a:pt x="20792" y="10495"/>
                  </a:lnTo>
                  <a:lnTo>
                    <a:pt x="24180" y="9377"/>
                  </a:lnTo>
                  <a:lnTo>
                    <a:pt x="27232" y="8633"/>
                  </a:lnTo>
                  <a:lnTo>
                    <a:pt x="30061" y="8136"/>
                  </a:lnTo>
                  <a:lnTo>
                    <a:pt x="33535" y="7805"/>
                  </a:lnTo>
                  <a:lnTo>
                    <a:pt x="37437" y="7584"/>
                  </a:lnTo>
                  <a:lnTo>
                    <a:pt x="45214" y="7340"/>
                  </a:lnTo>
                  <a:lnTo>
                    <a:pt x="54848" y="7201"/>
                  </a:lnTo>
                  <a:lnTo>
                    <a:pt x="63007" y="7169"/>
                  </a:lnTo>
                  <a:lnTo>
                    <a:pt x="66610" y="6367"/>
                  </a:lnTo>
                  <a:lnTo>
                    <a:pt x="69808" y="5038"/>
                  </a:lnTo>
                  <a:lnTo>
                    <a:pt x="72732" y="3359"/>
                  </a:lnTo>
                  <a:lnTo>
                    <a:pt x="75476" y="2239"/>
                  </a:lnTo>
                  <a:lnTo>
                    <a:pt x="78098" y="1492"/>
                  </a:lnTo>
                  <a:lnTo>
                    <a:pt x="80641" y="995"/>
                  </a:lnTo>
                  <a:lnTo>
                    <a:pt x="83129" y="663"/>
                  </a:lnTo>
                  <a:lnTo>
                    <a:pt x="85582" y="442"/>
                  </a:ln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InkAnnotation498"/>
            <p:cNvSpPr/>
            <p:nvPr/>
          </p:nvSpPr>
          <p:spPr>
            <a:xfrm>
              <a:off x="4864893" y="4886325"/>
              <a:ext cx="64295" cy="7057"/>
            </a:xfrm>
            <a:custGeom>
              <a:avLst/>
              <a:gdLst/>
              <a:ahLst/>
              <a:cxnLst/>
              <a:rect l="0" t="0" r="0" b="0"/>
              <a:pathLst>
                <a:path w="64295" h="7057">
                  <a:moveTo>
                    <a:pt x="0" y="0"/>
                  </a:moveTo>
                  <a:lnTo>
                    <a:pt x="11377" y="3792"/>
                  </a:lnTo>
                  <a:lnTo>
                    <a:pt x="15523" y="4909"/>
                  </a:lnTo>
                  <a:lnTo>
                    <a:pt x="19079" y="5654"/>
                  </a:lnTo>
                  <a:lnTo>
                    <a:pt x="22245" y="6150"/>
                  </a:lnTo>
                  <a:lnTo>
                    <a:pt x="25149" y="6482"/>
                  </a:lnTo>
                  <a:lnTo>
                    <a:pt x="27879" y="6702"/>
                  </a:lnTo>
                  <a:lnTo>
                    <a:pt x="30491" y="6849"/>
                  </a:lnTo>
                  <a:lnTo>
                    <a:pt x="35513" y="7012"/>
                  </a:lnTo>
                  <a:lnTo>
                    <a:pt x="37963" y="7056"/>
                  </a:lnTo>
                  <a:lnTo>
                    <a:pt x="40390" y="6291"/>
                  </a:lnTo>
                  <a:lnTo>
                    <a:pt x="42802" y="4988"/>
                  </a:lnTo>
                  <a:lnTo>
                    <a:pt x="45203" y="3325"/>
                  </a:lnTo>
                  <a:lnTo>
                    <a:pt x="47597" y="2217"/>
                  </a:lnTo>
                  <a:lnTo>
                    <a:pt x="49989" y="1477"/>
                  </a:lnTo>
                  <a:lnTo>
                    <a:pt x="52376" y="985"/>
                  </a:lnTo>
                  <a:lnTo>
                    <a:pt x="54761" y="656"/>
                  </a:lnTo>
                  <a:lnTo>
                    <a:pt x="57146" y="438"/>
                  </a:lnTo>
                  <a:lnTo>
                    <a:pt x="642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InkAnnotation499"/>
            <p:cNvSpPr/>
            <p:nvPr/>
          </p:nvSpPr>
          <p:spPr>
            <a:xfrm>
              <a:off x="5029200" y="4757852"/>
              <a:ext cx="171326" cy="199911"/>
            </a:xfrm>
            <a:custGeom>
              <a:avLst/>
              <a:gdLst/>
              <a:ahLst/>
              <a:cxnLst/>
              <a:rect l="0" t="0" r="0" b="0"/>
              <a:pathLst>
                <a:path w="171326" h="199911">
                  <a:moveTo>
                    <a:pt x="0" y="49891"/>
                  </a:moveTo>
                  <a:lnTo>
                    <a:pt x="28420" y="49891"/>
                  </a:lnTo>
                  <a:lnTo>
                    <a:pt x="31646" y="49098"/>
                  </a:lnTo>
                  <a:lnTo>
                    <a:pt x="34592" y="47775"/>
                  </a:lnTo>
                  <a:lnTo>
                    <a:pt x="37348" y="46099"/>
                  </a:lnTo>
                  <a:lnTo>
                    <a:pt x="40774" y="44981"/>
                  </a:lnTo>
                  <a:lnTo>
                    <a:pt x="44644" y="44237"/>
                  </a:lnTo>
                  <a:lnTo>
                    <a:pt x="48813" y="43740"/>
                  </a:lnTo>
                  <a:lnTo>
                    <a:pt x="52386" y="42616"/>
                  </a:lnTo>
                  <a:lnTo>
                    <a:pt x="55561" y="41072"/>
                  </a:lnTo>
                  <a:lnTo>
                    <a:pt x="58472" y="39249"/>
                  </a:lnTo>
                  <a:lnTo>
                    <a:pt x="62000" y="37241"/>
                  </a:lnTo>
                  <a:lnTo>
                    <a:pt x="70153" y="32892"/>
                  </a:lnTo>
                  <a:lnTo>
                    <a:pt x="83669" y="25981"/>
                  </a:lnTo>
                  <a:lnTo>
                    <a:pt x="87529" y="24426"/>
                  </a:lnTo>
                  <a:lnTo>
                    <a:pt x="90896" y="23389"/>
                  </a:lnTo>
                  <a:lnTo>
                    <a:pt x="93934" y="22699"/>
                  </a:lnTo>
                  <a:lnTo>
                    <a:pt x="97548" y="21444"/>
                  </a:lnTo>
                  <a:lnTo>
                    <a:pt x="101544" y="19814"/>
                  </a:lnTo>
                  <a:lnTo>
                    <a:pt x="105797" y="17934"/>
                  </a:lnTo>
                  <a:lnTo>
                    <a:pt x="110218" y="16680"/>
                  </a:lnTo>
                  <a:lnTo>
                    <a:pt x="114754" y="15844"/>
                  </a:lnTo>
                  <a:lnTo>
                    <a:pt x="119365" y="15287"/>
                  </a:lnTo>
                  <a:lnTo>
                    <a:pt x="124027" y="14122"/>
                  </a:lnTo>
                  <a:lnTo>
                    <a:pt x="128722" y="12552"/>
                  </a:lnTo>
                  <a:lnTo>
                    <a:pt x="133439" y="10710"/>
                  </a:lnTo>
                  <a:lnTo>
                    <a:pt x="137378" y="8690"/>
                  </a:lnTo>
                  <a:lnTo>
                    <a:pt x="140798" y="6549"/>
                  </a:lnTo>
                  <a:lnTo>
                    <a:pt x="143871" y="4328"/>
                  </a:lnTo>
                  <a:lnTo>
                    <a:pt x="146714" y="2846"/>
                  </a:lnTo>
                  <a:lnTo>
                    <a:pt x="151990" y="1201"/>
                  </a:lnTo>
                  <a:lnTo>
                    <a:pt x="156979" y="470"/>
                  </a:lnTo>
                  <a:lnTo>
                    <a:pt x="161844" y="145"/>
                  </a:lnTo>
                  <a:lnTo>
                    <a:pt x="166651" y="0"/>
                  </a:lnTo>
                  <a:lnTo>
                    <a:pt x="168251" y="756"/>
                  </a:lnTo>
                  <a:lnTo>
                    <a:pt x="169317" y="2053"/>
                  </a:lnTo>
                  <a:lnTo>
                    <a:pt x="170029" y="3712"/>
                  </a:lnTo>
                  <a:lnTo>
                    <a:pt x="170818" y="7671"/>
                  </a:lnTo>
                  <a:lnTo>
                    <a:pt x="171325" y="12888"/>
                  </a:lnTo>
                  <a:lnTo>
                    <a:pt x="169278" y="17835"/>
                  </a:lnTo>
                  <a:lnTo>
                    <a:pt x="167621" y="21377"/>
                  </a:lnTo>
                  <a:lnTo>
                    <a:pt x="165779" y="27429"/>
                  </a:lnTo>
                  <a:lnTo>
                    <a:pt x="165288" y="30154"/>
                  </a:lnTo>
                  <a:lnTo>
                    <a:pt x="163373" y="33558"/>
                  </a:lnTo>
                  <a:lnTo>
                    <a:pt x="160509" y="37415"/>
                  </a:lnTo>
                  <a:lnTo>
                    <a:pt x="157012" y="41574"/>
                  </a:lnTo>
                  <a:lnTo>
                    <a:pt x="154681" y="45934"/>
                  </a:lnTo>
                  <a:lnTo>
                    <a:pt x="153127" y="50428"/>
                  </a:lnTo>
                  <a:lnTo>
                    <a:pt x="152091" y="55011"/>
                  </a:lnTo>
                  <a:lnTo>
                    <a:pt x="149812" y="60449"/>
                  </a:lnTo>
                  <a:lnTo>
                    <a:pt x="146706" y="66454"/>
                  </a:lnTo>
                  <a:lnTo>
                    <a:pt x="143048" y="72840"/>
                  </a:lnTo>
                  <a:lnTo>
                    <a:pt x="136867" y="84167"/>
                  </a:lnTo>
                  <a:lnTo>
                    <a:pt x="134106" y="89411"/>
                  </a:lnTo>
                  <a:lnTo>
                    <a:pt x="103676" y="142299"/>
                  </a:lnTo>
                  <a:lnTo>
                    <a:pt x="94517" y="157534"/>
                  </a:lnTo>
                  <a:lnTo>
                    <a:pt x="87617" y="168484"/>
                  </a:lnTo>
                  <a:lnTo>
                    <a:pt x="74633" y="187970"/>
                  </a:lnTo>
                  <a:lnTo>
                    <a:pt x="72858" y="192752"/>
                  </a:lnTo>
                  <a:lnTo>
                    <a:pt x="71437" y="1999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InkAnnotation500"/>
            <p:cNvSpPr/>
            <p:nvPr/>
          </p:nvSpPr>
          <p:spPr>
            <a:xfrm>
              <a:off x="5179218" y="4707731"/>
              <a:ext cx="185739" cy="335757"/>
            </a:xfrm>
            <a:custGeom>
              <a:avLst/>
              <a:gdLst/>
              <a:ahLst/>
              <a:cxnLst/>
              <a:rect l="0" t="0" r="0" b="0"/>
              <a:pathLst>
                <a:path w="185739" h="335757">
                  <a:moveTo>
                    <a:pt x="185738" y="0"/>
                  </a:moveTo>
                  <a:lnTo>
                    <a:pt x="185738" y="3793"/>
                  </a:lnTo>
                  <a:lnTo>
                    <a:pt x="184945" y="5703"/>
                  </a:lnTo>
                  <a:lnTo>
                    <a:pt x="181946" y="9943"/>
                  </a:lnTo>
                  <a:lnTo>
                    <a:pt x="180829" y="12978"/>
                  </a:lnTo>
                  <a:lnTo>
                    <a:pt x="179587" y="20585"/>
                  </a:lnTo>
                  <a:lnTo>
                    <a:pt x="177668" y="24835"/>
                  </a:lnTo>
                  <a:lnTo>
                    <a:pt x="174802" y="29257"/>
                  </a:lnTo>
                  <a:lnTo>
                    <a:pt x="171304" y="33792"/>
                  </a:lnTo>
                  <a:lnTo>
                    <a:pt x="168177" y="39197"/>
                  </a:lnTo>
                  <a:lnTo>
                    <a:pt x="165299" y="45181"/>
                  </a:lnTo>
                  <a:lnTo>
                    <a:pt x="162587" y="51552"/>
                  </a:lnTo>
                  <a:lnTo>
                    <a:pt x="159986" y="58180"/>
                  </a:lnTo>
                  <a:lnTo>
                    <a:pt x="154978" y="71895"/>
                  </a:lnTo>
                  <a:lnTo>
                    <a:pt x="151737" y="78093"/>
                  </a:lnTo>
                  <a:lnTo>
                    <a:pt x="147990" y="83812"/>
                  </a:lnTo>
                  <a:lnTo>
                    <a:pt x="143904" y="89212"/>
                  </a:lnTo>
                  <a:lnTo>
                    <a:pt x="135130" y="101562"/>
                  </a:lnTo>
                  <a:lnTo>
                    <a:pt x="130568" y="108190"/>
                  </a:lnTo>
                  <a:lnTo>
                    <a:pt x="125939" y="115782"/>
                  </a:lnTo>
                  <a:lnTo>
                    <a:pt x="121266" y="124019"/>
                  </a:lnTo>
                  <a:lnTo>
                    <a:pt x="116563" y="132686"/>
                  </a:lnTo>
                  <a:lnTo>
                    <a:pt x="112634" y="140845"/>
                  </a:lnTo>
                  <a:lnTo>
                    <a:pt x="109220" y="148665"/>
                  </a:lnTo>
                  <a:lnTo>
                    <a:pt x="106151" y="156260"/>
                  </a:lnTo>
                  <a:lnTo>
                    <a:pt x="102517" y="163705"/>
                  </a:lnTo>
                  <a:lnTo>
                    <a:pt x="98508" y="171049"/>
                  </a:lnTo>
                  <a:lnTo>
                    <a:pt x="94247" y="178326"/>
                  </a:lnTo>
                  <a:lnTo>
                    <a:pt x="85279" y="192762"/>
                  </a:lnTo>
                  <a:lnTo>
                    <a:pt x="66587" y="221433"/>
                  </a:lnTo>
                  <a:lnTo>
                    <a:pt x="62648" y="228584"/>
                  </a:lnTo>
                  <a:lnTo>
                    <a:pt x="59228" y="235733"/>
                  </a:lnTo>
                  <a:lnTo>
                    <a:pt x="56154" y="242880"/>
                  </a:lnTo>
                  <a:lnTo>
                    <a:pt x="52518" y="249233"/>
                  </a:lnTo>
                  <a:lnTo>
                    <a:pt x="48505" y="255055"/>
                  </a:lnTo>
                  <a:lnTo>
                    <a:pt x="44243" y="260525"/>
                  </a:lnTo>
                  <a:lnTo>
                    <a:pt x="40608" y="265758"/>
                  </a:lnTo>
                  <a:lnTo>
                    <a:pt x="37391" y="270834"/>
                  </a:lnTo>
                  <a:lnTo>
                    <a:pt x="31699" y="280708"/>
                  </a:lnTo>
                  <a:lnTo>
                    <a:pt x="26524" y="290388"/>
                  </a:lnTo>
                  <a:lnTo>
                    <a:pt x="21578" y="297865"/>
                  </a:lnTo>
                  <a:lnTo>
                    <a:pt x="19148" y="300971"/>
                  </a:lnTo>
                  <a:lnTo>
                    <a:pt x="17528" y="304629"/>
                  </a:lnTo>
                  <a:lnTo>
                    <a:pt x="16448" y="308654"/>
                  </a:lnTo>
                  <a:lnTo>
                    <a:pt x="0" y="335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InkAnnotation501"/>
            <p:cNvSpPr/>
            <p:nvPr/>
          </p:nvSpPr>
          <p:spPr>
            <a:xfrm>
              <a:off x="5272087" y="4864991"/>
              <a:ext cx="163881" cy="221360"/>
            </a:xfrm>
            <a:custGeom>
              <a:avLst/>
              <a:gdLst/>
              <a:ahLst/>
              <a:cxnLst/>
              <a:rect l="0" t="0" r="0" b="0"/>
              <a:pathLst>
                <a:path w="163881" h="221360">
                  <a:moveTo>
                    <a:pt x="35719" y="49909"/>
                  </a:moveTo>
                  <a:lnTo>
                    <a:pt x="39512" y="49909"/>
                  </a:lnTo>
                  <a:lnTo>
                    <a:pt x="40628" y="49115"/>
                  </a:lnTo>
                  <a:lnTo>
                    <a:pt x="41373" y="47792"/>
                  </a:lnTo>
                  <a:lnTo>
                    <a:pt x="41870" y="46116"/>
                  </a:lnTo>
                  <a:lnTo>
                    <a:pt x="44538" y="42138"/>
                  </a:lnTo>
                  <a:lnTo>
                    <a:pt x="46361" y="39965"/>
                  </a:lnTo>
                  <a:lnTo>
                    <a:pt x="48370" y="38517"/>
                  </a:lnTo>
                  <a:lnTo>
                    <a:pt x="52719" y="36908"/>
                  </a:lnTo>
                  <a:lnTo>
                    <a:pt x="55783" y="35685"/>
                  </a:lnTo>
                  <a:lnTo>
                    <a:pt x="59414" y="34077"/>
                  </a:lnTo>
                  <a:lnTo>
                    <a:pt x="63422" y="32210"/>
                  </a:lnTo>
                  <a:lnTo>
                    <a:pt x="66888" y="30172"/>
                  </a:lnTo>
                  <a:lnTo>
                    <a:pt x="69991" y="28020"/>
                  </a:lnTo>
                  <a:lnTo>
                    <a:pt x="72855" y="25791"/>
                  </a:lnTo>
                  <a:lnTo>
                    <a:pt x="75557" y="23511"/>
                  </a:lnTo>
                  <a:lnTo>
                    <a:pt x="80678" y="18862"/>
                  </a:lnTo>
                  <a:lnTo>
                    <a:pt x="83947" y="16511"/>
                  </a:lnTo>
                  <a:lnTo>
                    <a:pt x="87714" y="14149"/>
                  </a:lnTo>
                  <a:lnTo>
                    <a:pt x="91814" y="11782"/>
                  </a:lnTo>
                  <a:lnTo>
                    <a:pt x="95341" y="10203"/>
                  </a:lnTo>
                  <a:lnTo>
                    <a:pt x="98486" y="9151"/>
                  </a:lnTo>
                  <a:lnTo>
                    <a:pt x="101375" y="8449"/>
                  </a:lnTo>
                  <a:lnTo>
                    <a:pt x="104890" y="7188"/>
                  </a:lnTo>
                  <a:lnTo>
                    <a:pt x="108820" y="5553"/>
                  </a:lnTo>
                  <a:lnTo>
                    <a:pt x="113028" y="3669"/>
                  </a:lnTo>
                  <a:lnTo>
                    <a:pt x="116627" y="2414"/>
                  </a:lnTo>
                  <a:lnTo>
                    <a:pt x="119821" y="1577"/>
                  </a:lnTo>
                  <a:lnTo>
                    <a:pt x="122743" y="1018"/>
                  </a:lnTo>
                  <a:lnTo>
                    <a:pt x="125484" y="646"/>
                  </a:lnTo>
                  <a:lnTo>
                    <a:pt x="128106" y="399"/>
                  </a:lnTo>
                  <a:lnTo>
                    <a:pt x="133136" y="123"/>
                  </a:lnTo>
                  <a:lnTo>
                    <a:pt x="138017" y="0"/>
                  </a:lnTo>
                  <a:lnTo>
                    <a:pt x="139637" y="761"/>
                  </a:lnTo>
                  <a:lnTo>
                    <a:pt x="140716" y="2063"/>
                  </a:lnTo>
                  <a:lnTo>
                    <a:pt x="141436" y="3724"/>
                  </a:lnTo>
                  <a:lnTo>
                    <a:pt x="142236" y="7686"/>
                  </a:lnTo>
                  <a:lnTo>
                    <a:pt x="142790" y="14127"/>
                  </a:lnTo>
                  <a:lnTo>
                    <a:pt x="142849" y="20433"/>
                  </a:lnTo>
                  <a:lnTo>
                    <a:pt x="142863" y="27812"/>
                  </a:lnTo>
                  <a:lnTo>
                    <a:pt x="142074" y="31209"/>
                  </a:lnTo>
                  <a:lnTo>
                    <a:pt x="139079" y="37099"/>
                  </a:lnTo>
                  <a:lnTo>
                    <a:pt x="137170" y="40575"/>
                  </a:lnTo>
                  <a:lnTo>
                    <a:pt x="130690" y="53052"/>
                  </a:lnTo>
                  <a:lnTo>
                    <a:pt x="126082" y="62153"/>
                  </a:lnTo>
                  <a:lnTo>
                    <a:pt x="122948" y="66009"/>
                  </a:lnTo>
                  <a:lnTo>
                    <a:pt x="119272" y="69374"/>
                  </a:lnTo>
                  <a:lnTo>
                    <a:pt x="115234" y="72411"/>
                  </a:lnTo>
                  <a:lnTo>
                    <a:pt x="111748" y="75228"/>
                  </a:lnTo>
                  <a:lnTo>
                    <a:pt x="108629" y="77901"/>
                  </a:lnTo>
                  <a:lnTo>
                    <a:pt x="105756" y="80476"/>
                  </a:lnTo>
                  <a:lnTo>
                    <a:pt x="102254" y="82987"/>
                  </a:lnTo>
                  <a:lnTo>
                    <a:pt x="98332" y="85454"/>
                  </a:lnTo>
                  <a:lnTo>
                    <a:pt x="94130" y="87894"/>
                  </a:lnTo>
                  <a:lnTo>
                    <a:pt x="90534" y="89519"/>
                  </a:lnTo>
                  <a:lnTo>
                    <a:pt x="87344" y="90603"/>
                  </a:lnTo>
                  <a:lnTo>
                    <a:pt x="84423" y="91326"/>
                  </a:lnTo>
                  <a:lnTo>
                    <a:pt x="81682" y="92601"/>
                  </a:lnTo>
                  <a:lnTo>
                    <a:pt x="79060" y="94246"/>
                  </a:lnTo>
                  <a:lnTo>
                    <a:pt x="76520" y="96135"/>
                  </a:lnTo>
                  <a:lnTo>
                    <a:pt x="71579" y="98235"/>
                  </a:lnTo>
                  <a:lnTo>
                    <a:pt x="64331" y="99907"/>
                  </a:lnTo>
                  <a:lnTo>
                    <a:pt x="134374" y="99915"/>
                  </a:lnTo>
                  <a:lnTo>
                    <a:pt x="138001" y="100709"/>
                  </a:lnTo>
                  <a:lnTo>
                    <a:pt x="141213" y="102031"/>
                  </a:lnTo>
                  <a:lnTo>
                    <a:pt x="144149" y="103708"/>
                  </a:lnTo>
                  <a:lnTo>
                    <a:pt x="146899" y="105618"/>
                  </a:lnTo>
                  <a:lnTo>
                    <a:pt x="149526" y="107686"/>
                  </a:lnTo>
                  <a:lnTo>
                    <a:pt x="154563" y="112100"/>
                  </a:lnTo>
                  <a:lnTo>
                    <a:pt x="159446" y="116708"/>
                  </a:lnTo>
                  <a:lnTo>
                    <a:pt x="161067" y="119841"/>
                  </a:lnTo>
                  <a:lnTo>
                    <a:pt x="162146" y="123518"/>
                  </a:lnTo>
                  <a:lnTo>
                    <a:pt x="162867" y="127556"/>
                  </a:lnTo>
                  <a:lnTo>
                    <a:pt x="163346" y="131836"/>
                  </a:lnTo>
                  <a:lnTo>
                    <a:pt x="163666" y="136277"/>
                  </a:lnTo>
                  <a:lnTo>
                    <a:pt x="163880" y="140825"/>
                  </a:lnTo>
                  <a:lnTo>
                    <a:pt x="163227" y="144651"/>
                  </a:lnTo>
                  <a:lnTo>
                    <a:pt x="160388" y="151019"/>
                  </a:lnTo>
                  <a:lnTo>
                    <a:pt x="159312" y="154621"/>
                  </a:lnTo>
                  <a:lnTo>
                    <a:pt x="158596" y="158611"/>
                  </a:lnTo>
                  <a:lnTo>
                    <a:pt x="158118" y="162858"/>
                  </a:lnTo>
                  <a:lnTo>
                    <a:pt x="157006" y="167277"/>
                  </a:lnTo>
                  <a:lnTo>
                    <a:pt x="155471" y="171810"/>
                  </a:lnTo>
                  <a:lnTo>
                    <a:pt x="153653" y="176420"/>
                  </a:lnTo>
                  <a:lnTo>
                    <a:pt x="150854" y="180287"/>
                  </a:lnTo>
                  <a:lnTo>
                    <a:pt x="147400" y="183659"/>
                  </a:lnTo>
                  <a:lnTo>
                    <a:pt x="143511" y="186701"/>
                  </a:lnTo>
                  <a:lnTo>
                    <a:pt x="140124" y="189522"/>
                  </a:lnTo>
                  <a:lnTo>
                    <a:pt x="137072" y="192197"/>
                  </a:lnTo>
                  <a:lnTo>
                    <a:pt x="134244" y="194773"/>
                  </a:lnTo>
                  <a:lnTo>
                    <a:pt x="128984" y="199753"/>
                  </a:lnTo>
                  <a:lnTo>
                    <a:pt x="126471" y="202193"/>
                  </a:lnTo>
                  <a:lnTo>
                    <a:pt x="123208" y="204613"/>
                  </a:lnTo>
                  <a:lnTo>
                    <a:pt x="119445" y="207020"/>
                  </a:lnTo>
                  <a:lnTo>
                    <a:pt x="115349" y="209418"/>
                  </a:lnTo>
                  <a:lnTo>
                    <a:pt x="111030" y="211017"/>
                  </a:lnTo>
                  <a:lnTo>
                    <a:pt x="106564" y="212083"/>
                  </a:lnTo>
                  <a:lnTo>
                    <a:pt x="101998" y="212793"/>
                  </a:lnTo>
                  <a:lnTo>
                    <a:pt x="98161" y="213267"/>
                  </a:lnTo>
                  <a:lnTo>
                    <a:pt x="94809" y="213583"/>
                  </a:lnTo>
                  <a:lnTo>
                    <a:pt x="91782" y="213794"/>
                  </a:lnTo>
                  <a:lnTo>
                    <a:pt x="88175" y="213934"/>
                  </a:lnTo>
                  <a:lnTo>
                    <a:pt x="75515" y="214131"/>
                  </a:lnTo>
                  <a:lnTo>
                    <a:pt x="44224" y="214212"/>
                  </a:lnTo>
                  <a:lnTo>
                    <a:pt x="40595" y="215007"/>
                  </a:lnTo>
                  <a:lnTo>
                    <a:pt x="37383" y="216330"/>
                  </a:lnTo>
                  <a:lnTo>
                    <a:pt x="34447" y="218006"/>
                  </a:lnTo>
                  <a:lnTo>
                    <a:pt x="31696" y="219124"/>
                  </a:lnTo>
                  <a:lnTo>
                    <a:pt x="29068" y="219868"/>
                  </a:lnTo>
                  <a:lnTo>
                    <a:pt x="24031" y="220696"/>
                  </a:lnTo>
                  <a:lnTo>
                    <a:pt x="19148" y="221064"/>
                  </a:lnTo>
                  <a:lnTo>
                    <a:pt x="14331" y="221228"/>
                  </a:lnTo>
                  <a:lnTo>
                    <a:pt x="7297" y="221341"/>
                  </a:lnTo>
                  <a:lnTo>
                    <a:pt x="0" y="2213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InkAnnotation502"/>
            <p:cNvSpPr/>
            <p:nvPr/>
          </p:nvSpPr>
          <p:spPr>
            <a:xfrm>
              <a:off x="7372350" y="3857625"/>
              <a:ext cx="150019" cy="7144"/>
            </a:xfrm>
            <a:custGeom>
              <a:avLst/>
              <a:gdLst/>
              <a:ahLst/>
              <a:cxnLst/>
              <a:rect l="0" t="0" r="0" b="0"/>
              <a:pathLst>
                <a:path w="150019" h="7144">
                  <a:moveTo>
                    <a:pt x="0" y="0"/>
                  </a:moveTo>
                  <a:lnTo>
                    <a:pt x="0" y="6150"/>
                  </a:lnTo>
                  <a:lnTo>
                    <a:pt x="792" y="6482"/>
                  </a:lnTo>
                  <a:lnTo>
                    <a:pt x="2116" y="6702"/>
                  </a:lnTo>
                  <a:lnTo>
                    <a:pt x="3792" y="6849"/>
                  </a:lnTo>
                  <a:lnTo>
                    <a:pt x="7770" y="7012"/>
                  </a:lnTo>
                  <a:lnTo>
                    <a:pt x="14473" y="7104"/>
                  </a:lnTo>
                  <a:lnTo>
                    <a:pt x="150018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InkAnnotation503"/>
            <p:cNvSpPr/>
            <p:nvPr/>
          </p:nvSpPr>
          <p:spPr>
            <a:xfrm>
              <a:off x="7629532" y="3743350"/>
              <a:ext cx="185515" cy="249982"/>
            </a:xfrm>
            <a:custGeom>
              <a:avLst/>
              <a:gdLst/>
              <a:ahLst/>
              <a:cxnLst/>
              <a:rect l="0" t="0" r="0" b="0"/>
              <a:pathLst>
                <a:path w="185515" h="249982">
                  <a:moveTo>
                    <a:pt x="150011" y="7118"/>
                  </a:moveTo>
                  <a:lnTo>
                    <a:pt x="157116" y="13"/>
                  </a:lnTo>
                  <a:lnTo>
                    <a:pt x="157129" y="0"/>
                  </a:lnTo>
                  <a:lnTo>
                    <a:pt x="157153" y="6128"/>
                  </a:lnTo>
                  <a:lnTo>
                    <a:pt x="156360" y="6458"/>
                  </a:lnTo>
                  <a:lnTo>
                    <a:pt x="151451" y="6922"/>
                  </a:lnTo>
                  <a:lnTo>
                    <a:pt x="147212" y="7031"/>
                  </a:lnTo>
                  <a:lnTo>
                    <a:pt x="144970" y="7853"/>
                  </a:lnTo>
                  <a:lnTo>
                    <a:pt x="140361" y="10885"/>
                  </a:lnTo>
                  <a:lnTo>
                    <a:pt x="132466" y="13598"/>
                  </a:lnTo>
                  <a:lnTo>
                    <a:pt x="120853" y="16994"/>
                  </a:lnTo>
                  <a:lnTo>
                    <a:pt x="106759" y="20846"/>
                  </a:lnTo>
                  <a:lnTo>
                    <a:pt x="96570" y="23414"/>
                  </a:lnTo>
                  <a:lnTo>
                    <a:pt x="88985" y="25126"/>
                  </a:lnTo>
                  <a:lnTo>
                    <a:pt x="83132" y="26267"/>
                  </a:lnTo>
                  <a:lnTo>
                    <a:pt x="78437" y="27027"/>
                  </a:lnTo>
                  <a:lnTo>
                    <a:pt x="74514" y="27534"/>
                  </a:lnTo>
                  <a:lnTo>
                    <a:pt x="71104" y="27873"/>
                  </a:lnTo>
                  <a:lnTo>
                    <a:pt x="68038" y="28098"/>
                  </a:lnTo>
                  <a:lnTo>
                    <a:pt x="62514" y="28350"/>
                  </a:lnTo>
                  <a:lnTo>
                    <a:pt x="51462" y="28532"/>
                  </a:lnTo>
                  <a:lnTo>
                    <a:pt x="15310" y="28550"/>
                  </a:lnTo>
                  <a:lnTo>
                    <a:pt x="15760" y="29344"/>
                  </a:lnTo>
                  <a:lnTo>
                    <a:pt x="20521" y="34700"/>
                  </a:lnTo>
                  <a:lnTo>
                    <a:pt x="21022" y="37368"/>
                  </a:lnTo>
                  <a:lnTo>
                    <a:pt x="21156" y="39191"/>
                  </a:lnTo>
                  <a:lnTo>
                    <a:pt x="20452" y="41200"/>
                  </a:lnTo>
                  <a:lnTo>
                    <a:pt x="16462" y="47820"/>
                  </a:lnTo>
                  <a:lnTo>
                    <a:pt x="15250" y="52460"/>
                  </a:lnTo>
                  <a:lnTo>
                    <a:pt x="14568" y="59535"/>
                  </a:lnTo>
                  <a:lnTo>
                    <a:pt x="14366" y="66658"/>
                  </a:lnTo>
                  <a:lnTo>
                    <a:pt x="12201" y="73533"/>
                  </a:lnTo>
                  <a:lnTo>
                    <a:pt x="10513" y="77588"/>
                  </a:lnTo>
                  <a:lnTo>
                    <a:pt x="9387" y="81879"/>
                  </a:lnTo>
                  <a:lnTo>
                    <a:pt x="8637" y="86327"/>
                  </a:lnTo>
                  <a:lnTo>
                    <a:pt x="8136" y="90881"/>
                  </a:lnTo>
                  <a:lnTo>
                    <a:pt x="7581" y="98057"/>
                  </a:lnTo>
                  <a:lnTo>
                    <a:pt x="7432" y="101081"/>
                  </a:lnTo>
                  <a:lnTo>
                    <a:pt x="6541" y="103891"/>
                  </a:lnTo>
                  <a:lnTo>
                    <a:pt x="2285" y="111639"/>
                  </a:lnTo>
                  <a:lnTo>
                    <a:pt x="1012" y="116542"/>
                  </a:lnTo>
                  <a:lnTo>
                    <a:pt x="295" y="123766"/>
                  </a:lnTo>
                  <a:lnTo>
                    <a:pt x="0" y="128437"/>
                  </a:lnTo>
                  <a:lnTo>
                    <a:pt x="5648" y="128545"/>
                  </a:lnTo>
                  <a:lnTo>
                    <a:pt x="10634" y="128559"/>
                  </a:lnTo>
                  <a:lnTo>
                    <a:pt x="12644" y="127766"/>
                  </a:lnTo>
                  <a:lnTo>
                    <a:pt x="16992" y="124768"/>
                  </a:lnTo>
                  <a:lnTo>
                    <a:pt x="21571" y="122907"/>
                  </a:lnTo>
                  <a:lnTo>
                    <a:pt x="27045" y="121286"/>
                  </a:lnTo>
                  <a:lnTo>
                    <a:pt x="30728" y="119743"/>
                  </a:lnTo>
                  <a:lnTo>
                    <a:pt x="34770" y="117920"/>
                  </a:lnTo>
                  <a:lnTo>
                    <a:pt x="38260" y="115911"/>
                  </a:lnTo>
                  <a:lnTo>
                    <a:pt x="41378" y="113778"/>
                  </a:lnTo>
                  <a:lnTo>
                    <a:pt x="44253" y="111562"/>
                  </a:lnTo>
                  <a:lnTo>
                    <a:pt x="48548" y="110085"/>
                  </a:lnTo>
                  <a:lnTo>
                    <a:pt x="53795" y="109100"/>
                  </a:lnTo>
                  <a:lnTo>
                    <a:pt x="59673" y="108444"/>
                  </a:lnTo>
                  <a:lnTo>
                    <a:pt x="65179" y="107212"/>
                  </a:lnTo>
                  <a:lnTo>
                    <a:pt x="70438" y="105598"/>
                  </a:lnTo>
                  <a:lnTo>
                    <a:pt x="75531" y="103727"/>
                  </a:lnTo>
                  <a:lnTo>
                    <a:pt x="80514" y="102480"/>
                  </a:lnTo>
                  <a:lnTo>
                    <a:pt x="85423" y="101650"/>
                  </a:lnTo>
                  <a:lnTo>
                    <a:pt x="90285" y="101095"/>
                  </a:lnTo>
                  <a:lnTo>
                    <a:pt x="95112" y="100726"/>
                  </a:lnTo>
                  <a:lnTo>
                    <a:pt x="99917" y="100479"/>
                  </a:lnTo>
                  <a:lnTo>
                    <a:pt x="109491" y="100206"/>
                  </a:lnTo>
                  <a:lnTo>
                    <a:pt x="119039" y="100084"/>
                  </a:lnTo>
                  <a:lnTo>
                    <a:pt x="123011" y="100845"/>
                  </a:lnTo>
                  <a:lnTo>
                    <a:pt x="126455" y="102147"/>
                  </a:lnTo>
                  <a:lnTo>
                    <a:pt x="129545" y="103808"/>
                  </a:lnTo>
                  <a:lnTo>
                    <a:pt x="133985" y="104916"/>
                  </a:lnTo>
                  <a:lnTo>
                    <a:pt x="139328" y="105654"/>
                  </a:lnTo>
                  <a:lnTo>
                    <a:pt x="145270" y="106146"/>
                  </a:lnTo>
                  <a:lnTo>
                    <a:pt x="150026" y="108062"/>
                  </a:lnTo>
                  <a:lnTo>
                    <a:pt x="153990" y="110926"/>
                  </a:lnTo>
                  <a:lnTo>
                    <a:pt x="166055" y="123138"/>
                  </a:lnTo>
                  <a:lnTo>
                    <a:pt x="169439" y="125740"/>
                  </a:lnTo>
                  <a:lnTo>
                    <a:pt x="173282" y="128268"/>
                  </a:lnTo>
                  <a:lnTo>
                    <a:pt x="177431" y="130747"/>
                  </a:lnTo>
                  <a:lnTo>
                    <a:pt x="180196" y="133194"/>
                  </a:lnTo>
                  <a:lnTo>
                    <a:pt x="182042" y="135619"/>
                  </a:lnTo>
                  <a:lnTo>
                    <a:pt x="183272" y="138029"/>
                  </a:lnTo>
                  <a:lnTo>
                    <a:pt x="184637" y="144940"/>
                  </a:lnTo>
                  <a:lnTo>
                    <a:pt x="185002" y="149006"/>
                  </a:lnTo>
                  <a:lnTo>
                    <a:pt x="185244" y="153304"/>
                  </a:lnTo>
                  <a:lnTo>
                    <a:pt x="185514" y="162312"/>
                  </a:lnTo>
                  <a:lnTo>
                    <a:pt x="184793" y="166938"/>
                  </a:lnTo>
                  <a:lnTo>
                    <a:pt x="183517" y="171608"/>
                  </a:lnTo>
                  <a:lnTo>
                    <a:pt x="181874" y="176309"/>
                  </a:lnTo>
                  <a:lnTo>
                    <a:pt x="177930" y="183649"/>
                  </a:lnTo>
                  <a:lnTo>
                    <a:pt x="175768" y="186718"/>
                  </a:lnTo>
                  <a:lnTo>
                    <a:pt x="166389" y="194320"/>
                  </a:lnTo>
                  <a:lnTo>
                    <a:pt x="152198" y="204945"/>
                  </a:lnTo>
                  <a:lnTo>
                    <a:pt x="134801" y="217583"/>
                  </a:lnTo>
                  <a:lnTo>
                    <a:pt x="121614" y="226803"/>
                  </a:lnTo>
                  <a:lnTo>
                    <a:pt x="111235" y="233744"/>
                  </a:lnTo>
                  <a:lnTo>
                    <a:pt x="102730" y="239165"/>
                  </a:lnTo>
                  <a:lnTo>
                    <a:pt x="96266" y="242778"/>
                  </a:lnTo>
                  <a:lnTo>
                    <a:pt x="91161" y="245187"/>
                  </a:lnTo>
                  <a:lnTo>
                    <a:pt x="86966" y="246793"/>
                  </a:lnTo>
                  <a:lnTo>
                    <a:pt x="82580" y="247864"/>
                  </a:lnTo>
                  <a:lnTo>
                    <a:pt x="78070" y="248578"/>
                  </a:lnTo>
                  <a:lnTo>
                    <a:pt x="73476" y="249054"/>
                  </a:lnTo>
                  <a:lnTo>
                    <a:pt x="69618" y="249371"/>
                  </a:lnTo>
                  <a:lnTo>
                    <a:pt x="66254" y="249583"/>
                  </a:lnTo>
                  <a:lnTo>
                    <a:pt x="60398" y="249817"/>
                  </a:lnTo>
                  <a:lnTo>
                    <a:pt x="52639" y="249950"/>
                  </a:lnTo>
                  <a:lnTo>
                    <a:pt x="47734" y="249981"/>
                  </a:lnTo>
                  <a:lnTo>
                    <a:pt x="46107" y="249195"/>
                  </a:lnTo>
                  <a:lnTo>
                    <a:pt x="45023" y="247878"/>
                  </a:lnTo>
                  <a:lnTo>
                    <a:pt x="44301" y="246206"/>
                  </a:lnTo>
                  <a:lnTo>
                    <a:pt x="43025" y="245091"/>
                  </a:lnTo>
                  <a:lnTo>
                    <a:pt x="41381" y="244348"/>
                  </a:lnTo>
                  <a:lnTo>
                    <a:pt x="35711" y="24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InkAnnotation504"/>
            <p:cNvSpPr/>
            <p:nvPr/>
          </p:nvSpPr>
          <p:spPr>
            <a:xfrm>
              <a:off x="8058246" y="3821931"/>
              <a:ext cx="164211" cy="7120"/>
            </a:xfrm>
            <a:custGeom>
              <a:avLst/>
              <a:gdLst/>
              <a:ahLst/>
              <a:cxnLst/>
              <a:rect l="0" t="0" r="0" b="0"/>
              <a:pathLst>
                <a:path w="164211" h="7120">
                  <a:moveTo>
                    <a:pt x="21335" y="7119"/>
                  </a:moveTo>
                  <a:lnTo>
                    <a:pt x="0" y="7119"/>
                  </a:lnTo>
                  <a:lnTo>
                    <a:pt x="31867" y="7119"/>
                  </a:lnTo>
                  <a:lnTo>
                    <a:pt x="39469" y="6325"/>
                  </a:lnTo>
                  <a:lnTo>
                    <a:pt x="46124" y="5002"/>
                  </a:lnTo>
                  <a:lnTo>
                    <a:pt x="52149" y="3326"/>
                  </a:lnTo>
                  <a:lnTo>
                    <a:pt x="57752" y="2209"/>
                  </a:lnTo>
                  <a:lnTo>
                    <a:pt x="63075" y="1464"/>
                  </a:lnTo>
                  <a:lnTo>
                    <a:pt x="68212" y="968"/>
                  </a:lnTo>
                  <a:lnTo>
                    <a:pt x="72430" y="636"/>
                  </a:lnTo>
                  <a:lnTo>
                    <a:pt x="76036" y="416"/>
                  </a:lnTo>
                  <a:lnTo>
                    <a:pt x="79234" y="269"/>
                  </a:lnTo>
                  <a:lnTo>
                    <a:pt x="87019" y="105"/>
                  </a:lnTo>
                  <a:lnTo>
                    <a:pt x="104954" y="0"/>
                  </a:lnTo>
                  <a:lnTo>
                    <a:pt x="108830" y="786"/>
                  </a:lnTo>
                  <a:lnTo>
                    <a:pt x="112209" y="2103"/>
                  </a:lnTo>
                  <a:lnTo>
                    <a:pt x="115255" y="3775"/>
                  </a:lnTo>
                  <a:lnTo>
                    <a:pt x="118080" y="4890"/>
                  </a:lnTo>
                  <a:lnTo>
                    <a:pt x="120755" y="5633"/>
                  </a:lnTo>
                  <a:lnTo>
                    <a:pt x="123334" y="6128"/>
                  </a:lnTo>
                  <a:lnTo>
                    <a:pt x="126641" y="6458"/>
                  </a:lnTo>
                  <a:lnTo>
                    <a:pt x="130433" y="6678"/>
                  </a:lnTo>
                  <a:lnTo>
                    <a:pt x="138084" y="6922"/>
                  </a:lnTo>
                  <a:lnTo>
                    <a:pt x="149466" y="7079"/>
                  </a:lnTo>
                  <a:lnTo>
                    <a:pt x="164210" y="71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InkAnnotation505"/>
            <p:cNvSpPr/>
            <p:nvPr/>
          </p:nvSpPr>
          <p:spPr>
            <a:xfrm>
              <a:off x="8322468" y="3693318"/>
              <a:ext cx="192559" cy="214314"/>
            </a:xfrm>
            <a:custGeom>
              <a:avLst/>
              <a:gdLst/>
              <a:ahLst/>
              <a:cxnLst/>
              <a:rect l="0" t="0" r="0" b="0"/>
              <a:pathLst>
                <a:path w="192559" h="214314">
                  <a:moveTo>
                    <a:pt x="164307" y="0"/>
                  </a:moveTo>
                  <a:lnTo>
                    <a:pt x="153457" y="0"/>
                  </a:lnTo>
                  <a:lnTo>
                    <a:pt x="151517" y="794"/>
                  </a:lnTo>
                  <a:lnTo>
                    <a:pt x="147246" y="3793"/>
                  </a:lnTo>
                  <a:lnTo>
                    <a:pt x="144201" y="4910"/>
                  </a:lnTo>
                  <a:lnTo>
                    <a:pt x="140583" y="5655"/>
                  </a:lnTo>
                  <a:lnTo>
                    <a:pt x="136586" y="6151"/>
                  </a:lnTo>
                  <a:lnTo>
                    <a:pt x="133125" y="6482"/>
                  </a:lnTo>
                  <a:lnTo>
                    <a:pt x="127165" y="6850"/>
                  </a:lnTo>
                  <a:lnTo>
                    <a:pt x="119752" y="7013"/>
                  </a:lnTo>
                  <a:lnTo>
                    <a:pt x="38117" y="7144"/>
                  </a:lnTo>
                  <a:lnTo>
                    <a:pt x="37317" y="7938"/>
                  </a:lnTo>
                  <a:lnTo>
                    <a:pt x="36785" y="9261"/>
                  </a:lnTo>
                  <a:lnTo>
                    <a:pt x="35929" y="13295"/>
                  </a:lnTo>
                  <a:lnTo>
                    <a:pt x="35782" y="17786"/>
                  </a:lnTo>
                  <a:lnTo>
                    <a:pt x="35738" y="27936"/>
                  </a:lnTo>
                  <a:lnTo>
                    <a:pt x="34938" y="31324"/>
                  </a:lnTo>
                  <a:lnTo>
                    <a:pt x="31932" y="37205"/>
                  </a:lnTo>
                  <a:lnTo>
                    <a:pt x="30067" y="42465"/>
                  </a:lnTo>
                  <a:lnTo>
                    <a:pt x="29239" y="47449"/>
                  </a:lnTo>
                  <a:lnTo>
                    <a:pt x="28869" y="52309"/>
                  </a:lnTo>
                  <a:lnTo>
                    <a:pt x="28705" y="59232"/>
                  </a:lnTo>
                  <a:lnTo>
                    <a:pt x="28662" y="63301"/>
                  </a:lnTo>
                  <a:lnTo>
                    <a:pt x="27840" y="66807"/>
                  </a:lnTo>
                  <a:lnTo>
                    <a:pt x="23683" y="75534"/>
                  </a:lnTo>
                  <a:lnTo>
                    <a:pt x="22431" y="80666"/>
                  </a:lnTo>
                  <a:lnTo>
                    <a:pt x="21629" y="85520"/>
                  </a:lnTo>
                  <a:lnTo>
                    <a:pt x="21449" y="92119"/>
                  </a:lnTo>
                  <a:lnTo>
                    <a:pt x="21434" y="92770"/>
                  </a:lnTo>
                  <a:lnTo>
                    <a:pt x="27085" y="92856"/>
                  </a:lnTo>
                  <a:lnTo>
                    <a:pt x="32280" y="92868"/>
                  </a:lnTo>
                  <a:lnTo>
                    <a:pt x="34220" y="92075"/>
                  </a:lnTo>
                  <a:lnTo>
                    <a:pt x="38493" y="89076"/>
                  </a:lnTo>
                  <a:lnTo>
                    <a:pt x="43037" y="87215"/>
                  </a:lnTo>
                  <a:lnTo>
                    <a:pt x="48497" y="86387"/>
                  </a:lnTo>
                  <a:lnTo>
                    <a:pt x="52175" y="86166"/>
                  </a:lnTo>
                  <a:lnTo>
                    <a:pt x="59701" y="85922"/>
                  </a:lnTo>
                  <a:lnTo>
                    <a:pt x="65692" y="85812"/>
                  </a:lnTo>
                  <a:lnTo>
                    <a:pt x="68401" y="84990"/>
                  </a:lnTo>
                  <a:lnTo>
                    <a:pt x="73528" y="81959"/>
                  </a:lnTo>
                  <a:lnTo>
                    <a:pt x="78452" y="80083"/>
                  </a:lnTo>
                  <a:lnTo>
                    <a:pt x="84080" y="79249"/>
                  </a:lnTo>
                  <a:lnTo>
                    <a:pt x="87803" y="79026"/>
                  </a:lnTo>
                  <a:lnTo>
                    <a:pt x="95380" y="78779"/>
                  </a:lnTo>
                  <a:lnTo>
                    <a:pt x="101393" y="78670"/>
                  </a:lnTo>
                  <a:lnTo>
                    <a:pt x="104108" y="79434"/>
                  </a:lnTo>
                  <a:lnTo>
                    <a:pt x="109241" y="82400"/>
                  </a:lnTo>
                  <a:lnTo>
                    <a:pt x="112514" y="83508"/>
                  </a:lnTo>
                  <a:lnTo>
                    <a:pt x="116285" y="84247"/>
                  </a:lnTo>
                  <a:lnTo>
                    <a:pt x="120386" y="84740"/>
                  </a:lnTo>
                  <a:lnTo>
                    <a:pt x="123914" y="85068"/>
                  </a:lnTo>
                  <a:lnTo>
                    <a:pt x="127058" y="85287"/>
                  </a:lnTo>
                  <a:lnTo>
                    <a:pt x="129949" y="85433"/>
                  </a:lnTo>
                  <a:lnTo>
                    <a:pt x="133464" y="86324"/>
                  </a:lnTo>
                  <a:lnTo>
                    <a:pt x="137395" y="87712"/>
                  </a:lnTo>
                  <a:lnTo>
                    <a:pt x="141602" y="89431"/>
                  </a:lnTo>
                  <a:lnTo>
                    <a:pt x="145201" y="91371"/>
                  </a:lnTo>
                  <a:lnTo>
                    <a:pt x="148394" y="93457"/>
                  </a:lnTo>
                  <a:lnTo>
                    <a:pt x="151317" y="95643"/>
                  </a:lnTo>
                  <a:lnTo>
                    <a:pt x="156681" y="98071"/>
                  </a:lnTo>
                  <a:lnTo>
                    <a:pt x="159223" y="98718"/>
                  </a:lnTo>
                  <a:lnTo>
                    <a:pt x="164163" y="101554"/>
                  </a:lnTo>
                  <a:lnTo>
                    <a:pt x="169005" y="105460"/>
                  </a:lnTo>
                  <a:lnTo>
                    <a:pt x="173804" y="109842"/>
                  </a:lnTo>
                  <a:lnTo>
                    <a:pt x="175400" y="112122"/>
                  </a:lnTo>
                  <a:lnTo>
                    <a:pt x="177174" y="116771"/>
                  </a:lnTo>
                  <a:lnTo>
                    <a:pt x="180080" y="121484"/>
                  </a:lnTo>
                  <a:lnTo>
                    <a:pt x="181966" y="123852"/>
                  </a:lnTo>
                  <a:lnTo>
                    <a:pt x="183222" y="126224"/>
                  </a:lnTo>
                  <a:lnTo>
                    <a:pt x="184619" y="130977"/>
                  </a:lnTo>
                  <a:lnTo>
                    <a:pt x="187357" y="135735"/>
                  </a:lnTo>
                  <a:lnTo>
                    <a:pt x="189198" y="138115"/>
                  </a:lnTo>
                  <a:lnTo>
                    <a:pt x="191244" y="142876"/>
                  </a:lnTo>
                  <a:lnTo>
                    <a:pt x="192154" y="148432"/>
                  </a:lnTo>
                  <a:lnTo>
                    <a:pt x="192396" y="152136"/>
                  </a:lnTo>
                  <a:lnTo>
                    <a:pt x="192558" y="156192"/>
                  </a:lnTo>
                  <a:lnTo>
                    <a:pt x="191872" y="158898"/>
                  </a:lnTo>
                  <a:lnTo>
                    <a:pt x="190621" y="160701"/>
                  </a:lnTo>
                  <a:lnTo>
                    <a:pt x="185068" y="165354"/>
                  </a:lnTo>
                  <a:lnTo>
                    <a:pt x="182908" y="167387"/>
                  </a:lnTo>
                  <a:lnTo>
                    <a:pt x="181471" y="169534"/>
                  </a:lnTo>
                  <a:lnTo>
                    <a:pt x="179873" y="174039"/>
                  </a:lnTo>
                  <a:lnTo>
                    <a:pt x="177858" y="176351"/>
                  </a:lnTo>
                  <a:lnTo>
                    <a:pt x="174928" y="178686"/>
                  </a:lnTo>
                  <a:lnTo>
                    <a:pt x="171387" y="181037"/>
                  </a:lnTo>
                  <a:lnTo>
                    <a:pt x="168234" y="183398"/>
                  </a:lnTo>
                  <a:lnTo>
                    <a:pt x="162612" y="188137"/>
                  </a:lnTo>
                  <a:lnTo>
                    <a:pt x="159208" y="190512"/>
                  </a:lnTo>
                  <a:lnTo>
                    <a:pt x="155351" y="192890"/>
                  </a:lnTo>
                  <a:lnTo>
                    <a:pt x="151192" y="195269"/>
                  </a:lnTo>
                  <a:lnTo>
                    <a:pt x="142338" y="200028"/>
                  </a:lnTo>
                  <a:lnTo>
                    <a:pt x="137755" y="202408"/>
                  </a:lnTo>
                  <a:lnTo>
                    <a:pt x="127555" y="204789"/>
                  </a:lnTo>
                  <a:lnTo>
                    <a:pt x="113612" y="207170"/>
                  </a:lnTo>
                  <a:lnTo>
                    <a:pt x="85419" y="211138"/>
                  </a:lnTo>
                  <a:lnTo>
                    <a:pt x="76789" y="212197"/>
                  </a:lnTo>
                  <a:lnTo>
                    <a:pt x="70243" y="212902"/>
                  </a:lnTo>
                  <a:lnTo>
                    <a:pt x="64292" y="213372"/>
                  </a:lnTo>
                  <a:lnTo>
                    <a:pt x="58736" y="213686"/>
                  </a:lnTo>
                  <a:lnTo>
                    <a:pt x="49124" y="214034"/>
                  </a:lnTo>
                  <a:lnTo>
                    <a:pt x="39250" y="214230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InkAnnotation506"/>
            <p:cNvSpPr/>
            <p:nvPr/>
          </p:nvSpPr>
          <p:spPr>
            <a:xfrm>
              <a:off x="6865143" y="4193381"/>
              <a:ext cx="157164" cy="14288"/>
            </a:xfrm>
            <a:custGeom>
              <a:avLst/>
              <a:gdLst/>
              <a:ahLst/>
              <a:cxnLst/>
              <a:rect l="0" t="0" r="0" b="0"/>
              <a:pathLst>
                <a:path w="157164" h="14288">
                  <a:moveTo>
                    <a:pt x="0" y="14287"/>
                  </a:moveTo>
                  <a:lnTo>
                    <a:pt x="3793" y="14287"/>
                  </a:lnTo>
                  <a:lnTo>
                    <a:pt x="4909" y="13494"/>
                  </a:lnTo>
                  <a:lnTo>
                    <a:pt x="5654" y="12171"/>
                  </a:lnTo>
                  <a:lnTo>
                    <a:pt x="6151" y="10495"/>
                  </a:lnTo>
                  <a:lnTo>
                    <a:pt x="7277" y="9377"/>
                  </a:lnTo>
                  <a:lnTo>
                    <a:pt x="8819" y="8633"/>
                  </a:lnTo>
                  <a:lnTo>
                    <a:pt x="10642" y="8136"/>
                  </a:lnTo>
                  <a:lnTo>
                    <a:pt x="12651" y="7805"/>
                  </a:lnTo>
                  <a:lnTo>
                    <a:pt x="17000" y="7438"/>
                  </a:lnTo>
                  <a:lnTo>
                    <a:pt x="21579" y="7274"/>
                  </a:lnTo>
                  <a:lnTo>
                    <a:pt x="30985" y="7169"/>
                  </a:lnTo>
                  <a:lnTo>
                    <a:pt x="94144" y="7144"/>
                  </a:lnTo>
                  <a:lnTo>
                    <a:pt x="96894" y="6350"/>
                  </a:lnTo>
                  <a:lnTo>
                    <a:pt x="99521" y="5027"/>
                  </a:lnTo>
                  <a:lnTo>
                    <a:pt x="102066" y="3351"/>
                  </a:lnTo>
                  <a:lnTo>
                    <a:pt x="104557" y="2234"/>
                  </a:lnTo>
                  <a:lnTo>
                    <a:pt x="107011" y="1489"/>
                  </a:lnTo>
                  <a:lnTo>
                    <a:pt x="109441" y="993"/>
                  </a:lnTo>
                  <a:lnTo>
                    <a:pt x="111854" y="661"/>
                  </a:lnTo>
                  <a:lnTo>
                    <a:pt x="116652" y="294"/>
                  </a:lnTo>
                  <a:lnTo>
                    <a:pt x="123547" y="130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InkAnnotation507"/>
            <p:cNvSpPr/>
            <p:nvPr/>
          </p:nvSpPr>
          <p:spPr>
            <a:xfrm>
              <a:off x="7172341" y="4072027"/>
              <a:ext cx="214260" cy="249942"/>
            </a:xfrm>
            <a:custGeom>
              <a:avLst/>
              <a:gdLst/>
              <a:ahLst/>
              <a:cxnLst/>
              <a:rect l="0" t="0" r="0" b="0"/>
              <a:pathLst>
                <a:path w="214260" h="249942">
                  <a:moveTo>
                    <a:pt x="14271" y="57060"/>
                  </a:moveTo>
                  <a:lnTo>
                    <a:pt x="14271" y="64201"/>
                  </a:lnTo>
                  <a:lnTo>
                    <a:pt x="14271" y="58053"/>
                  </a:lnTo>
                  <a:lnTo>
                    <a:pt x="12684" y="54547"/>
                  </a:lnTo>
                  <a:lnTo>
                    <a:pt x="6686" y="42185"/>
                  </a:lnTo>
                  <a:lnTo>
                    <a:pt x="4453" y="36824"/>
                  </a:lnTo>
                  <a:lnTo>
                    <a:pt x="2963" y="32457"/>
                  </a:lnTo>
                  <a:lnTo>
                    <a:pt x="0" y="21398"/>
                  </a:lnTo>
                  <a:lnTo>
                    <a:pt x="6137" y="21346"/>
                  </a:lnTo>
                  <a:lnTo>
                    <a:pt x="41611" y="21341"/>
                  </a:lnTo>
                  <a:lnTo>
                    <a:pt x="45992" y="20548"/>
                  </a:lnTo>
                  <a:lnTo>
                    <a:pt x="50500" y="19225"/>
                  </a:lnTo>
                  <a:lnTo>
                    <a:pt x="55092" y="17549"/>
                  </a:lnTo>
                  <a:lnTo>
                    <a:pt x="59741" y="16431"/>
                  </a:lnTo>
                  <a:lnTo>
                    <a:pt x="64428" y="15687"/>
                  </a:lnTo>
                  <a:lnTo>
                    <a:pt x="69141" y="15190"/>
                  </a:lnTo>
                  <a:lnTo>
                    <a:pt x="73870" y="14859"/>
                  </a:lnTo>
                  <a:lnTo>
                    <a:pt x="78610" y="14639"/>
                  </a:lnTo>
                  <a:lnTo>
                    <a:pt x="83357" y="14492"/>
                  </a:lnTo>
                  <a:lnTo>
                    <a:pt x="88904" y="13600"/>
                  </a:lnTo>
                  <a:lnTo>
                    <a:pt x="94982" y="12212"/>
                  </a:lnTo>
                  <a:lnTo>
                    <a:pt x="101417" y="10492"/>
                  </a:lnTo>
                  <a:lnTo>
                    <a:pt x="106499" y="9347"/>
                  </a:lnTo>
                  <a:lnTo>
                    <a:pt x="110681" y="8582"/>
                  </a:lnTo>
                  <a:lnTo>
                    <a:pt x="114263" y="8073"/>
                  </a:lnTo>
                  <a:lnTo>
                    <a:pt x="119033" y="7733"/>
                  </a:lnTo>
                  <a:lnTo>
                    <a:pt x="124593" y="7506"/>
                  </a:lnTo>
                  <a:lnTo>
                    <a:pt x="130682" y="7355"/>
                  </a:lnTo>
                  <a:lnTo>
                    <a:pt x="136329" y="6461"/>
                  </a:lnTo>
                  <a:lnTo>
                    <a:pt x="141680" y="5071"/>
                  </a:lnTo>
                  <a:lnTo>
                    <a:pt x="146836" y="3351"/>
                  </a:lnTo>
                  <a:lnTo>
                    <a:pt x="151860" y="2204"/>
                  </a:lnTo>
                  <a:lnTo>
                    <a:pt x="156797" y="1439"/>
                  </a:lnTo>
                  <a:lnTo>
                    <a:pt x="161677" y="930"/>
                  </a:lnTo>
                  <a:lnTo>
                    <a:pt x="165723" y="589"/>
                  </a:lnTo>
                  <a:lnTo>
                    <a:pt x="172336" y="212"/>
                  </a:lnTo>
                  <a:lnTo>
                    <a:pt x="180036" y="44"/>
                  </a:lnTo>
                  <a:lnTo>
                    <a:pt x="184313" y="0"/>
                  </a:lnTo>
                  <a:lnTo>
                    <a:pt x="187957" y="763"/>
                  </a:lnTo>
                  <a:lnTo>
                    <a:pt x="196879" y="4837"/>
                  </a:lnTo>
                  <a:lnTo>
                    <a:pt x="202057" y="6069"/>
                  </a:lnTo>
                  <a:lnTo>
                    <a:pt x="207006" y="6616"/>
                  </a:lnTo>
                  <a:lnTo>
                    <a:pt x="209436" y="6762"/>
                  </a:lnTo>
                  <a:lnTo>
                    <a:pt x="211055" y="7653"/>
                  </a:lnTo>
                  <a:lnTo>
                    <a:pt x="212136" y="9041"/>
                  </a:lnTo>
                  <a:lnTo>
                    <a:pt x="212857" y="10760"/>
                  </a:lnTo>
                  <a:lnTo>
                    <a:pt x="213870" y="16972"/>
                  </a:lnTo>
                  <a:lnTo>
                    <a:pt x="214170" y="23839"/>
                  </a:lnTo>
                  <a:lnTo>
                    <a:pt x="214259" y="30900"/>
                  </a:lnTo>
                  <a:lnTo>
                    <a:pt x="212164" y="37761"/>
                  </a:lnTo>
                  <a:lnTo>
                    <a:pt x="210494" y="41812"/>
                  </a:lnTo>
                  <a:lnTo>
                    <a:pt x="209380" y="46895"/>
                  </a:lnTo>
                  <a:lnTo>
                    <a:pt x="208638" y="52664"/>
                  </a:lnTo>
                  <a:lnTo>
                    <a:pt x="208143" y="58892"/>
                  </a:lnTo>
                  <a:lnTo>
                    <a:pt x="206224" y="64632"/>
                  </a:lnTo>
                  <a:lnTo>
                    <a:pt x="203359" y="70045"/>
                  </a:lnTo>
                  <a:lnTo>
                    <a:pt x="199862" y="75242"/>
                  </a:lnTo>
                  <a:lnTo>
                    <a:pt x="196735" y="81088"/>
                  </a:lnTo>
                  <a:lnTo>
                    <a:pt x="193858" y="87366"/>
                  </a:lnTo>
                  <a:lnTo>
                    <a:pt x="191146" y="93933"/>
                  </a:lnTo>
                  <a:lnTo>
                    <a:pt x="188544" y="99898"/>
                  </a:lnTo>
                  <a:lnTo>
                    <a:pt x="183537" y="110759"/>
                  </a:lnTo>
                  <a:lnTo>
                    <a:pt x="181089" y="116672"/>
                  </a:lnTo>
                  <a:lnTo>
                    <a:pt x="178664" y="122996"/>
                  </a:lnTo>
                  <a:lnTo>
                    <a:pt x="176254" y="129592"/>
                  </a:lnTo>
                  <a:lnTo>
                    <a:pt x="173854" y="135577"/>
                  </a:lnTo>
                  <a:lnTo>
                    <a:pt x="171460" y="141155"/>
                  </a:lnTo>
                  <a:lnTo>
                    <a:pt x="169071" y="146461"/>
                  </a:lnTo>
                  <a:lnTo>
                    <a:pt x="166683" y="152379"/>
                  </a:lnTo>
                  <a:lnTo>
                    <a:pt x="161914" y="165306"/>
                  </a:lnTo>
                  <a:lnTo>
                    <a:pt x="159532" y="171293"/>
                  </a:lnTo>
                  <a:lnTo>
                    <a:pt x="157149" y="176871"/>
                  </a:lnTo>
                  <a:lnTo>
                    <a:pt x="154767" y="182178"/>
                  </a:lnTo>
                  <a:lnTo>
                    <a:pt x="152384" y="186509"/>
                  </a:lnTo>
                  <a:lnTo>
                    <a:pt x="145241" y="197192"/>
                  </a:lnTo>
                  <a:lnTo>
                    <a:pt x="142859" y="201281"/>
                  </a:lnTo>
                  <a:lnTo>
                    <a:pt x="140477" y="205595"/>
                  </a:lnTo>
                  <a:lnTo>
                    <a:pt x="137832" y="212505"/>
                  </a:lnTo>
                  <a:lnTo>
                    <a:pt x="137126" y="215458"/>
                  </a:lnTo>
                  <a:lnTo>
                    <a:pt x="134225" y="220857"/>
                  </a:lnTo>
                  <a:lnTo>
                    <a:pt x="132341" y="223408"/>
                  </a:lnTo>
                  <a:lnTo>
                    <a:pt x="130246" y="228359"/>
                  </a:lnTo>
                  <a:lnTo>
                    <a:pt x="129067" y="235610"/>
                  </a:lnTo>
                  <a:lnTo>
                    <a:pt x="128637" y="242645"/>
                  </a:lnTo>
                  <a:lnTo>
                    <a:pt x="128571" y="2499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InkAnnotation508"/>
            <p:cNvSpPr/>
            <p:nvPr/>
          </p:nvSpPr>
          <p:spPr>
            <a:xfrm>
              <a:off x="7508081" y="4121943"/>
              <a:ext cx="100013" cy="171451"/>
            </a:xfrm>
            <a:custGeom>
              <a:avLst/>
              <a:gdLst/>
              <a:ahLst/>
              <a:cxnLst/>
              <a:rect l="0" t="0" r="0" b="0"/>
              <a:pathLst>
                <a:path w="100013" h="171451">
                  <a:moveTo>
                    <a:pt x="0" y="0"/>
                  </a:moveTo>
                  <a:lnTo>
                    <a:pt x="0" y="10642"/>
                  </a:lnTo>
                  <a:lnTo>
                    <a:pt x="793" y="12651"/>
                  </a:lnTo>
                  <a:lnTo>
                    <a:pt x="3793" y="17000"/>
                  </a:lnTo>
                  <a:lnTo>
                    <a:pt x="5654" y="21579"/>
                  </a:lnTo>
                  <a:lnTo>
                    <a:pt x="6151" y="23911"/>
                  </a:lnTo>
                  <a:lnTo>
                    <a:pt x="7274" y="27053"/>
                  </a:lnTo>
                  <a:lnTo>
                    <a:pt x="8819" y="30736"/>
                  </a:lnTo>
                  <a:lnTo>
                    <a:pt x="10642" y="34778"/>
                  </a:lnTo>
                  <a:lnTo>
                    <a:pt x="12651" y="38267"/>
                  </a:lnTo>
                  <a:lnTo>
                    <a:pt x="14785" y="41386"/>
                  </a:lnTo>
                  <a:lnTo>
                    <a:pt x="16999" y="44260"/>
                  </a:lnTo>
                  <a:lnTo>
                    <a:pt x="19271" y="46969"/>
                  </a:lnTo>
                  <a:lnTo>
                    <a:pt x="21578" y="49569"/>
                  </a:lnTo>
                  <a:lnTo>
                    <a:pt x="23910" y="52096"/>
                  </a:lnTo>
                  <a:lnTo>
                    <a:pt x="26259" y="55368"/>
                  </a:lnTo>
                  <a:lnTo>
                    <a:pt x="28619" y="59137"/>
                  </a:lnTo>
                  <a:lnTo>
                    <a:pt x="30985" y="63237"/>
                  </a:lnTo>
                  <a:lnTo>
                    <a:pt x="33357" y="66765"/>
                  </a:lnTo>
                  <a:lnTo>
                    <a:pt x="35731" y="69910"/>
                  </a:lnTo>
                  <a:lnTo>
                    <a:pt x="38109" y="72800"/>
                  </a:lnTo>
                  <a:lnTo>
                    <a:pt x="40486" y="76315"/>
                  </a:lnTo>
                  <a:lnTo>
                    <a:pt x="42867" y="80245"/>
                  </a:lnTo>
                  <a:lnTo>
                    <a:pt x="45246" y="84453"/>
                  </a:lnTo>
                  <a:lnTo>
                    <a:pt x="47626" y="88052"/>
                  </a:lnTo>
                  <a:lnTo>
                    <a:pt x="50007" y="91245"/>
                  </a:lnTo>
                  <a:lnTo>
                    <a:pt x="52388" y="94168"/>
                  </a:lnTo>
                  <a:lnTo>
                    <a:pt x="54769" y="97704"/>
                  </a:lnTo>
                  <a:lnTo>
                    <a:pt x="57151" y="101648"/>
                  </a:lnTo>
                  <a:lnTo>
                    <a:pt x="59531" y="105865"/>
                  </a:lnTo>
                  <a:lnTo>
                    <a:pt x="61912" y="109471"/>
                  </a:lnTo>
                  <a:lnTo>
                    <a:pt x="64294" y="112668"/>
                  </a:lnTo>
                  <a:lnTo>
                    <a:pt x="66675" y="115593"/>
                  </a:lnTo>
                  <a:lnTo>
                    <a:pt x="69056" y="119131"/>
                  </a:lnTo>
                  <a:lnTo>
                    <a:pt x="71437" y="123078"/>
                  </a:lnTo>
                  <a:lnTo>
                    <a:pt x="73819" y="127295"/>
                  </a:lnTo>
                  <a:lnTo>
                    <a:pt x="76200" y="130902"/>
                  </a:lnTo>
                  <a:lnTo>
                    <a:pt x="78581" y="134098"/>
                  </a:lnTo>
                  <a:lnTo>
                    <a:pt x="80962" y="137024"/>
                  </a:lnTo>
                  <a:lnTo>
                    <a:pt x="83344" y="140562"/>
                  </a:lnTo>
                  <a:lnTo>
                    <a:pt x="85725" y="144508"/>
                  </a:lnTo>
                  <a:lnTo>
                    <a:pt x="88106" y="148726"/>
                  </a:lnTo>
                  <a:lnTo>
                    <a:pt x="89693" y="152332"/>
                  </a:lnTo>
                  <a:lnTo>
                    <a:pt x="90752" y="155530"/>
                  </a:lnTo>
                  <a:lnTo>
                    <a:pt x="91457" y="158456"/>
                  </a:lnTo>
                  <a:lnTo>
                    <a:pt x="92720" y="160406"/>
                  </a:lnTo>
                  <a:lnTo>
                    <a:pt x="94358" y="161706"/>
                  </a:lnTo>
                  <a:lnTo>
                    <a:pt x="96243" y="162573"/>
                  </a:lnTo>
                  <a:lnTo>
                    <a:pt x="97498" y="163945"/>
                  </a:lnTo>
                  <a:lnTo>
                    <a:pt x="98336" y="165652"/>
                  </a:lnTo>
                  <a:lnTo>
                    <a:pt x="100012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InkAnnotation509"/>
            <p:cNvSpPr/>
            <p:nvPr/>
          </p:nvSpPr>
          <p:spPr>
            <a:xfrm>
              <a:off x="7465218" y="4107656"/>
              <a:ext cx="178595" cy="178595"/>
            </a:xfrm>
            <a:custGeom>
              <a:avLst/>
              <a:gdLst/>
              <a:ahLst/>
              <a:cxnLst/>
              <a:rect l="0" t="0" r="0" b="0"/>
              <a:pathLst>
                <a:path w="178595" h="178595">
                  <a:moveTo>
                    <a:pt x="178594" y="0"/>
                  </a:moveTo>
                  <a:lnTo>
                    <a:pt x="167218" y="7585"/>
                  </a:lnTo>
                  <a:lnTo>
                    <a:pt x="163072" y="10612"/>
                  </a:lnTo>
                  <a:lnTo>
                    <a:pt x="159515" y="13425"/>
                  </a:lnTo>
                  <a:lnTo>
                    <a:pt x="156349" y="16093"/>
                  </a:lnTo>
                  <a:lnTo>
                    <a:pt x="153445" y="19460"/>
                  </a:lnTo>
                  <a:lnTo>
                    <a:pt x="150715" y="23293"/>
                  </a:lnTo>
                  <a:lnTo>
                    <a:pt x="148103" y="27434"/>
                  </a:lnTo>
                  <a:lnTo>
                    <a:pt x="143978" y="31783"/>
                  </a:lnTo>
                  <a:lnTo>
                    <a:pt x="138848" y="36270"/>
                  </a:lnTo>
                  <a:lnTo>
                    <a:pt x="133048" y="40848"/>
                  </a:lnTo>
                  <a:lnTo>
                    <a:pt x="127592" y="45489"/>
                  </a:lnTo>
                  <a:lnTo>
                    <a:pt x="122367" y="50169"/>
                  </a:lnTo>
                  <a:lnTo>
                    <a:pt x="117298" y="54878"/>
                  </a:lnTo>
                  <a:lnTo>
                    <a:pt x="112329" y="60398"/>
                  </a:lnTo>
                  <a:lnTo>
                    <a:pt x="107431" y="66458"/>
                  </a:lnTo>
                  <a:lnTo>
                    <a:pt x="102576" y="72880"/>
                  </a:lnTo>
                  <a:lnTo>
                    <a:pt x="97753" y="78750"/>
                  </a:lnTo>
                  <a:lnTo>
                    <a:pt x="92950" y="84250"/>
                  </a:lnTo>
                  <a:lnTo>
                    <a:pt x="88161" y="89504"/>
                  </a:lnTo>
                  <a:lnTo>
                    <a:pt x="76489" y="101692"/>
                  </a:lnTo>
                  <a:lnTo>
                    <a:pt x="12246" y="166348"/>
                  </a:lnTo>
                  <a:lnTo>
                    <a:pt x="9751" y="168049"/>
                  </a:lnTo>
                  <a:lnTo>
                    <a:pt x="4863" y="169938"/>
                  </a:lnTo>
                  <a:lnTo>
                    <a:pt x="3242" y="171236"/>
                  </a:lnTo>
                  <a:lnTo>
                    <a:pt x="2161" y="172895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SMARTInkAnnotation510"/>
            <p:cNvSpPr/>
            <p:nvPr/>
          </p:nvSpPr>
          <p:spPr>
            <a:xfrm>
              <a:off x="7786687" y="4129089"/>
              <a:ext cx="150020" cy="21430"/>
            </a:xfrm>
            <a:custGeom>
              <a:avLst/>
              <a:gdLst/>
              <a:ahLst/>
              <a:cxnLst/>
              <a:rect l="0" t="0" r="0" b="0"/>
              <a:pathLst>
                <a:path w="150020" h="21430">
                  <a:moveTo>
                    <a:pt x="0" y="7142"/>
                  </a:moveTo>
                  <a:lnTo>
                    <a:pt x="6151" y="7142"/>
                  </a:lnTo>
                  <a:lnTo>
                    <a:pt x="7275" y="6348"/>
                  </a:lnTo>
                  <a:lnTo>
                    <a:pt x="8819" y="5026"/>
                  </a:lnTo>
                  <a:lnTo>
                    <a:pt x="10642" y="3349"/>
                  </a:lnTo>
                  <a:lnTo>
                    <a:pt x="13446" y="2232"/>
                  </a:lnTo>
                  <a:lnTo>
                    <a:pt x="16901" y="1487"/>
                  </a:lnTo>
                  <a:lnTo>
                    <a:pt x="20792" y="991"/>
                  </a:lnTo>
                  <a:lnTo>
                    <a:pt x="24180" y="660"/>
                  </a:lnTo>
                  <a:lnTo>
                    <a:pt x="27233" y="439"/>
                  </a:lnTo>
                  <a:lnTo>
                    <a:pt x="30061" y="292"/>
                  </a:lnTo>
                  <a:lnTo>
                    <a:pt x="37437" y="129"/>
                  </a:lnTo>
                  <a:lnTo>
                    <a:pt x="77223" y="0"/>
                  </a:lnTo>
                  <a:lnTo>
                    <a:pt x="81645" y="793"/>
                  </a:lnTo>
                  <a:lnTo>
                    <a:pt x="86179" y="2116"/>
                  </a:lnTo>
                  <a:lnTo>
                    <a:pt x="90791" y="3791"/>
                  </a:lnTo>
                  <a:lnTo>
                    <a:pt x="94658" y="4908"/>
                  </a:lnTo>
                  <a:lnTo>
                    <a:pt x="98030" y="5653"/>
                  </a:lnTo>
                  <a:lnTo>
                    <a:pt x="101071" y="6149"/>
                  </a:lnTo>
                  <a:lnTo>
                    <a:pt x="104687" y="6480"/>
                  </a:lnTo>
                  <a:lnTo>
                    <a:pt x="108686" y="6700"/>
                  </a:lnTo>
                  <a:lnTo>
                    <a:pt x="150019" y="2142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SMARTInkAnnotation511"/>
            <p:cNvSpPr/>
            <p:nvPr/>
          </p:nvSpPr>
          <p:spPr>
            <a:xfrm>
              <a:off x="7808118" y="4193381"/>
              <a:ext cx="128589" cy="1"/>
            </a:xfrm>
            <a:custGeom>
              <a:avLst/>
              <a:gdLst/>
              <a:ahLst/>
              <a:cxnLst/>
              <a:rect l="0" t="0" r="0" b="0"/>
              <a:pathLst>
                <a:path w="128589" h="1">
                  <a:moveTo>
                    <a:pt x="0" y="0"/>
                  </a:moveTo>
                  <a:lnTo>
                    <a:pt x="1285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3" name="SMARTInkAnnotation512"/>
            <p:cNvSpPr/>
            <p:nvPr/>
          </p:nvSpPr>
          <p:spPr>
            <a:xfrm>
              <a:off x="8086725" y="4121943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11376" y="3352"/>
                  </a:lnTo>
                  <a:lnTo>
                    <a:pt x="15522" y="2234"/>
                  </a:lnTo>
                  <a:lnTo>
                    <a:pt x="19078" y="1490"/>
                  </a:lnTo>
                  <a:lnTo>
                    <a:pt x="22245" y="993"/>
                  </a:lnTo>
                  <a:lnTo>
                    <a:pt x="25942" y="662"/>
                  </a:lnTo>
                  <a:lnTo>
                    <a:pt x="29994" y="441"/>
                  </a:lnTo>
                  <a:lnTo>
                    <a:pt x="41165" y="131"/>
                  </a:lnTo>
                  <a:lnTo>
                    <a:pt x="63224" y="8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SMARTInkAnnotation513"/>
            <p:cNvSpPr/>
            <p:nvPr/>
          </p:nvSpPr>
          <p:spPr>
            <a:xfrm>
              <a:off x="8286750" y="4043362"/>
              <a:ext cx="155840" cy="192880"/>
            </a:xfrm>
            <a:custGeom>
              <a:avLst/>
              <a:gdLst/>
              <a:ahLst/>
              <a:cxnLst/>
              <a:rect l="0" t="0" r="0" b="0"/>
              <a:pathLst>
                <a:path w="155840" h="192880">
                  <a:moveTo>
                    <a:pt x="114300" y="7144"/>
                  </a:moveTo>
                  <a:lnTo>
                    <a:pt x="114300" y="993"/>
                  </a:lnTo>
                  <a:lnTo>
                    <a:pt x="115093" y="662"/>
                  </a:lnTo>
                  <a:lnTo>
                    <a:pt x="119953" y="131"/>
                  </a:lnTo>
                  <a:lnTo>
                    <a:pt x="121356" y="8"/>
                  </a:lnTo>
                  <a:lnTo>
                    <a:pt x="108236" y="0"/>
                  </a:lnTo>
                  <a:lnTo>
                    <a:pt x="103684" y="3793"/>
                  </a:lnTo>
                  <a:lnTo>
                    <a:pt x="101665" y="4909"/>
                  </a:lnTo>
                  <a:lnTo>
                    <a:pt x="97308" y="6151"/>
                  </a:lnTo>
                  <a:lnTo>
                    <a:pt x="92725" y="6702"/>
                  </a:lnTo>
                  <a:lnTo>
                    <a:pt x="90392" y="6850"/>
                  </a:lnTo>
                  <a:lnTo>
                    <a:pt x="83565" y="7013"/>
                  </a:lnTo>
                  <a:lnTo>
                    <a:pt x="70040" y="7118"/>
                  </a:lnTo>
                  <a:lnTo>
                    <a:pt x="67331" y="6333"/>
                  </a:lnTo>
                  <a:lnTo>
                    <a:pt x="64731" y="5015"/>
                  </a:lnTo>
                  <a:lnTo>
                    <a:pt x="62203" y="3344"/>
                  </a:lnTo>
                  <a:lnTo>
                    <a:pt x="59726" y="2229"/>
                  </a:lnTo>
                  <a:lnTo>
                    <a:pt x="57280" y="1486"/>
                  </a:lnTo>
                  <a:lnTo>
                    <a:pt x="52445" y="660"/>
                  </a:lnTo>
                  <a:lnTo>
                    <a:pt x="47650" y="293"/>
                  </a:lnTo>
                  <a:lnTo>
                    <a:pt x="42874" y="130"/>
                  </a:lnTo>
                  <a:lnTo>
                    <a:pt x="35755" y="1"/>
                  </a:lnTo>
                  <a:lnTo>
                    <a:pt x="35730" y="0"/>
                  </a:lnTo>
                  <a:lnTo>
                    <a:pt x="35718" y="59225"/>
                  </a:lnTo>
                  <a:lnTo>
                    <a:pt x="34925" y="61708"/>
                  </a:lnTo>
                  <a:lnTo>
                    <a:pt x="31925" y="66584"/>
                  </a:lnTo>
                  <a:lnTo>
                    <a:pt x="30064" y="71397"/>
                  </a:lnTo>
                  <a:lnTo>
                    <a:pt x="28870" y="77163"/>
                  </a:lnTo>
                  <a:lnTo>
                    <a:pt x="29564" y="78429"/>
                  </a:lnTo>
                  <a:lnTo>
                    <a:pt x="34268" y="84048"/>
                  </a:lnTo>
                  <a:lnTo>
                    <a:pt x="35432" y="85394"/>
                  </a:lnTo>
                  <a:lnTo>
                    <a:pt x="35633" y="89419"/>
                  </a:lnTo>
                  <a:lnTo>
                    <a:pt x="36456" y="90569"/>
                  </a:lnTo>
                  <a:lnTo>
                    <a:pt x="37797" y="91336"/>
                  </a:lnTo>
                  <a:lnTo>
                    <a:pt x="42774" y="92842"/>
                  </a:lnTo>
                  <a:lnTo>
                    <a:pt x="46628" y="92861"/>
                  </a:lnTo>
                  <a:lnTo>
                    <a:pt x="48548" y="92070"/>
                  </a:lnTo>
                  <a:lnTo>
                    <a:pt x="52797" y="89074"/>
                  </a:lnTo>
                  <a:lnTo>
                    <a:pt x="57084" y="85593"/>
                  </a:lnTo>
                  <a:lnTo>
                    <a:pt x="60559" y="82227"/>
                  </a:lnTo>
                  <a:lnTo>
                    <a:pt x="63392" y="81012"/>
                  </a:lnTo>
                  <a:lnTo>
                    <a:pt x="66868" y="80201"/>
                  </a:lnTo>
                  <a:lnTo>
                    <a:pt x="70772" y="79662"/>
                  </a:lnTo>
                  <a:lnTo>
                    <a:pt x="74169" y="79301"/>
                  </a:lnTo>
                  <a:lnTo>
                    <a:pt x="77227" y="79061"/>
                  </a:lnTo>
                  <a:lnTo>
                    <a:pt x="80060" y="78901"/>
                  </a:lnTo>
                  <a:lnTo>
                    <a:pt x="82742" y="78001"/>
                  </a:lnTo>
                  <a:lnTo>
                    <a:pt x="85323" y="76607"/>
                  </a:lnTo>
                  <a:lnTo>
                    <a:pt x="87838" y="74884"/>
                  </a:lnTo>
                  <a:lnTo>
                    <a:pt x="90309" y="73735"/>
                  </a:lnTo>
                  <a:lnTo>
                    <a:pt x="95170" y="72459"/>
                  </a:lnTo>
                  <a:lnTo>
                    <a:pt x="98373" y="72912"/>
                  </a:lnTo>
                  <a:lnTo>
                    <a:pt x="102094" y="74008"/>
                  </a:lnTo>
                  <a:lnTo>
                    <a:pt x="106163" y="75532"/>
                  </a:lnTo>
                  <a:lnTo>
                    <a:pt x="109668" y="76549"/>
                  </a:lnTo>
                  <a:lnTo>
                    <a:pt x="112800" y="77226"/>
                  </a:lnTo>
                  <a:lnTo>
                    <a:pt x="115681" y="77678"/>
                  </a:lnTo>
                  <a:lnTo>
                    <a:pt x="118395" y="78772"/>
                  </a:lnTo>
                  <a:lnTo>
                    <a:pt x="121000" y="80297"/>
                  </a:lnTo>
                  <a:lnTo>
                    <a:pt x="123529" y="82106"/>
                  </a:lnTo>
                  <a:lnTo>
                    <a:pt x="126009" y="84106"/>
                  </a:lnTo>
                  <a:lnTo>
                    <a:pt x="128455" y="86233"/>
                  </a:lnTo>
                  <a:lnTo>
                    <a:pt x="130881" y="88445"/>
                  </a:lnTo>
                  <a:lnTo>
                    <a:pt x="133291" y="89919"/>
                  </a:lnTo>
                  <a:lnTo>
                    <a:pt x="138086" y="91558"/>
                  </a:lnTo>
                  <a:lnTo>
                    <a:pt x="139682" y="93583"/>
                  </a:lnTo>
                  <a:lnTo>
                    <a:pt x="140747" y="96520"/>
                  </a:lnTo>
                  <a:lnTo>
                    <a:pt x="141456" y="100065"/>
                  </a:lnTo>
                  <a:lnTo>
                    <a:pt x="142723" y="103223"/>
                  </a:lnTo>
                  <a:lnTo>
                    <a:pt x="146247" y="108848"/>
                  </a:lnTo>
                  <a:lnTo>
                    <a:pt x="150459" y="113993"/>
                  </a:lnTo>
                  <a:lnTo>
                    <a:pt x="152693" y="116477"/>
                  </a:lnTo>
                  <a:lnTo>
                    <a:pt x="154183" y="118926"/>
                  </a:lnTo>
                  <a:lnTo>
                    <a:pt x="155839" y="123765"/>
                  </a:lnTo>
                  <a:lnTo>
                    <a:pt x="155486" y="126960"/>
                  </a:lnTo>
                  <a:lnTo>
                    <a:pt x="154458" y="130677"/>
                  </a:lnTo>
                  <a:lnTo>
                    <a:pt x="152977" y="134743"/>
                  </a:lnTo>
                  <a:lnTo>
                    <a:pt x="151991" y="138248"/>
                  </a:lnTo>
                  <a:lnTo>
                    <a:pt x="150896" y="144258"/>
                  </a:lnTo>
                  <a:lnTo>
                    <a:pt x="148291" y="149575"/>
                  </a:lnTo>
                  <a:lnTo>
                    <a:pt x="144489" y="155378"/>
                  </a:lnTo>
                  <a:lnTo>
                    <a:pt x="142363" y="159148"/>
                  </a:lnTo>
                  <a:lnTo>
                    <a:pt x="140152" y="163249"/>
                  </a:lnTo>
                  <a:lnTo>
                    <a:pt x="137885" y="166776"/>
                  </a:lnTo>
                  <a:lnTo>
                    <a:pt x="135580" y="169922"/>
                  </a:lnTo>
                  <a:lnTo>
                    <a:pt x="133250" y="172812"/>
                  </a:lnTo>
                  <a:lnTo>
                    <a:pt x="130108" y="175533"/>
                  </a:lnTo>
                  <a:lnTo>
                    <a:pt x="126427" y="178141"/>
                  </a:lnTo>
                  <a:lnTo>
                    <a:pt x="122385" y="180673"/>
                  </a:lnTo>
                  <a:lnTo>
                    <a:pt x="118895" y="182361"/>
                  </a:lnTo>
                  <a:lnTo>
                    <a:pt x="115776" y="183487"/>
                  </a:lnTo>
                  <a:lnTo>
                    <a:pt x="112903" y="184237"/>
                  </a:lnTo>
                  <a:lnTo>
                    <a:pt x="109400" y="185531"/>
                  </a:lnTo>
                  <a:lnTo>
                    <a:pt x="105478" y="187187"/>
                  </a:lnTo>
                  <a:lnTo>
                    <a:pt x="101275" y="189085"/>
                  </a:lnTo>
                  <a:lnTo>
                    <a:pt x="97678" y="190350"/>
                  </a:lnTo>
                  <a:lnTo>
                    <a:pt x="94488" y="191195"/>
                  </a:lnTo>
                  <a:lnTo>
                    <a:pt x="91567" y="191757"/>
                  </a:lnTo>
                  <a:lnTo>
                    <a:pt x="88032" y="192131"/>
                  </a:lnTo>
                  <a:lnTo>
                    <a:pt x="84088" y="192382"/>
                  </a:lnTo>
                  <a:lnTo>
                    <a:pt x="76265" y="192659"/>
                  </a:lnTo>
                  <a:lnTo>
                    <a:pt x="67400" y="192815"/>
                  </a:lnTo>
                  <a:lnTo>
                    <a:pt x="41502" y="192879"/>
                  </a:lnTo>
                  <a:lnTo>
                    <a:pt x="38779" y="192086"/>
                  </a:lnTo>
                  <a:lnTo>
                    <a:pt x="36172" y="190764"/>
                  </a:lnTo>
                  <a:lnTo>
                    <a:pt x="33640" y="189088"/>
                  </a:lnTo>
                  <a:lnTo>
                    <a:pt x="31158" y="187971"/>
                  </a:lnTo>
                  <a:lnTo>
                    <a:pt x="28709" y="187227"/>
                  </a:lnTo>
                  <a:lnTo>
                    <a:pt x="23871" y="186399"/>
                  </a:lnTo>
                  <a:lnTo>
                    <a:pt x="19076" y="186032"/>
                  </a:lnTo>
                  <a:lnTo>
                    <a:pt x="15892" y="185140"/>
                  </a:lnTo>
                  <a:lnTo>
                    <a:pt x="12182" y="183752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SMARTInkAnnotation514"/>
            <p:cNvSpPr/>
            <p:nvPr/>
          </p:nvSpPr>
          <p:spPr>
            <a:xfrm>
              <a:off x="6958012" y="4357687"/>
              <a:ext cx="414339" cy="21432"/>
            </a:xfrm>
            <a:custGeom>
              <a:avLst/>
              <a:gdLst/>
              <a:ahLst/>
              <a:cxnLst/>
              <a:rect l="0" t="0" r="0" b="0"/>
              <a:pathLst>
                <a:path w="414339" h="21432">
                  <a:moveTo>
                    <a:pt x="0" y="0"/>
                  </a:moveTo>
                  <a:lnTo>
                    <a:pt x="33854" y="0"/>
                  </a:lnTo>
                  <a:lnTo>
                    <a:pt x="38444" y="794"/>
                  </a:lnTo>
                  <a:lnTo>
                    <a:pt x="43091" y="2117"/>
                  </a:lnTo>
                  <a:lnTo>
                    <a:pt x="47778" y="3793"/>
                  </a:lnTo>
                  <a:lnTo>
                    <a:pt x="53283" y="4909"/>
                  </a:lnTo>
                  <a:lnTo>
                    <a:pt x="59334" y="5654"/>
                  </a:lnTo>
                  <a:lnTo>
                    <a:pt x="65749" y="6151"/>
                  </a:lnTo>
                  <a:lnTo>
                    <a:pt x="77112" y="6702"/>
                  </a:lnTo>
                  <a:lnTo>
                    <a:pt x="89041" y="6947"/>
                  </a:lnTo>
                  <a:lnTo>
                    <a:pt x="104926" y="7057"/>
                  </a:lnTo>
                  <a:lnTo>
                    <a:pt x="112812" y="7879"/>
                  </a:lnTo>
                  <a:lnTo>
                    <a:pt x="120453" y="9222"/>
                  </a:lnTo>
                  <a:lnTo>
                    <a:pt x="127927" y="10910"/>
                  </a:lnTo>
                  <a:lnTo>
                    <a:pt x="135290" y="12036"/>
                  </a:lnTo>
                  <a:lnTo>
                    <a:pt x="142582" y="12786"/>
                  </a:lnTo>
                  <a:lnTo>
                    <a:pt x="149823" y="13287"/>
                  </a:lnTo>
                  <a:lnTo>
                    <a:pt x="157032" y="13620"/>
                  </a:lnTo>
                  <a:lnTo>
                    <a:pt x="171392" y="13991"/>
                  </a:lnTo>
                  <a:lnTo>
                    <a:pt x="291875" y="14286"/>
                  </a:lnTo>
                  <a:lnTo>
                    <a:pt x="299358" y="15080"/>
                  </a:lnTo>
                  <a:lnTo>
                    <a:pt x="306728" y="16404"/>
                  </a:lnTo>
                  <a:lnTo>
                    <a:pt x="314023" y="18080"/>
                  </a:lnTo>
                  <a:lnTo>
                    <a:pt x="321267" y="19197"/>
                  </a:lnTo>
                  <a:lnTo>
                    <a:pt x="328478" y="19942"/>
                  </a:lnTo>
                  <a:lnTo>
                    <a:pt x="335666" y="20438"/>
                  </a:lnTo>
                  <a:lnTo>
                    <a:pt x="347888" y="20990"/>
                  </a:lnTo>
                  <a:lnTo>
                    <a:pt x="359404" y="21235"/>
                  </a:lnTo>
                  <a:lnTo>
                    <a:pt x="414338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SMARTInkAnnotation515"/>
            <p:cNvSpPr/>
            <p:nvPr/>
          </p:nvSpPr>
          <p:spPr>
            <a:xfrm>
              <a:off x="7058025" y="4479131"/>
              <a:ext cx="85726" cy="42863"/>
            </a:xfrm>
            <a:custGeom>
              <a:avLst/>
              <a:gdLst/>
              <a:ahLst/>
              <a:cxnLst/>
              <a:rect l="0" t="0" r="0" b="0"/>
              <a:pathLst>
                <a:path w="85726" h="42863">
                  <a:moveTo>
                    <a:pt x="0" y="0"/>
                  </a:moveTo>
                  <a:lnTo>
                    <a:pt x="0" y="6151"/>
                  </a:lnTo>
                  <a:lnTo>
                    <a:pt x="793" y="6482"/>
                  </a:lnTo>
                  <a:lnTo>
                    <a:pt x="2116" y="6702"/>
                  </a:lnTo>
                  <a:lnTo>
                    <a:pt x="3792" y="6849"/>
                  </a:lnTo>
                  <a:lnTo>
                    <a:pt x="5702" y="6947"/>
                  </a:lnTo>
                  <a:lnTo>
                    <a:pt x="9943" y="7056"/>
                  </a:lnTo>
                  <a:lnTo>
                    <a:pt x="12185" y="7879"/>
                  </a:lnTo>
                  <a:lnTo>
                    <a:pt x="14473" y="9221"/>
                  </a:lnTo>
                  <a:lnTo>
                    <a:pt x="16792" y="10910"/>
                  </a:lnTo>
                  <a:lnTo>
                    <a:pt x="19926" y="12830"/>
                  </a:lnTo>
                  <a:lnTo>
                    <a:pt x="23603" y="14903"/>
                  </a:lnTo>
                  <a:lnTo>
                    <a:pt x="27642" y="17079"/>
                  </a:lnTo>
                  <a:lnTo>
                    <a:pt x="31128" y="18530"/>
                  </a:lnTo>
                  <a:lnTo>
                    <a:pt x="34245" y="19497"/>
                  </a:lnTo>
                  <a:lnTo>
                    <a:pt x="37118" y="20142"/>
                  </a:lnTo>
                  <a:lnTo>
                    <a:pt x="39826" y="21365"/>
                  </a:lnTo>
                  <a:lnTo>
                    <a:pt x="42426" y="22974"/>
                  </a:lnTo>
                  <a:lnTo>
                    <a:pt x="44953" y="24841"/>
                  </a:lnTo>
                  <a:lnTo>
                    <a:pt x="47430" y="26086"/>
                  </a:lnTo>
                  <a:lnTo>
                    <a:pt x="49876" y="26916"/>
                  </a:lnTo>
                  <a:lnTo>
                    <a:pt x="52301" y="27468"/>
                  </a:lnTo>
                  <a:lnTo>
                    <a:pt x="54711" y="28631"/>
                  </a:lnTo>
                  <a:lnTo>
                    <a:pt x="57111" y="30199"/>
                  </a:lnTo>
                  <a:lnTo>
                    <a:pt x="59505" y="32040"/>
                  </a:lnTo>
                  <a:lnTo>
                    <a:pt x="62689" y="34059"/>
                  </a:lnTo>
                  <a:lnTo>
                    <a:pt x="66399" y="36200"/>
                  </a:lnTo>
                  <a:lnTo>
                    <a:pt x="70459" y="38421"/>
                  </a:lnTo>
                  <a:lnTo>
                    <a:pt x="73960" y="39901"/>
                  </a:lnTo>
                  <a:lnTo>
                    <a:pt x="77088" y="40888"/>
                  </a:lnTo>
                  <a:lnTo>
                    <a:pt x="85725" y="4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SMARTInkAnnotation516"/>
            <p:cNvSpPr/>
            <p:nvPr/>
          </p:nvSpPr>
          <p:spPr>
            <a:xfrm>
              <a:off x="7243762" y="4422282"/>
              <a:ext cx="196868" cy="185437"/>
            </a:xfrm>
            <a:custGeom>
              <a:avLst/>
              <a:gdLst/>
              <a:ahLst/>
              <a:cxnLst/>
              <a:rect l="0" t="0" r="0" b="0"/>
              <a:pathLst>
                <a:path w="196868" h="185437">
                  <a:moveTo>
                    <a:pt x="0" y="13986"/>
                  </a:moveTo>
                  <a:lnTo>
                    <a:pt x="91509" y="13986"/>
                  </a:lnTo>
                  <a:lnTo>
                    <a:pt x="95932" y="13193"/>
                  </a:lnTo>
                  <a:lnTo>
                    <a:pt x="100467" y="11870"/>
                  </a:lnTo>
                  <a:lnTo>
                    <a:pt x="105078" y="10194"/>
                  </a:lnTo>
                  <a:lnTo>
                    <a:pt x="109738" y="9076"/>
                  </a:lnTo>
                  <a:lnTo>
                    <a:pt x="114433" y="8332"/>
                  </a:lnTo>
                  <a:lnTo>
                    <a:pt x="119153" y="7835"/>
                  </a:lnTo>
                  <a:lnTo>
                    <a:pt x="123884" y="7504"/>
                  </a:lnTo>
                  <a:lnTo>
                    <a:pt x="128627" y="7284"/>
                  </a:lnTo>
                  <a:lnTo>
                    <a:pt x="133376" y="7137"/>
                  </a:lnTo>
                  <a:lnTo>
                    <a:pt x="137337" y="6245"/>
                  </a:lnTo>
                  <a:lnTo>
                    <a:pt x="140770" y="4857"/>
                  </a:lnTo>
                  <a:lnTo>
                    <a:pt x="143852" y="3137"/>
                  </a:lnTo>
                  <a:lnTo>
                    <a:pt x="147496" y="1992"/>
                  </a:lnTo>
                  <a:lnTo>
                    <a:pt x="151512" y="1227"/>
                  </a:lnTo>
                  <a:lnTo>
                    <a:pt x="155777" y="718"/>
                  </a:lnTo>
                  <a:lnTo>
                    <a:pt x="160207" y="378"/>
                  </a:lnTo>
                  <a:lnTo>
                    <a:pt x="164748" y="151"/>
                  </a:lnTo>
                  <a:lnTo>
                    <a:pt x="169364" y="0"/>
                  </a:lnTo>
                  <a:lnTo>
                    <a:pt x="172441" y="694"/>
                  </a:lnTo>
                  <a:lnTo>
                    <a:pt x="174492" y="1950"/>
                  </a:lnTo>
                  <a:lnTo>
                    <a:pt x="175859" y="3580"/>
                  </a:lnTo>
                  <a:lnTo>
                    <a:pt x="178357" y="4667"/>
                  </a:lnTo>
                  <a:lnTo>
                    <a:pt x="181612" y="5393"/>
                  </a:lnTo>
                  <a:lnTo>
                    <a:pt x="185368" y="5876"/>
                  </a:lnTo>
                  <a:lnTo>
                    <a:pt x="187872" y="6992"/>
                  </a:lnTo>
                  <a:lnTo>
                    <a:pt x="189542" y="8530"/>
                  </a:lnTo>
                  <a:lnTo>
                    <a:pt x="190654" y="10348"/>
                  </a:lnTo>
                  <a:lnTo>
                    <a:pt x="191891" y="14486"/>
                  </a:lnTo>
                  <a:lnTo>
                    <a:pt x="192222" y="16701"/>
                  </a:lnTo>
                  <a:lnTo>
                    <a:pt x="194704" y="21278"/>
                  </a:lnTo>
                  <a:lnTo>
                    <a:pt x="196479" y="23610"/>
                  </a:lnTo>
                  <a:lnTo>
                    <a:pt x="196867" y="25959"/>
                  </a:lnTo>
                  <a:lnTo>
                    <a:pt x="196332" y="28318"/>
                  </a:lnTo>
                  <a:lnTo>
                    <a:pt x="189771" y="41600"/>
                  </a:lnTo>
                  <a:lnTo>
                    <a:pt x="188426" y="45889"/>
                  </a:lnTo>
                  <a:lnTo>
                    <a:pt x="187530" y="50336"/>
                  </a:lnTo>
                  <a:lnTo>
                    <a:pt x="186933" y="54888"/>
                  </a:lnTo>
                  <a:lnTo>
                    <a:pt x="185741" y="59511"/>
                  </a:lnTo>
                  <a:lnTo>
                    <a:pt x="184152" y="64180"/>
                  </a:lnTo>
                  <a:lnTo>
                    <a:pt x="182299" y="68879"/>
                  </a:lnTo>
                  <a:lnTo>
                    <a:pt x="180270" y="73600"/>
                  </a:lnTo>
                  <a:lnTo>
                    <a:pt x="175899" y="83079"/>
                  </a:lnTo>
                  <a:lnTo>
                    <a:pt x="164265" y="106860"/>
                  </a:lnTo>
                  <a:lnTo>
                    <a:pt x="147634" y="140193"/>
                  </a:lnTo>
                  <a:lnTo>
                    <a:pt x="146048" y="144955"/>
                  </a:lnTo>
                  <a:lnTo>
                    <a:pt x="144990" y="149718"/>
                  </a:lnTo>
                  <a:lnTo>
                    <a:pt x="144285" y="154480"/>
                  </a:lnTo>
                  <a:lnTo>
                    <a:pt x="143022" y="158449"/>
                  </a:lnTo>
                  <a:lnTo>
                    <a:pt x="141385" y="161889"/>
                  </a:lnTo>
                  <a:lnTo>
                    <a:pt x="139499" y="164975"/>
                  </a:lnTo>
                  <a:lnTo>
                    <a:pt x="137406" y="170522"/>
                  </a:lnTo>
                  <a:lnTo>
                    <a:pt x="136475" y="175633"/>
                  </a:lnTo>
                  <a:lnTo>
                    <a:pt x="136061" y="180551"/>
                  </a:lnTo>
                  <a:lnTo>
                    <a:pt x="135731" y="1854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SMARTInkAnnotation517"/>
            <p:cNvSpPr/>
            <p:nvPr/>
          </p:nvSpPr>
          <p:spPr>
            <a:xfrm>
              <a:off x="8222456" y="4264826"/>
              <a:ext cx="292895" cy="21425"/>
            </a:xfrm>
            <a:custGeom>
              <a:avLst/>
              <a:gdLst/>
              <a:ahLst/>
              <a:cxnLst/>
              <a:rect l="0" t="0" r="0" b="0"/>
              <a:pathLst>
                <a:path w="292895" h="21425">
                  <a:moveTo>
                    <a:pt x="0" y="21424"/>
                  </a:moveTo>
                  <a:lnTo>
                    <a:pt x="9943" y="21424"/>
                  </a:lnTo>
                  <a:lnTo>
                    <a:pt x="12185" y="20630"/>
                  </a:lnTo>
                  <a:lnTo>
                    <a:pt x="14473" y="19307"/>
                  </a:lnTo>
                  <a:lnTo>
                    <a:pt x="16793" y="17631"/>
                  </a:lnTo>
                  <a:lnTo>
                    <a:pt x="19132" y="16514"/>
                  </a:lnTo>
                  <a:lnTo>
                    <a:pt x="21485" y="15769"/>
                  </a:lnTo>
                  <a:lnTo>
                    <a:pt x="23849" y="15273"/>
                  </a:lnTo>
                  <a:lnTo>
                    <a:pt x="28591" y="14721"/>
                  </a:lnTo>
                  <a:lnTo>
                    <a:pt x="34933" y="14476"/>
                  </a:lnTo>
                  <a:lnTo>
                    <a:pt x="45688" y="14367"/>
                  </a:lnTo>
                  <a:lnTo>
                    <a:pt x="50302" y="13544"/>
                  </a:lnTo>
                  <a:lnTo>
                    <a:pt x="54173" y="12202"/>
                  </a:lnTo>
                  <a:lnTo>
                    <a:pt x="57546" y="10514"/>
                  </a:lnTo>
                  <a:lnTo>
                    <a:pt x="62176" y="9387"/>
                  </a:lnTo>
                  <a:lnTo>
                    <a:pt x="67644" y="8637"/>
                  </a:lnTo>
                  <a:lnTo>
                    <a:pt x="73672" y="8137"/>
                  </a:lnTo>
                  <a:lnTo>
                    <a:pt x="80070" y="7803"/>
                  </a:lnTo>
                  <a:lnTo>
                    <a:pt x="93530" y="7432"/>
                  </a:lnTo>
                  <a:lnTo>
                    <a:pt x="129638" y="7162"/>
                  </a:lnTo>
                  <a:lnTo>
                    <a:pt x="135638" y="6360"/>
                  </a:lnTo>
                  <a:lnTo>
                    <a:pt x="141226" y="5031"/>
                  </a:lnTo>
                  <a:lnTo>
                    <a:pt x="146537" y="3351"/>
                  </a:lnTo>
                  <a:lnTo>
                    <a:pt x="151667" y="2232"/>
                  </a:lnTo>
                  <a:lnTo>
                    <a:pt x="156674" y="1485"/>
                  </a:lnTo>
                  <a:lnTo>
                    <a:pt x="161599" y="988"/>
                  </a:lnTo>
                  <a:lnTo>
                    <a:pt x="168057" y="656"/>
                  </a:lnTo>
                  <a:lnTo>
                    <a:pt x="183701" y="287"/>
                  </a:lnTo>
                  <a:lnTo>
                    <a:pt x="278039" y="0"/>
                  </a:lnTo>
                  <a:lnTo>
                    <a:pt x="281402" y="791"/>
                  </a:lnTo>
                  <a:lnTo>
                    <a:pt x="284439" y="2113"/>
                  </a:lnTo>
                  <a:lnTo>
                    <a:pt x="292894" y="71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SMARTInkAnnotation518"/>
            <p:cNvSpPr/>
            <p:nvPr/>
          </p:nvSpPr>
          <p:spPr>
            <a:xfrm>
              <a:off x="8172450" y="4429125"/>
              <a:ext cx="107157" cy="1"/>
            </a:xfrm>
            <a:custGeom>
              <a:avLst/>
              <a:gdLst/>
              <a:ahLst/>
              <a:cxnLst/>
              <a:rect l="0" t="0" r="0" b="0"/>
              <a:pathLst>
                <a:path w="107157" h="1">
                  <a:moveTo>
                    <a:pt x="0" y="0"/>
                  </a:move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0" name="SMARTInkAnnotation519"/>
            <p:cNvSpPr/>
            <p:nvPr/>
          </p:nvSpPr>
          <p:spPr>
            <a:xfrm>
              <a:off x="8379618" y="4321995"/>
              <a:ext cx="157120" cy="192856"/>
            </a:xfrm>
            <a:custGeom>
              <a:avLst/>
              <a:gdLst/>
              <a:ahLst/>
              <a:cxnLst/>
              <a:rect l="0" t="0" r="0" b="0"/>
              <a:pathLst>
                <a:path w="157120" h="192856">
                  <a:moveTo>
                    <a:pt x="0" y="49980"/>
                  </a:moveTo>
                  <a:lnTo>
                    <a:pt x="0" y="42923"/>
                  </a:lnTo>
                  <a:lnTo>
                    <a:pt x="3793" y="39070"/>
                  </a:lnTo>
                  <a:lnTo>
                    <a:pt x="5703" y="37943"/>
                  </a:lnTo>
                  <a:lnTo>
                    <a:pt x="9944" y="36692"/>
                  </a:lnTo>
                  <a:lnTo>
                    <a:pt x="14474" y="34020"/>
                  </a:lnTo>
                  <a:lnTo>
                    <a:pt x="16793" y="32196"/>
                  </a:lnTo>
                  <a:lnTo>
                    <a:pt x="19927" y="30187"/>
                  </a:lnTo>
                  <a:lnTo>
                    <a:pt x="23603" y="28053"/>
                  </a:lnTo>
                  <a:lnTo>
                    <a:pt x="27643" y="25837"/>
                  </a:lnTo>
                  <a:lnTo>
                    <a:pt x="31127" y="24359"/>
                  </a:lnTo>
                  <a:lnTo>
                    <a:pt x="34245" y="23375"/>
                  </a:lnTo>
                  <a:lnTo>
                    <a:pt x="37119" y="22718"/>
                  </a:lnTo>
                  <a:lnTo>
                    <a:pt x="40621" y="21486"/>
                  </a:lnTo>
                  <a:lnTo>
                    <a:pt x="44542" y="19871"/>
                  </a:lnTo>
                  <a:lnTo>
                    <a:pt x="48746" y="18001"/>
                  </a:lnTo>
                  <a:lnTo>
                    <a:pt x="57648" y="13807"/>
                  </a:lnTo>
                  <a:lnTo>
                    <a:pt x="62245" y="11576"/>
                  </a:lnTo>
                  <a:lnTo>
                    <a:pt x="66103" y="10090"/>
                  </a:lnTo>
                  <a:lnTo>
                    <a:pt x="69469" y="9099"/>
                  </a:lnTo>
                  <a:lnTo>
                    <a:pt x="72507" y="8438"/>
                  </a:lnTo>
                  <a:lnTo>
                    <a:pt x="76119" y="7998"/>
                  </a:lnTo>
                  <a:lnTo>
                    <a:pt x="80115" y="7704"/>
                  </a:lnTo>
                  <a:lnTo>
                    <a:pt x="84367" y="7509"/>
                  </a:lnTo>
                  <a:lnTo>
                    <a:pt x="88788" y="6584"/>
                  </a:lnTo>
                  <a:lnTo>
                    <a:pt x="93323" y="5174"/>
                  </a:lnTo>
                  <a:lnTo>
                    <a:pt x="97935" y="3441"/>
                  </a:lnTo>
                  <a:lnTo>
                    <a:pt x="102596" y="2285"/>
                  </a:lnTo>
                  <a:lnTo>
                    <a:pt x="107291" y="1514"/>
                  </a:lnTo>
                  <a:lnTo>
                    <a:pt x="112010" y="1000"/>
                  </a:lnTo>
                  <a:lnTo>
                    <a:pt x="115947" y="658"/>
                  </a:lnTo>
                  <a:lnTo>
                    <a:pt x="119367" y="429"/>
                  </a:lnTo>
                  <a:lnTo>
                    <a:pt x="125283" y="176"/>
                  </a:lnTo>
                  <a:lnTo>
                    <a:pt x="130558" y="63"/>
                  </a:lnTo>
                  <a:lnTo>
                    <a:pt x="141783" y="0"/>
                  </a:lnTo>
                  <a:lnTo>
                    <a:pt x="145322" y="785"/>
                  </a:lnTo>
                  <a:lnTo>
                    <a:pt x="148476" y="2102"/>
                  </a:lnTo>
                  <a:lnTo>
                    <a:pt x="155447" y="6126"/>
                  </a:lnTo>
                  <a:lnTo>
                    <a:pt x="156019" y="7251"/>
                  </a:lnTo>
                  <a:lnTo>
                    <a:pt x="156654" y="10616"/>
                  </a:lnTo>
                  <a:lnTo>
                    <a:pt x="156937" y="14757"/>
                  </a:lnTo>
                  <a:lnTo>
                    <a:pt x="157063" y="20038"/>
                  </a:lnTo>
                  <a:lnTo>
                    <a:pt x="157119" y="27676"/>
                  </a:lnTo>
                  <a:lnTo>
                    <a:pt x="156340" y="31936"/>
                  </a:lnTo>
                  <a:lnTo>
                    <a:pt x="155026" y="36363"/>
                  </a:lnTo>
                  <a:lnTo>
                    <a:pt x="153357" y="40902"/>
                  </a:lnTo>
                  <a:lnTo>
                    <a:pt x="151451" y="45515"/>
                  </a:lnTo>
                  <a:lnTo>
                    <a:pt x="149386" y="50178"/>
                  </a:lnTo>
                  <a:lnTo>
                    <a:pt x="144975" y="59593"/>
                  </a:lnTo>
                  <a:lnTo>
                    <a:pt x="133313" y="83329"/>
                  </a:lnTo>
                  <a:lnTo>
                    <a:pt x="130944" y="88881"/>
                  </a:lnTo>
                  <a:lnTo>
                    <a:pt x="128571" y="94964"/>
                  </a:lnTo>
                  <a:lnTo>
                    <a:pt x="126196" y="101401"/>
                  </a:lnTo>
                  <a:lnTo>
                    <a:pt x="123024" y="107279"/>
                  </a:lnTo>
                  <a:lnTo>
                    <a:pt x="119322" y="112785"/>
                  </a:lnTo>
                  <a:lnTo>
                    <a:pt x="115268" y="118044"/>
                  </a:lnTo>
                  <a:lnTo>
                    <a:pt x="111770" y="123137"/>
                  </a:lnTo>
                  <a:lnTo>
                    <a:pt x="108645" y="128120"/>
                  </a:lnTo>
                  <a:lnTo>
                    <a:pt x="105767" y="133029"/>
                  </a:lnTo>
                  <a:lnTo>
                    <a:pt x="103055" y="137890"/>
                  </a:lnTo>
                  <a:lnTo>
                    <a:pt x="97925" y="147524"/>
                  </a:lnTo>
                  <a:lnTo>
                    <a:pt x="95446" y="151521"/>
                  </a:lnTo>
                  <a:lnTo>
                    <a:pt x="93000" y="154980"/>
                  </a:lnTo>
                  <a:lnTo>
                    <a:pt x="90576" y="158080"/>
                  </a:lnTo>
                  <a:lnTo>
                    <a:pt x="87881" y="163641"/>
                  </a:lnTo>
                  <a:lnTo>
                    <a:pt x="87162" y="166235"/>
                  </a:lnTo>
                  <a:lnTo>
                    <a:pt x="84247" y="171234"/>
                  </a:lnTo>
                  <a:lnTo>
                    <a:pt x="82358" y="173678"/>
                  </a:lnTo>
                  <a:lnTo>
                    <a:pt x="80260" y="178511"/>
                  </a:lnTo>
                  <a:lnTo>
                    <a:pt x="79701" y="180910"/>
                  </a:lnTo>
                  <a:lnTo>
                    <a:pt x="76961" y="185694"/>
                  </a:lnTo>
                  <a:lnTo>
                    <a:pt x="71438" y="1928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InkAnnotation520"/>
            <p:cNvSpPr/>
            <p:nvPr/>
          </p:nvSpPr>
          <p:spPr>
            <a:xfrm>
              <a:off x="7515225" y="4764881"/>
              <a:ext cx="121444" cy="128588"/>
            </a:xfrm>
            <a:custGeom>
              <a:avLst/>
              <a:gdLst/>
              <a:ahLst/>
              <a:cxnLst/>
              <a:rect l="0" t="0" r="0" b="0"/>
              <a:pathLst>
                <a:path w="121444" h="128588">
                  <a:moveTo>
                    <a:pt x="0" y="0"/>
                  </a:moveTo>
                  <a:lnTo>
                    <a:pt x="3792" y="3793"/>
                  </a:lnTo>
                  <a:lnTo>
                    <a:pt x="5702" y="4909"/>
                  </a:lnTo>
                  <a:lnTo>
                    <a:pt x="7770" y="5654"/>
                  </a:lnTo>
                  <a:lnTo>
                    <a:pt x="9943" y="6151"/>
                  </a:lnTo>
                  <a:lnTo>
                    <a:pt x="12185" y="7275"/>
                  </a:lnTo>
                  <a:lnTo>
                    <a:pt x="14473" y="8819"/>
                  </a:lnTo>
                  <a:lnTo>
                    <a:pt x="16792" y="10641"/>
                  </a:lnTo>
                  <a:lnTo>
                    <a:pt x="19132" y="11857"/>
                  </a:lnTo>
                  <a:lnTo>
                    <a:pt x="21485" y="12667"/>
                  </a:lnTo>
                  <a:lnTo>
                    <a:pt x="23849" y="13207"/>
                  </a:lnTo>
                  <a:lnTo>
                    <a:pt x="26217" y="14361"/>
                  </a:lnTo>
                  <a:lnTo>
                    <a:pt x="28591" y="15924"/>
                  </a:lnTo>
                  <a:lnTo>
                    <a:pt x="30966" y="17760"/>
                  </a:lnTo>
                  <a:lnTo>
                    <a:pt x="33344" y="19777"/>
                  </a:lnTo>
                  <a:lnTo>
                    <a:pt x="35723" y="21916"/>
                  </a:lnTo>
                  <a:lnTo>
                    <a:pt x="40483" y="26409"/>
                  </a:lnTo>
                  <a:lnTo>
                    <a:pt x="45244" y="31052"/>
                  </a:lnTo>
                  <a:lnTo>
                    <a:pt x="46832" y="33401"/>
                  </a:lnTo>
                  <a:lnTo>
                    <a:pt x="47890" y="35762"/>
                  </a:lnTo>
                  <a:lnTo>
                    <a:pt x="48594" y="38128"/>
                  </a:lnTo>
                  <a:lnTo>
                    <a:pt x="49859" y="40500"/>
                  </a:lnTo>
                  <a:lnTo>
                    <a:pt x="51495" y="42875"/>
                  </a:lnTo>
                  <a:lnTo>
                    <a:pt x="53380" y="45252"/>
                  </a:lnTo>
                  <a:lnTo>
                    <a:pt x="55431" y="46836"/>
                  </a:lnTo>
                  <a:lnTo>
                    <a:pt x="57591" y="47893"/>
                  </a:lnTo>
                  <a:lnTo>
                    <a:pt x="59826" y="48598"/>
                  </a:lnTo>
                  <a:lnTo>
                    <a:pt x="62108" y="49861"/>
                  </a:lnTo>
                  <a:lnTo>
                    <a:pt x="64423" y="51497"/>
                  </a:lnTo>
                  <a:lnTo>
                    <a:pt x="66761" y="53381"/>
                  </a:lnTo>
                  <a:lnTo>
                    <a:pt x="69114" y="55431"/>
                  </a:lnTo>
                  <a:lnTo>
                    <a:pt x="71477" y="57592"/>
                  </a:lnTo>
                  <a:lnTo>
                    <a:pt x="76217" y="62109"/>
                  </a:lnTo>
                  <a:lnTo>
                    <a:pt x="88108" y="73844"/>
                  </a:lnTo>
                  <a:lnTo>
                    <a:pt x="89695" y="76217"/>
                  </a:lnTo>
                  <a:lnTo>
                    <a:pt x="90752" y="78593"/>
                  </a:lnTo>
                  <a:lnTo>
                    <a:pt x="91457" y="80970"/>
                  </a:lnTo>
                  <a:lnTo>
                    <a:pt x="92722" y="83349"/>
                  </a:lnTo>
                  <a:lnTo>
                    <a:pt x="94359" y="85728"/>
                  </a:lnTo>
                  <a:lnTo>
                    <a:pt x="96242" y="88108"/>
                  </a:lnTo>
                  <a:lnTo>
                    <a:pt x="97498" y="90488"/>
                  </a:lnTo>
                  <a:lnTo>
                    <a:pt x="98336" y="92870"/>
                  </a:lnTo>
                  <a:lnTo>
                    <a:pt x="98894" y="95250"/>
                  </a:lnTo>
                  <a:lnTo>
                    <a:pt x="100062" y="97631"/>
                  </a:lnTo>
                  <a:lnTo>
                    <a:pt x="101633" y="100013"/>
                  </a:lnTo>
                  <a:lnTo>
                    <a:pt x="103473" y="102394"/>
                  </a:lnTo>
                  <a:lnTo>
                    <a:pt x="105494" y="104775"/>
                  </a:lnTo>
                  <a:lnTo>
                    <a:pt x="107636" y="107156"/>
                  </a:lnTo>
                  <a:lnTo>
                    <a:pt x="112983" y="112889"/>
                  </a:lnTo>
                  <a:lnTo>
                    <a:pt x="113423" y="114152"/>
                  </a:lnTo>
                  <a:lnTo>
                    <a:pt x="113910" y="117674"/>
                  </a:lnTo>
                  <a:lnTo>
                    <a:pt x="114833" y="118931"/>
                  </a:lnTo>
                  <a:lnTo>
                    <a:pt x="116244" y="119768"/>
                  </a:lnTo>
                  <a:lnTo>
                    <a:pt x="120415" y="121113"/>
                  </a:lnTo>
                  <a:lnTo>
                    <a:pt x="120758" y="122017"/>
                  </a:lnTo>
                  <a:lnTo>
                    <a:pt x="121139" y="125138"/>
                  </a:lnTo>
                  <a:lnTo>
                    <a:pt x="121443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SMARTInkAnnotation521"/>
            <p:cNvSpPr/>
            <p:nvPr/>
          </p:nvSpPr>
          <p:spPr>
            <a:xfrm>
              <a:off x="7515225" y="4714875"/>
              <a:ext cx="178594" cy="185738"/>
            </a:xfrm>
            <a:custGeom>
              <a:avLst/>
              <a:gdLst/>
              <a:ahLst/>
              <a:cxnLst/>
              <a:rect l="0" t="0" r="0" b="0"/>
              <a:pathLst>
                <a:path w="178594" h="185738">
                  <a:moveTo>
                    <a:pt x="178593" y="0"/>
                  </a:moveTo>
                  <a:lnTo>
                    <a:pt x="172442" y="0"/>
                  </a:lnTo>
                  <a:lnTo>
                    <a:pt x="172111" y="794"/>
                  </a:lnTo>
                  <a:lnTo>
                    <a:pt x="171745" y="3792"/>
                  </a:lnTo>
                  <a:lnTo>
                    <a:pt x="167678" y="9671"/>
                  </a:lnTo>
                  <a:lnTo>
                    <a:pt x="160997" y="18353"/>
                  </a:lnTo>
                  <a:lnTo>
                    <a:pt x="146166" y="36732"/>
                  </a:lnTo>
                  <a:lnTo>
                    <a:pt x="141100" y="42745"/>
                  </a:lnTo>
                  <a:lnTo>
                    <a:pt x="136928" y="47546"/>
                  </a:lnTo>
                  <a:lnTo>
                    <a:pt x="132561" y="52335"/>
                  </a:lnTo>
                  <a:lnTo>
                    <a:pt x="123474" y="61889"/>
                  </a:lnTo>
                  <a:lnTo>
                    <a:pt x="113226" y="72400"/>
                  </a:lnTo>
                  <a:lnTo>
                    <a:pt x="109615" y="75254"/>
                  </a:lnTo>
                  <a:lnTo>
                    <a:pt x="105619" y="77951"/>
                  </a:lnTo>
                  <a:lnTo>
                    <a:pt x="101370" y="80542"/>
                  </a:lnTo>
                  <a:lnTo>
                    <a:pt x="97742" y="83857"/>
                  </a:lnTo>
                  <a:lnTo>
                    <a:pt x="94531" y="87655"/>
                  </a:lnTo>
                  <a:lnTo>
                    <a:pt x="91595" y="91774"/>
                  </a:lnTo>
                  <a:lnTo>
                    <a:pt x="88845" y="95313"/>
                  </a:lnTo>
                  <a:lnTo>
                    <a:pt x="86217" y="98467"/>
                  </a:lnTo>
                  <a:lnTo>
                    <a:pt x="83671" y="101363"/>
                  </a:lnTo>
                  <a:lnTo>
                    <a:pt x="80386" y="104088"/>
                  </a:lnTo>
                  <a:lnTo>
                    <a:pt x="76610" y="106698"/>
                  </a:lnTo>
                  <a:lnTo>
                    <a:pt x="72504" y="109232"/>
                  </a:lnTo>
                  <a:lnTo>
                    <a:pt x="68973" y="112509"/>
                  </a:lnTo>
                  <a:lnTo>
                    <a:pt x="65826" y="116281"/>
                  </a:lnTo>
                  <a:lnTo>
                    <a:pt x="62935" y="120383"/>
                  </a:lnTo>
                  <a:lnTo>
                    <a:pt x="60212" y="123912"/>
                  </a:lnTo>
                  <a:lnTo>
                    <a:pt x="57604" y="127057"/>
                  </a:lnTo>
                  <a:lnTo>
                    <a:pt x="55071" y="129949"/>
                  </a:lnTo>
                  <a:lnTo>
                    <a:pt x="51795" y="132669"/>
                  </a:lnTo>
                  <a:lnTo>
                    <a:pt x="48023" y="135278"/>
                  </a:lnTo>
                  <a:lnTo>
                    <a:pt x="43921" y="137810"/>
                  </a:lnTo>
                  <a:lnTo>
                    <a:pt x="40393" y="141085"/>
                  </a:lnTo>
                  <a:lnTo>
                    <a:pt x="37248" y="144857"/>
                  </a:lnTo>
                  <a:lnTo>
                    <a:pt x="34356" y="148959"/>
                  </a:lnTo>
                  <a:lnTo>
                    <a:pt x="31635" y="152487"/>
                  </a:lnTo>
                  <a:lnTo>
                    <a:pt x="29028" y="155633"/>
                  </a:lnTo>
                  <a:lnTo>
                    <a:pt x="22931" y="162592"/>
                  </a:lnTo>
                  <a:lnTo>
                    <a:pt x="18083" y="167590"/>
                  </a:lnTo>
                  <a:lnTo>
                    <a:pt x="16817" y="169671"/>
                  </a:lnTo>
                  <a:lnTo>
                    <a:pt x="15413" y="174098"/>
                  </a:lnTo>
                  <a:lnTo>
                    <a:pt x="14243" y="175597"/>
                  </a:lnTo>
                  <a:lnTo>
                    <a:pt x="12671" y="176596"/>
                  </a:lnTo>
                  <a:lnTo>
                    <a:pt x="8235" y="178198"/>
                  </a:lnTo>
                  <a:lnTo>
                    <a:pt x="5512" y="180535"/>
                  </a:lnTo>
                  <a:lnTo>
                    <a:pt x="0" y="18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SMARTInkAnnotation522"/>
            <p:cNvSpPr/>
            <p:nvPr/>
          </p:nvSpPr>
          <p:spPr>
            <a:xfrm>
              <a:off x="7793831" y="4729257"/>
              <a:ext cx="121445" cy="21337"/>
            </a:xfrm>
            <a:custGeom>
              <a:avLst/>
              <a:gdLst/>
              <a:ahLst/>
              <a:cxnLst/>
              <a:rect l="0" t="0" r="0" b="0"/>
              <a:pathLst>
                <a:path w="121445" h="21337">
                  <a:moveTo>
                    <a:pt x="0" y="21336"/>
                  </a:moveTo>
                  <a:lnTo>
                    <a:pt x="0" y="17544"/>
                  </a:lnTo>
                  <a:lnTo>
                    <a:pt x="793" y="16426"/>
                  </a:lnTo>
                  <a:lnTo>
                    <a:pt x="2116" y="15682"/>
                  </a:lnTo>
                  <a:lnTo>
                    <a:pt x="3793" y="15185"/>
                  </a:lnTo>
                  <a:lnTo>
                    <a:pt x="22587" y="12517"/>
                  </a:lnTo>
                  <a:lnTo>
                    <a:pt x="46550" y="9479"/>
                  </a:lnTo>
                  <a:lnTo>
                    <a:pt x="54053" y="8669"/>
                  </a:lnTo>
                  <a:lnTo>
                    <a:pt x="59847" y="8129"/>
                  </a:lnTo>
                  <a:lnTo>
                    <a:pt x="64505" y="6975"/>
                  </a:lnTo>
                  <a:lnTo>
                    <a:pt x="68403" y="5412"/>
                  </a:lnTo>
                  <a:lnTo>
                    <a:pt x="71795" y="3577"/>
                  </a:lnTo>
                  <a:lnTo>
                    <a:pt x="75645" y="2353"/>
                  </a:lnTo>
                  <a:lnTo>
                    <a:pt x="79800" y="1537"/>
                  </a:lnTo>
                  <a:lnTo>
                    <a:pt x="84155" y="993"/>
                  </a:lnTo>
                  <a:lnTo>
                    <a:pt x="87853" y="630"/>
                  </a:lnTo>
                  <a:lnTo>
                    <a:pt x="91113" y="389"/>
                  </a:lnTo>
                  <a:lnTo>
                    <a:pt x="94080" y="227"/>
                  </a:lnTo>
                  <a:lnTo>
                    <a:pt x="99492" y="48"/>
                  </a:lnTo>
                  <a:lnTo>
                    <a:pt x="102047" y="0"/>
                  </a:lnTo>
                  <a:lnTo>
                    <a:pt x="103749" y="762"/>
                  </a:lnTo>
                  <a:lnTo>
                    <a:pt x="104885" y="2064"/>
                  </a:lnTo>
                  <a:lnTo>
                    <a:pt x="105642" y="3726"/>
                  </a:lnTo>
                  <a:lnTo>
                    <a:pt x="107733" y="4833"/>
                  </a:lnTo>
                  <a:lnTo>
                    <a:pt x="110716" y="5572"/>
                  </a:lnTo>
                  <a:lnTo>
                    <a:pt x="121444" y="70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SMARTInkAnnotation523"/>
            <p:cNvSpPr/>
            <p:nvPr/>
          </p:nvSpPr>
          <p:spPr>
            <a:xfrm>
              <a:off x="7793831" y="4807743"/>
              <a:ext cx="135732" cy="1"/>
            </a:xfrm>
            <a:custGeom>
              <a:avLst/>
              <a:gdLst/>
              <a:ahLst/>
              <a:cxnLst/>
              <a:rect l="0" t="0" r="0" b="0"/>
              <a:pathLst>
                <a:path w="135732" h="1">
                  <a:moveTo>
                    <a:pt x="0" y="0"/>
                  </a:move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SMARTInkAnnotation524"/>
            <p:cNvSpPr/>
            <p:nvPr/>
          </p:nvSpPr>
          <p:spPr>
            <a:xfrm>
              <a:off x="8108156" y="4614862"/>
              <a:ext cx="142874" cy="185730"/>
            </a:xfrm>
            <a:custGeom>
              <a:avLst/>
              <a:gdLst/>
              <a:ahLst/>
              <a:cxnLst/>
              <a:rect l="0" t="0" r="0" b="0"/>
              <a:pathLst>
                <a:path w="142874" h="185730">
                  <a:moveTo>
                    <a:pt x="121444" y="0"/>
                  </a:moveTo>
                  <a:lnTo>
                    <a:pt x="28905" y="0"/>
                  </a:lnTo>
                  <a:lnTo>
                    <a:pt x="24880" y="3792"/>
                  </a:lnTo>
                  <a:lnTo>
                    <a:pt x="22453" y="6151"/>
                  </a:lnTo>
                  <a:lnTo>
                    <a:pt x="22112" y="7275"/>
                  </a:lnTo>
                  <a:lnTo>
                    <a:pt x="21564" y="12667"/>
                  </a:lnTo>
                  <a:lnTo>
                    <a:pt x="21457" y="17760"/>
                  </a:lnTo>
                  <a:lnTo>
                    <a:pt x="21439" y="24136"/>
                  </a:lnTo>
                  <a:lnTo>
                    <a:pt x="20643" y="26409"/>
                  </a:lnTo>
                  <a:lnTo>
                    <a:pt x="17641" y="31052"/>
                  </a:lnTo>
                  <a:lnTo>
                    <a:pt x="15778" y="35761"/>
                  </a:lnTo>
                  <a:lnTo>
                    <a:pt x="14950" y="40500"/>
                  </a:lnTo>
                  <a:lnTo>
                    <a:pt x="14581" y="45252"/>
                  </a:lnTo>
                  <a:lnTo>
                    <a:pt x="14417" y="50010"/>
                  </a:lnTo>
                  <a:lnTo>
                    <a:pt x="14313" y="59532"/>
                  </a:lnTo>
                  <a:lnTo>
                    <a:pt x="14287" y="85722"/>
                  </a:lnTo>
                  <a:lnTo>
                    <a:pt x="34405" y="85725"/>
                  </a:lnTo>
                  <a:lnTo>
                    <a:pt x="37251" y="83608"/>
                  </a:lnTo>
                  <a:lnTo>
                    <a:pt x="39121" y="81933"/>
                  </a:lnTo>
                  <a:lnTo>
                    <a:pt x="41956" y="80815"/>
                  </a:lnTo>
                  <a:lnTo>
                    <a:pt x="45433" y="80071"/>
                  </a:lnTo>
                  <a:lnTo>
                    <a:pt x="49339" y="79574"/>
                  </a:lnTo>
                  <a:lnTo>
                    <a:pt x="52736" y="78449"/>
                  </a:lnTo>
                  <a:lnTo>
                    <a:pt x="55794" y="76906"/>
                  </a:lnTo>
                  <a:lnTo>
                    <a:pt x="58627" y="75083"/>
                  </a:lnTo>
                  <a:lnTo>
                    <a:pt x="61310" y="73868"/>
                  </a:lnTo>
                  <a:lnTo>
                    <a:pt x="63892" y="73058"/>
                  </a:lnTo>
                  <a:lnTo>
                    <a:pt x="66407" y="72518"/>
                  </a:lnTo>
                  <a:lnTo>
                    <a:pt x="68878" y="71363"/>
                  </a:lnTo>
                  <a:lnTo>
                    <a:pt x="71319" y="69801"/>
                  </a:lnTo>
                  <a:lnTo>
                    <a:pt x="73739" y="67966"/>
                  </a:lnTo>
                  <a:lnTo>
                    <a:pt x="80909" y="68329"/>
                  </a:lnTo>
                  <a:lnTo>
                    <a:pt x="91245" y="70159"/>
                  </a:lnTo>
                  <a:lnTo>
                    <a:pt x="103693" y="72966"/>
                  </a:lnTo>
                  <a:lnTo>
                    <a:pt x="112784" y="74838"/>
                  </a:lnTo>
                  <a:lnTo>
                    <a:pt x="119640" y="76086"/>
                  </a:lnTo>
                  <a:lnTo>
                    <a:pt x="125002" y="76917"/>
                  </a:lnTo>
                  <a:lnTo>
                    <a:pt x="129373" y="78266"/>
                  </a:lnTo>
                  <a:lnTo>
                    <a:pt x="133080" y="79958"/>
                  </a:lnTo>
                  <a:lnTo>
                    <a:pt x="136345" y="81880"/>
                  </a:lnTo>
                  <a:lnTo>
                    <a:pt x="138522" y="83956"/>
                  </a:lnTo>
                  <a:lnTo>
                    <a:pt x="139973" y="86133"/>
                  </a:lnTo>
                  <a:lnTo>
                    <a:pt x="141585" y="90669"/>
                  </a:lnTo>
                  <a:lnTo>
                    <a:pt x="142301" y="95330"/>
                  </a:lnTo>
                  <a:lnTo>
                    <a:pt x="142761" y="99881"/>
                  </a:lnTo>
                  <a:lnTo>
                    <a:pt x="142841" y="105442"/>
                  </a:lnTo>
                  <a:lnTo>
                    <a:pt x="142873" y="130976"/>
                  </a:lnTo>
                  <a:lnTo>
                    <a:pt x="142080" y="133355"/>
                  </a:lnTo>
                  <a:lnTo>
                    <a:pt x="139082" y="138115"/>
                  </a:lnTo>
                  <a:lnTo>
                    <a:pt x="135104" y="142876"/>
                  </a:lnTo>
                  <a:lnTo>
                    <a:pt x="132931" y="145257"/>
                  </a:lnTo>
                  <a:lnTo>
                    <a:pt x="130689" y="146844"/>
                  </a:lnTo>
                  <a:lnTo>
                    <a:pt x="128401" y="147902"/>
                  </a:lnTo>
                  <a:lnTo>
                    <a:pt x="126081" y="148608"/>
                  </a:lnTo>
                  <a:lnTo>
                    <a:pt x="122948" y="149871"/>
                  </a:lnTo>
                  <a:lnTo>
                    <a:pt x="119272" y="151508"/>
                  </a:lnTo>
                  <a:lnTo>
                    <a:pt x="115232" y="153393"/>
                  </a:lnTo>
                  <a:lnTo>
                    <a:pt x="111747" y="155443"/>
                  </a:lnTo>
                  <a:lnTo>
                    <a:pt x="108629" y="157604"/>
                  </a:lnTo>
                  <a:lnTo>
                    <a:pt x="105757" y="159838"/>
                  </a:lnTo>
                  <a:lnTo>
                    <a:pt x="102255" y="162121"/>
                  </a:lnTo>
                  <a:lnTo>
                    <a:pt x="98332" y="164437"/>
                  </a:lnTo>
                  <a:lnTo>
                    <a:pt x="94130" y="166775"/>
                  </a:lnTo>
                  <a:lnTo>
                    <a:pt x="90535" y="168333"/>
                  </a:lnTo>
                  <a:lnTo>
                    <a:pt x="87344" y="169372"/>
                  </a:lnTo>
                  <a:lnTo>
                    <a:pt x="84423" y="170064"/>
                  </a:lnTo>
                  <a:lnTo>
                    <a:pt x="81682" y="171320"/>
                  </a:lnTo>
                  <a:lnTo>
                    <a:pt x="79060" y="172951"/>
                  </a:lnTo>
                  <a:lnTo>
                    <a:pt x="76519" y="174832"/>
                  </a:lnTo>
                  <a:lnTo>
                    <a:pt x="74031" y="176086"/>
                  </a:lnTo>
                  <a:lnTo>
                    <a:pt x="71579" y="176922"/>
                  </a:lnTo>
                  <a:lnTo>
                    <a:pt x="69150" y="177479"/>
                  </a:lnTo>
                  <a:lnTo>
                    <a:pt x="66738" y="177851"/>
                  </a:lnTo>
                  <a:lnTo>
                    <a:pt x="64335" y="178098"/>
                  </a:lnTo>
                  <a:lnTo>
                    <a:pt x="61940" y="178264"/>
                  </a:lnTo>
                  <a:lnTo>
                    <a:pt x="58755" y="179167"/>
                  </a:lnTo>
                  <a:lnTo>
                    <a:pt x="55045" y="180563"/>
                  </a:lnTo>
                  <a:lnTo>
                    <a:pt x="50983" y="182288"/>
                  </a:lnTo>
                  <a:lnTo>
                    <a:pt x="47483" y="183438"/>
                  </a:lnTo>
                  <a:lnTo>
                    <a:pt x="44355" y="184204"/>
                  </a:lnTo>
                  <a:lnTo>
                    <a:pt x="41476" y="184715"/>
                  </a:lnTo>
                  <a:lnTo>
                    <a:pt x="38763" y="185056"/>
                  </a:lnTo>
                  <a:lnTo>
                    <a:pt x="36160" y="185283"/>
                  </a:lnTo>
                  <a:lnTo>
                    <a:pt x="33633" y="185434"/>
                  </a:lnTo>
                  <a:lnTo>
                    <a:pt x="28706" y="185603"/>
                  </a:lnTo>
                  <a:lnTo>
                    <a:pt x="19075" y="185711"/>
                  </a:lnTo>
                  <a:lnTo>
                    <a:pt x="11913" y="185729"/>
                  </a:lnTo>
                  <a:lnTo>
                    <a:pt x="10323" y="184939"/>
                  </a:lnTo>
                  <a:lnTo>
                    <a:pt x="9263" y="183617"/>
                  </a:lnTo>
                  <a:lnTo>
                    <a:pt x="8557" y="181942"/>
                  </a:lnTo>
                  <a:lnTo>
                    <a:pt x="7291" y="180826"/>
                  </a:lnTo>
                  <a:lnTo>
                    <a:pt x="5655" y="180082"/>
                  </a:lnTo>
                  <a:lnTo>
                    <a:pt x="0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SMARTInkAnnotation525"/>
            <p:cNvSpPr/>
            <p:nvPr/>
          </p:nvSpPr>
          <p:spPr>
            <a:xfrm>
              <a:off x="8322468" y="4550568"/>
              <a:ext cx="164308" cy="300039"/>
            </a:xfrm>
            <a:custGeom>
              <a:avLst/>
              <a:gdLst/>
              <a:ahLst/>
              <a:cxnLst/>
              <a:rect l="0" t="0" r="0" b="0"/>
              <a:pathLst>
                <a:path w="164308" h="300039">
                  <a:moveTo>
                    <a:pt x="164307" y="0"/>
                  </a:moveTo>
                  <a:lnTo>
                    <a:pt x="153665" y="10642"/>
                  </a:lnTo>
                  <a:lnTo>
                    <a:pt x="152449" y="13445"/>
                  </a:lnTo>
                  <a:lnTo>
                    <a:pt x="151099" y="20792"/>
                  </a:lnTo>
                  <a:lnTo>
                    <a:pt x="148382" y="27233"/>
                  </a:lnTo>
                  <a:lnTo>
                    <a:pt x="146547" y="30062"/>
                  </a:lnTo>
                  <a:lnTo>
                    <a:pt x="144506" y="37437"/>
                  </a:lnTo>
                  <a:lnTo>
                    <a:pt x="142806" y="46008"/>
                  </a:lnTo>
                  <a:lnTo>
                    <a:pt x="139406" y="55109"/>
                  </a:lnTo>
                  <a:lnTo>
                    <a:pt x="136593" y="59758"/>
                  </a:lnTo>
                  <a:lnTo>
                    <a:pt x="133132" y="64445"/>
                  </a:lnTo>
                  <a:lnTo>
                    <a:pt x="129235" y="69157"/>
                  </a:lnTo>
                  <a:lnTo>
                    <a:pt x="125844" y="73886"/>
                  </a:lnTo>
                  <a:lnTo>
                    <a:pt x="122790" y="78626"/>
                  </a:lnTo>
                  <a:lnTo>
                    <a:pt x="119960" y="83373"/>
                  </a:lnTo>
                  <a:lnTo>
                    <a:pt x="117280" y="87332"/>
                  </a:lnTo>
                  <a:lnTo>
                    <a:pt x="112185" y="93848"/>
                  </a:lnTo>
                  <a:lnTo>
                    <a:pt x="107275" y="101506"/>
                  </a:lnTo>
                  <a:lnTo>
                    <a:pt x="102446" y="110202"/>
                  </a:lnTo>
                  <a:lnTo>
                    <a:pt x="97655" y="119357"/>
                  </a:lnTo>
                  <a:lnTo>
                    <a:pt x="94471" y="124022"/>
                  </a:lnTo>
                  <a:lnTo>
                    <a:pt x="90763" y="128719"/>
                  </a:lnTo>
                  <a:lnTo>
                    <a:pt x="86703" y="133437"/>
                  </a:lnTo>
                  <a:lnTo>
                    <a:pt x="83202" y="138171"/>
                  </a:lnTo>
                  <a:lnTo>
                    <a:pt x="80074" y="142914"/>
                  </a:lnTo>
                  <a:lnTo>
                    <a:pt x="77196" y="147663"/>
                  </a:lnTo>
                  <a:lnTo>
                    <a:pt x="75277" y="152418"/>
                  </a:lnTo>
                  <a:lnTo>
                    <a:pt x="73997" y="157174"/>
                  </a:lnTo>
                  <a:lnTo>
                    <a:pt x="73143" y="161933"/>
                  </a:lnTo>
                  <a:lnTo>
                    <a:pt x="70987" y="166693"/>
                  </a:lnTo>
                  <a:lnTo>
                    <a:pt x="67962" y="171454"/>
                  </a:lnTo>
                  <a:lnTo>
                    <a:pt x="64359" y="176215"/>
                  </a:lnTo>
                  <a:lnTo>
                    <a:pt x="61162" y="180977"/>
                  </a:lnTo>
                  <a:lnTo>
                    <a:pt x="58237" y="185739"/>
                  </a:lnTo>
                  <a:lnTo>
                    <a:pt x="55493" y="190501"/>
                  </a:lnTo>
                  <a:lnTo>
                    <a:pt x="52871" y="194470"/>
                  </a:lnTo>
                  <a:lnTo>
                    <a:pt x="47839" y="200996"/>
                  </a:lnTo>
                  <a:lnTo>
                    <a:pt x="42958" y="208659"/>
                  </a:lnTo>
                  <a:lnTo>
                    <a:pt x="38937" y="216563"/>
                  </a:lnTo>
                  <a:lnTo>
                    <a:pt x="35878" y="225474"/>
                  </a:lnTo>
                  <a:lnTo>
                    <a:pt x="30298" y="233936"/>
                  </a:lnTo>
                  <a:lnTo>
                    <a:pt x="25901" y="241819"/>
                  </a:lnTo>
                  <a:lnTo>
                    <a:pt x="21301" y="248498"/>
                  </a:lnTo>
                  <a:lnTo>
                    <a:pt x="18964" y="251391"/>
                  </a:lnTo>
                  <a:lnTo>
                    <a:pt x="16365" y="256721"/>
                  </a:lnTo>
                  <a:lnTo>
                    <a:pt x="15674" y="259253"/>
                  </a:lnTo>
                  <a:lnTo>
                    <a:pt x="12786" y="264184"/>
                  </a:lnTo>
                  <a:lnTo>
                    <a:pt x="10907" y="266611"/>
                  </a:lnTo>
                  <a:lnTo>
                    <a:pt x="8816" y="271423"/>
                  </a:lnTo>
                  <a:lnTo>
                    <a:pt x="7639" y="278595"/>
                  </a:lnTo>
                  <a:lnTo>
                    <a:pt x="7474" y="280980"/>
                  </a:lnTo>
                  <a:lnTo>
                    <a:pt x="6570" y="282570"/>
                  </a:lnTo>
                  <a:lnTo>
                    <a:pt x="5174" y="283631"/>
                  </a:lnTo>
                  <a:lnTo>
                    <a:pt x="3450" y="284337"/>
                  </a:lnTo>
                  <a:lnTo>
                    <a:pt x="2300" y="285602"/>
                  </a:lnTo>
                  <a:lnTo>
                    <a:pt x="1533" y="287239"/>
                  </a:lnTo>
                  <a:lnTo>
                    <a:pt x="303" y="291777"/>
                  </a:lnTo>
                  <a:lnTo>
                    <a:pt x="0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SMARTInkAnnotation526"/>
            <p:cNvSpPr/>
            <p:nvPr/>
          </p:nvSpPr>
          <p:spPr>
            <a:xfrm>
              <a:off x="8522503" y="4650581"/>
              <a:ext cx="175556" cy="207170"/>
            </a:xfrm>
            <a:custGeom>
              <a:avLst/>
              <a:gdLst/>
              <a:ahLst/>
              <a:cxnLst/>
              <a:rect l="0" t="0" r="0" b="0"/>
              <a:pathLst>
                <a:path w="175556" h="207170">
                  <a:moveTo>
                    <a:pt x="14278" y="71437"/>
                  </a:moveTo>
                  <a:lnTo>
                    <a:pt x="14278" y="60795"/>
                  </a:lnTo>
                  <a:lnTo>
                    <a:pt x="13485" y="59580"/>
                  </a:lnTo>
                  <a:lnTo>
                    <a:pt x="12162" y="58770"/>
                  </a:lnTo>
                  <a:lnTo>
                    <a:pt x="10486" y="58230"/>
                  </a:lnTo>
                  <a:lnTo>
                    <a:pt x="9369" y="57076"/>
                  </a:lnTo>
                  <a:lnTo>
                    <a:pt x="8623" y="55513"/>
                  </a:lnTo>
                  <a:lnTo>
                    <a:pt x="8128" y="53678"/>
                  </a:lnTo>
                  <a:lnTo>
                    <a:pt x="5460" y="49521"/>
                  </a:lnTo>
                  <a:lnTo>
                    <a:pt x="3637" y="47302"/>
                  </a:lnTo>
                  <a:lnTo>
                    <a:pt x="2421" y="44234"/>
                  </a:lnTo>
                  <a:lnTo>
                    <a:pt x="1611" y="40602"/>
                  </a:lnTo>
                  <a:lnTo>
                    <a:pt x="1072" y="36593"/>
                  </a:lnTo>
                  <a:lnTo>
                    <a:pt x="711" y="33126"/>
                  </a:lnTo>
                  <a:lnTo>
                    <a:pt x="311" y="27158"/>
                  </a:lnTo>
                  <a:lnTo>
                    <a:pt x="133" y="21859"/>
                  </a:lnTo>
                  <a:lnTo>
                    <a:pt x="9" y="14491"/>
                  </a:lnTo>
                  <a:lnTo>
                    <a:pt x="0" y="10938"/>
                  </a:lnTo>
                  <a:lnTo>
                    <a:pt x="790" y="9674"/>
                  </a:lnTo>
                  <a:lnTo>
                    <a:pt x="2111" y="8830"/>
                  </a:lnTo>
                  <a:lnTo>
                    <a:pt x="7046" y="7173"/>
                  </a:lnTo>
                  <a:lnTo>
                    <a:pt x="10901" y="7152"/>
                  </a:lnTo>
                  <a:lnTo>
                    <a:pt x="12027" y="7943"/>
                  </a:lnTo>
                  <a:lnTo>
                    <a:pt x="12778" y="9264"/>
                  </a:lnTo>
                  <a:lnTo>
                    <a:pt x="13278" y="10938"/>
                  </a:lnTo>
                  <a:lnTo>
                    <a:pt x="14404" y="12055"/>
                  </a:lnTo>
                  <a:lnTo>
                    <a:pt x="15951" y="12799"/>
                  </a:lnTo>
                  <a:lnTo>
                    <a:pt x="19784" y="13626"/>
                  </a:lnTo>
                  <a:lnTo>
                    <a:pt x="24133" y="13993"/>
                  </a:lnTo>
                  <a:lnTo>
                    <a:pt x="31960" y="13298"/>
                  </a:lnTo>
                  <a:lnTo>
                    <a:pt x="75333" y="8595"/>
                  </a:lnTo>
                  <a:lnTo>
                    <a:pt x="81174" y="8111"/>
                  </a:lnTo>
                  <a:lnTo>
                    <a:pt x="86657" y="6995"/>
                  </a:lnTo>
                  <a:lnTo>
                    <a:pt x="91899" y="5456"/>
                  </a:lnTo>
                  <a:lnTo>
                    <a:pt x="96982" y="3638"/>
                  </a:lnTo>
                  <a:lnTo>
                    <a:pt x="101958" y="2425"/>
                  </a:lnTo>
                  <a:lnTo>
                    <a:pt x="106863" y="1616"/>
                  </a:lnTo>
                  <a:lnTo>
                    <a:pt x="111719" y="1078"/>
                  </a:lnTo>
                  <a:lnTo>
                    <a:pt x="115751" y="718"/>
                  </a:lnTo>
                  <a:lnTo>
                    <a:pt x="119233" y="479"/>
                  </a:lnTo>
                  <a:lnTo>
                    <a:pt x="122348" y="319"/>
                  </a:lnTo>
                  <a:lnTo>
                    <a:pt x="130043" y="142"/>
                  </a:lnTo>
                  <a:lnTo>
                    <a:pt x="167662" y="0"/>
                  </a:lnTo>
                  <a:lnTo>
                    <a:pt x="168922" y="794"/>
                  </a:lnTo>
                  <a:lnTo>
                    <a:pt x="169761" y="2116"/>
                  </a:lnTo>
                  <a:lnTo>
                    <a:pt x="171108" y="6151"/>
                  </a:lnTo>
                  <a:lnTo>
                    <a:pt x="171375" y="11857"/>
                  </a:lnTo>
                  <a:lnTo>
                    <a:pt x="171427" y="18041"/>
                  </a:lnTo>
                  <a:lnTo>
                    <a:pt x="171438" y="30286"/>
                  </a:lnTo>
                  <a:lnTo>
                    <a:pt x="172232" y="33684"/>
                  </a:lnTo>
                  <a:lnTo>
                    <a:pt x="173555" y="37537"/>
                  </a:lnTo>
                  <a:lnTo>
                    <a:pt x="175231" y="41694"/>
                  </a:lnTo>
                  <a:lnTo>
                    <a:pt x="175555" y="45258"/>
                  </a:lnTo>
                  <a:lnTo>
                    <a:pt x="174977" y="48429"/>
                  </a:lnTo>
                  <a:lnTo>
                    <a:pt x="172219" y="54861"/>
                  </a:lnTo>
                  <a:lnTo>
                    <a:pt x="168346" y="63011"/>
                  </a:lnTo>
                  <a:lnTo>
                    <a:pt x="166996" y="67408"/>
                  </a:lnTo>
                  <a:lnTo>
                    <a:pt x="166096" y="71926"/>
                  </a:lnTo>
                  <a:lnTo>
                    <a:pt x="165496" y="76526"/>
                  </a:lnTo>
                  <a:lnTo>
                    <a:pt x="164302" y="81973"/>
                  </a:lnTo>
                  <a:lnTo>
                    <a:pt x="162713" y="87986"/>
                  </a:lnTo>
                  <a:lnTo>
                    <a:pt x="160860" y="94377"/>
                  </a:lnTo>
                  <a:lnTo>
                    <a:pt x="159623" y="100224"/>
                  </a:lnTo>
                  <a:lnTo>
                    <a:pt x="158800" y="105710"/>
                  </a:lnTo>
                  <a:lnTo>
                    <a:pt x="158250" y="110954"/>
                  </a:lnTo>
                  <a:lnTo>
                    <a:pt x="157091" y="116038"/>
                  </a:lnTo>
                  <a:lnTo>
                    <a:pt x="155525" y="121015"/>
                  </a:lnTo>
                  <a:lnTo>
                    <a:pt x="153686" y="125920"/>
                  </a:lnTo>
                  <a:lnTo>
                    <a:pt x="152460" y="131572"/>
                  </a:lnTo>
                  <a:lnTo>
                    <a:pt x="151642" y="137720"/>
                  </a:lnTo>
                  <a:lnTo>
                    <a:pt x="151098" y="144201"/>
                  </a:lnTo>
                  <a:lnTo>
                    <a:pt x="149942" y="150109"/>
                  </a:lnTo>
                  <a:lnTo>
                    <a:pt x="148377" y="155636"/>
                  </a:lnTo>
                  <a:lnTo>
                    <a:pt x="146539" y="160907"/>
                  </a:lnTo>
                  <a:lnTo>
                    <a:pt x="145315" y="165214"/>
                  </a:lnTo>
                  <a:lnTo>
                    <a:pt x="144498" y="168881"/>
                  </a:lnTo>
                  <a:lnTo>
                    <a:pt x="143954" y="172118"/>
                  </a:lnTo>
                  <a:lnTo>
                    <a:pt x="141233" y="177832"/>
                  </a:lnTo>
                  <a:lnTo>
                    <a:pt x="137377" y="183018"/>
                  </a:lnTo>
                  <a:lnTo>
                    <a:pt x="133018" y="187969"/>
                  </a:lnTo>
                  <a:lnTo>
                    <a:pt x="131536" y="190400"/>
                  </a:lnTo>
                  <a:lnTo>
                    <a:pt x="129894" y="195217"/>
                  </a:lnTo>
                  <a:lnTo>
                    <a:pt x="127045" y="200005"/>
                  </a:lnTo>
                  <a:lnTo>
                    <a:pt x="121477" y="207114"/>
                  </a:lnTo>
                  <a:lnTo>
                    <a:pt x="121434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0463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2.) - 42x</a:t>
            </a:r>
            <a:r>
              <a:rPr lang="en-US" sz="4400" b="0" i="0" u="none" strike="noStrike" kern="1200" baseline="30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- 14x + 56 = 0</a:t>
            </a:r>
            <a:endParaRPr lang="en-US" dirty="0"/>
          </a:p>
        </p:txBody>
      </p:sp>
      <p:sp>
        <p:nvSpPr>
          <p:cNvPr id="3" name="SMARTInkAnnotation150"/>
          <p:cNvSpPr/>
          <p:nvPr/>
        </p:nvSpPr>
        <p:spPr>
          <a:xfrm>
            <a:off x="236040" y="1350473"/>
            <a:ext cx="249736" cy="185110"/>
          </a:xfrm>
          <a:custGeom>
            <a:avLst/>
            <a:gdLst/>
            <a:ahLst/>
            <a:cxnLst/>
            <a:rect l="0" t="0" r="0" b="0"/>
            <a:pathLst>
              <a:path w="249736" h="185110">
                <a:moveTo>
                  <a:pt x="121147" y="71133"/>
                </a:moveTo>
                <a:lnTo>
                  <a:pt x="121147" y="42737"/>
                </a:lnTo>
                <a:lnTo>
                  <a:pt x="120353" y="39503"/>
                </a:lnTo>
                <a:lnTo>
                  <a:pt x="117355" y="33791"/>
                </a:lnTo>
                <a:lnTo>
                  <a:pt x="115493" y="28607"/>
                </a:lnTo>
                <a:lnTo>
                  <a:pt x="114996" y="26114"/>
                </a:lnTo>
                <a:lnTo>
                  <a:pt x="112328" y="21226"/>
                </a:lnTo>
                <a:lnTo>
                  <a:pt x="108496" y="16408"/>
                </a:lnTo>
                <a:lnTo>
                  <a:pt x="104147" y="11621"/>
                </a:lnTo>
                <a:lnTo>
                  <a:pt x="101028" y="8256"/>
                </a:lnTo>
                <a:lnTo>
                  <a:pt x="99797" y="7784"/>
                </a:lnTo>
                <a:lnTo>
                  <a:pt x="96312" y="7259"/>
                </a:lnTo>
                <a:lnTo>
                  <a:pt x="94272" y="6325"/>
                </a:lnTo>
                <a:lnTo>
                  <a:pt x="86750" y="725"/>
                </a:lnTo>
                <a:lnTo>
                  <a:pt x="83899" y="153"/>
                </a:lnTo>
                <a:lnTo>
                  <a:pt x="82027" y="0"/>
                </a:lnTo>
                <a:lnTo>
                  <a:pt x="79986" y="693"/>
                </a:lnTo>
                <a:lnTo>
                  <a:pt x="73320" y="4665"/>
                </a:lnTo>
                <a:lnTo>
                  <a:pt x="65525" y="6989"/>
                </a:lnTo>
                <a:lnTo>
                  <a:pt x="57797" y="10345"/>
                </a:lnTo>
                <a:lnTo>
                  <a:pt x="51187" y="14483"/>
                </a:lnTo>
                <a:lnTo>
                  <a:pt x="45603" y="18968"/>
                </a:lnTo>
                <a:lnTo>
                  <a:pt x="40476" y="23607"/>
                </a:lnTo>
                <a:lnTo>
                  <a:pt x="33435" y="28314"/>
                </a:lnTo>
                <a:lnTo>
                  <a:pt x="29335" y="30681"/>
                </a:lnTo>
                <a:lnTo>
                  <a:pt x="26601" y="33846"/>
                </a:lnTo>
                <a:lnTo>
                  <a:pt x="24779" y="37544"/>
                </a:lnTo>
                <a:lnTo>
                  <a:pt x="23564" y="41596"/>
                </a:lnTo>
                <a:lnTo>
                  <a:pt x="21961" y="45092"/>
                </a:lnTo>
                <a:lnTo>
                  <a:pt x="20097" y="48216"/>
                </a:lnTo>
                <a:lnTo>
                  <a:pt x="18062" y="51093"/>
                </a:lnTo>
                <a:lnTo>
                  <a:pt x="16705" y="54598"/>
                </a:lnTo>
                <a:lnTo>
                  <a:pt x="15800" y="58522"/>
                </a:lnTo>
                <a:lnTo>
                  <a:pt x="15197" y="62726"/>
                </a:lnTo>
                <a:lnTo>
                  <a:pt x="14001" y="66322"/>
                </a:lnTo>
                <a:lnTo>
                  <a:pt x="12410" y="69513"/>
                </a:lnTo>
                <a:lnTo>
                  <a:pt x="9320" y="75176"/>
                </a:lnTo>
                <a:lnTo>
                  <a:pt x="7946" y="80338"/>
                </a:lnTo>
                <a:lnTo>
                  <a:pt x="7580" y="83620"/>
                </a:lnTo>
                <a:lnTo>
                  <a:pt x="7335" y="87395"/>
                </a:lnTo>
                <a:lnTo>
                  <a:pt x="7173" y="91500"/>
                </a:lnTo>
                <a:lnTo>
                  <a:pt x="6992" y="100293"/>
                </a:lnTo>
                <a:lnTo>
                  <a:pt x="6944" y="104860"/>
                </a:lnTo>
                <a:lnTo>
                  <a:pt x="6117" y="108699"/>
                </a:lnTo>
                <a:lnTo>
                  <a:pt x="4773" y="112052"/>
                </a:lnTo>
                <a:lnTo>
                  <a:pt x="3083" y="115081"/>
                </a:lnTo>
                <a:lnTo>
                  <a:pt x="1957" y="118688"/>
                </a:lnTo>
                <a:lnTo>
                  <a:pt x="1205" y="122680"/>
                </a:lnTo>
                <a:lnTo>
                  <a:pt x="704" y="126929"/>
                </a:lnTo>
                <a:lnTo>
                  <a:pt x="371" y="130555"/>
                </a:lnTo>
                <a:lnTo>
                  <a:pt x="148" y="133767"/>
                </a:lnTo>
                <a:lnTo>
                  <a:pt x="0" y="136701"/>
                </a:lnTo>
                <a:lnTo>
                  <a:pt x="694" y="139451"/>
                </a:lnTo>
                <a:lnTo>
                  <a:pt x="3583" y="144624"/>
                </a:lnTo>
                <a:lnTo>
                  <a:pt x="5465" y="147908"/>
                </a:lnTo>
                <a:lnTo>
                  <a:pt x="9672" y="155790"/>
                </a:lnTo>
                <a:lnTo>
                  <a:pt x="11905" y="159322"/>
                </a:lnTo>
                <a:lnTo>
                  <a:pt x="14188" y="162469"/>
                </a:lnTo>
                <a:lnTo>
                  <a:pt x="19762" y="169431"/>
                </a:lnTo>
                <a:lnTo>
                  <a:pt x="24520" y="174430"/>
                </a:lnTo>
                <a:lnTo>
                  <a:pt x="27360" y="175716"/>
                </a:lnTo>
                <a:lnTo>
                  <a:pt x="34749" y="177145"/>
                </a:lnTo>
                <a:lnTo>
                  <a:pt x="41208" y="179898"/>
                </a:lnTo>
                <a:lnTo>
                  <a:pt x="44042" y="181743"/>
                </a:lnTo>
                <a:lnTo>
                  <a:pt x="51424" y="183793"/>
                </a:lnTo>
                <a:lnTo>
                  <a:pt x="59203" y="184704"/>
                </a:lnTo>
                <a:lnTo>
                  <a:pt x="65306" y="185109"/>
                </a:lnTo>
                <a:lnTo>
                  <a:pt x="72781" y="183172"/>
                </a:lnTo>
                <a:lnTo>
                  <a:pt x="76996" y="181545"/>
                </a:lnTo>
                <a:lnTo>
                  <a:pt x="81395" y="180459"/>
                </a:lnTo>
                <a:lnTo>
                  <a:pt x="85914" y="179736"/>
                </a:lnTo>
                <a:lnTo>
                  <a:pt x="90515" y="179253"/>
                </a:lnTo>
                <a:lnTo>
                  <a:pt x="97743" y="176601"/>
                </a:lnTo>
                <a:lnTo>
                  <a:pt x="105189" y="172777"/>
                </a:lnTo>
                <a:lnTo>
                  <a:pt x="110508" y="170645"/>
                </a:lnTo>
                <a:lnTo>
                  <a:pt x="116436" y="168431"/>
                </a:lnTo>
                <a:lnTo>
                  <a:pt x="121181" y="166161"/>
                </a:lnTo>
                <a:lnTo>
                  <a:pt x="128570" y="161521"/>
                </a:lnTo>
                <a:lnTo>
                  <a:pt x="132446" y="159173"/>
                </a:lnTo>
                <a:lnTo>
                  <a:pt x="136617" y="156814"/>
                </a:lnTo>
                <a:lnTo>
                  <a:pt x="140985" y="154447"/>
                </a:lnTo>
                <a:lnTo>
                  <a:pt x="147956" y="149701"/>
                </a:lnTo>
                <a:lnTo>
                  <a:pt x="153700" y="144946"/>
                </a:lnTo>
                <a:lnTo>
                  <a:pt x="158898" y="140187"/>
                </a:lnTo>
                <a:lnTo>
                  <a:pt x="160602" y="137806"/>
                </a:lnTo>
                <a:lnTo>
                  <a:pt x="162495" y="133045"/>
                </a:lnTo>
                <a:lnTo>
                  <a:pt x="165453" y="128283"/>
                </a:lnTo>
                <a:lnTo>
                  <a:pt x="167353" y="125902"/>
                </a:lnTo>
                <a:lnTo>
                  <a:pt x="167826" y="123520"/>
                </a:lnTo>
                <a:lnTo>
                  <a:pt x="167348" y="121139"/>
                </a:lnTo>
                <a:lnTo>
                  <a:pt x="166235" y="118758"/>
                </a:lnTo>
                <a:lnTo>
                  <a:pt x="164699" y="114789"/>
                </a:lnTo>
                <a:lnTo>
                  <a:pt x="160877" y="104030"/>
                </a:lnTo>
                <a:lnTo>
                  <a:pt x="159539" y="99414"/>
                </a:lnTo>
                <a:lnTo>
                  <a:pt x="158648" y="95543"/>
                </a:lnTo>
                <a:lnTo>
                  <a:pt x="158054" y="92169"/>
                </a:lnTo>
                <a:lnTo>
                  <a:pt x="157658" y="89126"/>
                </a:lnTo>
                <a:lnTo>
                  <a:pt x="157218" y="83627"/>
                </a:lnTo>
                <a:lnTo>
                  <a:pt x="156306" y="81844"/>
                </a:lnTo>
                <a:lnTo>
                  <a:pt x="154905" y="80655"/>
                </a:lnTo>
                <a:lnTo>
                  <a:pt x="150025" y="78416"/>
                </a:lnTo>
                <a:lnTo>
                  <a:pt x="142668" y="78278"/>
                </a:lnTo>
                <a:lnTo>
                  <a:pt x="146397" y="78277"/>
                </a:lnTo>
                <a:lnTo>
                  <a:pt x="147505" y="79071"/>
                </a:lnTo>
                <a:lnTo>
                  <a:pt x="148244" y="80393"/>
                </a:lnTo>
                <a:lnTo>
                  <a:pt x="148737" y="82069"/>
                </a:lnTo>
                <a:lnTo>
                  <a:pt x="151401" y="86048"/>
                </a:lnTo>
                <a:lnTo>
                  <a:pt x="153222" y="88219"/>
                </a:lnTo>
                <a:lnTo>
                  <a:pt x="154437" y="90462"/>
                </a:lnTo>
                <a:lnTo>
                  <a:pt x="155786" y="95069"/>
                </a:lnTo>
                <a:lnTo>
                  <a:pt x="156386" y="99763"/>
                </a:lnTo>
                <a:lnTo>
                  <a:pt x="156546" y="102126"/>
                </a:lnTo>
                <a:lnTo>
                  <a:pt x="158240" y="105289"/>
                </a:lnTo>
                <a:lnTo>
                  <a:pt x="160957" y="108985"/>
                </a:lnTo>
                <a:lnTo>
                  <a:pt x="164355" y="113036"/>
                </a:lnTo>
                <a:lnTo>
                  <a:pt x="166622" y="116531"/>
                </a:lnTo>
                <a:lnTo>
                  <a:pt x="168132" y="119654"/>
                </a:lnTo>
                <a:lnTo>
                  <a:pt x="169139" y="122531"/>
                </a:lnTo>
                <a:lnTo>
                  <a:pt x="171398" y="125242"/>
                </a:lnTo>
                <a:lnTo>
                  <a:pt x="178141" y="130371"/>
                </a:lnTo>
                <a:lnTo>
                  <a:pt x="180574" y="132850"/>
                </a:lnTo>
                <a:lnTo>
                  <a:pt x="182196" y="135296"/>
                </a:lnTo>
                <a:lnTo>
                  <a:pt x="184793" y="140131"/>
                </a:lnTo>
                <a:lnTo>
                  <a:pt x="188592" y="144926"/>
                </a:lnTo>
                <a:lnTo>
                  <a:pt x="192590" y="149562"/>
                </a:lnTo>
                <a:lnTo>
                  <a:pt x="196026" y="153086"/>
                </a:lnTo>
                <a:lnTo>
                  <a:pt x="202316" y="157298"/>
                </a:lnTo>
                <a:lnTo>
                  <a:pt x="211705" y="162678"/>
                </a:lnTo>
                <a:lnTo>
                  <a:pt x="226114" y="170036"/>
                </a:lnTo>
                <a:lnTo>
                  <a:pt x="231447" y="174609"/>
                </a:lnTo>
                <a:lnTo>
                  <a:pt x="233574" y="175836"/>
                </a:lnTo>
                <a:lnTo>
                  <a:pt x="241247" y="177966"/>
                </a:lnTo>
                <a:lnTo>
                  <a:pt x="244110" y="178145"/>
                </a:lnTo>
                <a:lnTo>
                  <a:pt x="249735" y="1782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51"/>
          <p:cNvSpPr/>
          <p:nvPr/>
        </p:nvSpPr>
        <p:spPr>
          <a:xfrm>
            <a:off x="507243" y="1378751"/>
            <a:ext cx="149983" cy="149914"/>
          </a:xfrm>
          <a:custGeom>
            <a:avLst/>
            <a:gdLst/>
            <a:ahLst/>
            <a:cxnLst/>
            <a:rect l="0" t="0" r="0" b="0"/>
            <a:pathLst>
              <a:path w="149983" h="149914">
                <a:moveTo>
                  <a:pt x="107119" y="7136"/>
                </a:moveTo>
                <a:lnTo>
                  <a:pt x="100062" y="79"/>
                </a:lnTo>
                <a:lnTo>
                  <a:pt x="95781" y="31"/>
                </a:lnTo>
                <a:lnTo>
                  <a:pt x="83889" y="0"/>
                </a:lnTo>
                <a:lnTo>
                  <a:pt x="78932" y="1585"/>
                </a:lnTo>
                <a:lnTo>
                  <a:pt x="72453" y="4229"/>
                </a:lnTo>
                <a:lnTo>
                  <a:pt x="64958" y="7579"/>
                </a:lnTo>
                <a:lnTo>
                  <a:pt x="59168" y="11400"/>
                </a:lnTo>
                <a:lnTo>
                  <a:pt x="54515" y="15535"/>
                </a:lnTo>
                <a:lnTo>
                  <a:pt x="50618" y="19879"/>
                </a:lnTo>
                <a:lnTo>
                  <a:pt x="46433" y="23569"/>
                </a:lnTo>
                <a:lnTo>
                  <a:pt x="42056" y="26823"/>
                </a:lnTo>
                <a:lnTo>
                  <a:pt x="37549" y="29785"/>
                </a:lnTo>
                <a:lnTo>
                  <a:pt x="33752" y="33348"/>
                </a:lnTo>
                <a:lnTo>
                  <a:pt x="30427" y="37310"/>
                </a:lnTo>
                <a:lnTo>
                  <a:pt x="27416" y="41540"/>
                </a:lnTo>
                <a:lnTo>
                  <a:pt x="24615" y="45153"/>
                </a:lnTo>
                <a:lnTo>
                  <a:pt x="21954" y="48356"/>
                </a:lnTo>
                <a:lnTo>
                  <a:pt x="19386" y="51284"/>
                </a:lnTo>
                <a:lnTo>
                  <a:pt x="16880" y="54824"/>
                </a:lnTo>
                <a:lnTo>
                  <a:pt x="14417" y="58772"/>
                </a:lnTo>
                <a:lnTo>
                  <a:pt x="11979" y="62991"/>
                </a:lnTo>
                <a:lnTo>
                  <a:pt x="7156" y="71912"/>
                </a:lnTo>
                <a:lnTo>
                  <a:pt x="4758" y="76514"/>
                </a:lnTo>
                <a:lnTo>
                  <a:pt x="3160" y="80376"/>
                </a:lnTo>
                <a:lnTo>
                  <a:pt x="2094" y="83744"/>
                </a:lnTo>
                <a:lnTo>
                  <a:pt x="1384" y="86783"/>
                </a:lnTo>
                <a:lnTo>
                  <a:pt x="910" y="90396"/>
                </a:lnTo>
                <a:lnTo>
                  <a:pt x="595" y="94393"/>
                </a:lnTo>
                <a:lnTo>
                  <a:pt x="244" y="102273"/>
                </a:lnTo>
                <a:lnTo>
                  <a:pt x="46" y="111172"/>
                </a:lnTo>
                <a:lnTo>
                  <a:pt x="0" y="116345"/>
                </a:lnTo>
                <a:lnTo>
                  <a:pt x="781" y="118836"/>
                </a:lnTo>
                <a:lnTo>
                  <a:pt x="2096" y="121290"/>
                </a:lnTo>
                <a:lnTo>
                  <a:pt x="3767" y="123720"/>
                </a:lnTo>
                <a:lnTo>
                  <a:pt x="5673" y="126133"/>
                </a:lnTo>
                <a:lnTo>
                  <a:pt x="7739" y="128536"/>
                </a:lnTo>
                <a:lnTo>
                  <a:pt x="9909" y="130932"/>
                </a:lnTo>
                <a:lnTo>
                  <a:pt x="14438" y="135711"/>
                </a:lnTo>
                <a:lnTo>
                  <a:pt x="16756" y="138096"/>
                </a:lnTo>
                <a:lnTo>
                  <a:pt x="19096" y="139687"/>
                </a:lnTo>
                <a:lnTo>
                  <a:pt x="21450" y="140746"/>
                </a:lnTo>
                <a:lnTo>
                  <a:pt x="23812" y="141453"/>
                </a:lnTo>
                <a:lnTo>
                  <a:pt x="26181" y="142718"/>
                </a:lnTo>
                <a:lnTo>
                  <a:pt x="28555" y="144356"/>
                </a:lnTo>
                <a:lnTo>
                  <a:pt x="30930" y="146240"/>
                </a:lnTo>
                <a:lnTo>
                  <a:pt x="33308" y="147497"/>
                </a:lnTo>
                <a:lnTo>
                  <a:pt x="35687" y="148335"/>
                </a:lnTo>
                <a:lnTo>
                  <a:pt x="38066" y="148894"/>
                </a:lnTo>
                <a:lnTo>
                  <a:pt x="41240" y="149266"/>
                </a:lnTo>
                <a:lnTo>
                  <a:pt x="44944" y="149515"/>
                </a:lnTo>
                <a:lnTo>
                  <a:pt x="52498" y="149790"/>
                </a:lnTo>
                <a:lnTo>
                  <a:pt x="58502" y="149913"/>
                </a:lnTo>
                <a:lnTo>
                  <a:pt x="62007" y="149152"/>
                </a:lnTo>
                <a:lnTo>
                  <a:pt x="65932" y="147851"/>
                </a:lnTo>
                <a:lnTo>
                  <a:pt x="70136" y="146189"/>
                </a:lnTo>
                <a:lnTo>
                  <a:pt x="74526" y="145082"/>
                </a:lnTo>
                <a:lnTo>
                  <a:pt x="79040" y="144343"/>
                </a:lnTo>
                <a:lnTo>
                  <a:pt x="83638" y="143851"/>
                </a:lnTo>
                <a:lnTo>
                  <a:pt x="88290" y="142729"/>
                </a:lnTo>
                <a:lnTo>
                  <a:pt x="92979" y="141188"/>
                </a:lnTo>
                <a:lnTo>
                  <a:pt x="97692" y="139366"/>
                </a:lnTo>
                <a:lnTo>
                  <a:pt x="101628" y="138152"/>
                </a:lnTo>
                <a:lnTo>
                  <a:pt x="105046" y="137343"/>
                </a:lnTo>
                <a:lnTo>
                  <a:pt x="108118" y="136803"/>
                </a:lnTo>
                <a:lnTo>
                  <a:pt x="111754" y="135649"/>
                </a:lnTo>
                <a:lnTo>
                  <a:pt x="115765" y="134086"/>
                </a:lnTo>
                <a:lnTo>
                  <a:pt x="120027" y="132251"/>
                </a:lnTo>
                <a:lnTo>
                  <a:pt x="123662" y="131027"/>
                </a:lnTo>
                <a:lnTo>
                  <a:pt x="126879" y="130211"/>
                </a:lnTo>
                <a:lnTo>
                  <a:pt x="129817" y="129667"/>
                </a:lnTo>
                <a:lnTo>
                  <a:pt x="133364" y="128511"/>
                </a:lnTo>
                <a:lnTo>
                  <a:pt x="137315" y="126946"/>
                </a:lnTo>
                <a:lnTo>
                  <a:pt x="149982" y="1214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52"/>
          <p:cNvSpPr/>
          <p:nvPr/>
        </p:nvSpPr>
        <p:spPr>
          <a:xfrm>
            <a:off x="717402" y="1393118"/>
            <a:ext cx="111274" cy="14201"/>
          </a:xfrm>
          <a:custGeom>
            <a:avLst/>
            <a:gdLst/>
            <a:ahLst/>
            <a:cxnLst/>
            <a:rect l="0" t="0" r="0" b="0"/>
            <a:pathLst>
              <a:path w="111274" h="14201">
                <a:moveTo>
                  <a:pt x="4116" y="14200"/>
                </a:moveTo>
                <a:lnTo>
                  <a:pt x="0" y="14200"/>
                </a:lnTo>
                <a:lnTo>
                  <a:pt x="3909" y="14200"/>
                </a:lnTo>
                <a:lnTo>
                  <a:pt x="11640" y="10408"/>
                </a:lnTo>
                <a:lnTo>
                  <a:pt x="14688" y="9291"/>
                </a:lnTo>
                <a:lnTo>
                  <a:pt x="17514" y="8546"/>
                </a:lnTo>
                <a:lnTo>
                  <a:pt x="20191" y="8049"/>
                </a:lnTo>
                <a:lnTo>
                  <a:pt x="23564" y="7719"/>
                </a:lnTo>
                <a:lnTo>
                  <a:pt x="27400" y="7498"/>
                </a:lnTo>
                <a:lnTo>
                  <a:pt x="35102" y="7252"/>
                </a:lnTo>
                <a:lnTo>
                  <a:pt x="44695" y="7115"/>
                </a:lnTo>
                <a:lnTo>
                  <a:pt x="66355" y="7064"/>
                </a:lnTo>
                <a:lnTo>
                  <a:pt x="70215" y="6268"/>
                </a:lnTo>
                <a:lnTo>
                  <a:pt x="73582" y="4943"/>
                </a:lnTo>
                <a:lnTo>
                  <a:pt x="76621" y="3266"/>
                </a:lnTo>
                <a:lnTo>
                  <a:pt x="79440" y="2149"/>
                </a:lnTo>
                <a:lnTo>
                  <a:pt x="82113" y="1403"/>
                </a:lnTo>
                <a:lnTo>
                  <a:pt x="84689" y="906"/>
                </a:lnTo>
                <a:lnTo>
                  <a:pt x="87200" y="575"/>
                </a:lnTo>
                <a:lnTo>
                  <a:pt x="89668" y="355"/>
                </a:lnTo>
                <a:lnTo>
                  <a:pt x="92107" y="207"/>
                </a:lnTo>
                <a:lnTo>
                  <a:pt x="96934" y="44"/>
                </a:lnTo>
                <a:lnTo>
                  <a:pt x="99332" y="0"/>
                </a:lnTo>
                <a:lnTo>
                  <a:pt x="100931" y="764"/>
                </a:lnTo>
                <a:lnTo>
                  <a:pt x="101997" y="2068"/>
                </a:lnTo>
                <a:lnTo>
                  <a:pt x="102707" y="3731"/>
                </a:lnTo>
                <a:lnTo>
                  <a:pt x="103975" y="4839"/>
                </a:lnTo>
                <a:lnTo>
                  <a:pt x="105614" y="5579"/>
                </a:lnTo>
                <a:lnTo>
                  <a:pt x="111273" y="70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53"/>
          <p:cNvSpPr/>
          <p:nvPr/>
        </p:nvSpPr>
        <p:spPr>
          <a:xfrm>
            <a:off x="714375" y="1450181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21431"/>
                </a:moveTo>
                <a:lnTo>
                  <a:pt x="6150" y="21431"/>
                </a:lnTo>
                <a:lnTo>
                  <a:pt x="8069" y="20637"/>
                </a:lnTo>
                <a:lnTo>
                  <a:pt x="10935" y="19314"/>
                </a:lnTo>
                <a:lnTo>
                  <a:pt x="14434" y="17639"/>
                </a:lnTo>
                <a:lnTo>
                  <a:pt x="17560" y="16521"/>
                </a:lnTo>
                <a:lnTo>
                  <a:pt x="20438" y="15777"/>
                </a:lnTo>
                <a:lnTo>
                  <a:pt x="23150" y="15280"/>
                </a:lnTo>
                <a:lnTo>
                  <a:pt x="26546" y="14949"/>
                </a:lnTo>
                <a:lnTo>
                  <a:pt x="30397" y="14729"/>
                </a:lnTo>
                <a:lnTo>
                  <a:pt x="38909" y="14484"/>
                </a:lnTo>
                <a:lnTo>
                  <a:pt x="72439" y="14295"/>
                </a:lnTo>
                <a:lnTo>
                  <a:pt x="76073" y="13498"/>
                </a:lnTo>
                <a:lnTo>
                  <a:pt x="80084" y="12174"/>
                </a:lnTo>
                <a:lnTo>
                  <a:pt x="84346" y="10497"/>
                </a:lnTo>
                <a:lnTo>
                  <a:pt x="93536" y="8585"/>
                </a:lnTo>
                <a:lnTo>
                  <a:pt x="106014" y="6517"/>
                </a:lnTo>
                <a:lnTo>
                  <a:pt x="141326" y="1287"/>
                </a:lnTo>
                <a:lnTo>
                  <a:pt x="145017" y="858"/>
                </a:lnTo>
                <a:lnTo>
                  <a:pt x="148272" y="572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54"/>
          <p:cNvSpPr/>
          <p:nvPr/>
        </p:nvSpPr>
        <p:spPr>
          <a:xfrm>
            <a:off x="964406" y="1407318"/>
            <a:ext cx="92870" cy="1"/>
          </a:xfrm>
          <a:custGeom>
            <a:avLst/>
            <a:gdLst/>
            <a:ahLst/>
            <a:cxnLst/>
            <a:rect l="0" t="0" r="0" b="0"/>
            <a:pathLst>
              <a:path w="92870" h="1">
                <a:moveTo>
                  <a:pt x="0" y="0"/>
                </a:moveTo>
                <a:lnTo>
                  <a:pt x="928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55"/>
          <p:cNvSpPr/>
          <p:nvPr/>
        </p:nvSpPr>
        <p:spPr>
          <a:xfrm>
            <a:off x="1164459" y="1307306"/>
            <a:ext cx="121417" cy="100005"/>
          </a:xfrm>
          <a:custGeom>
            <a:avLst/>
            <a:gdLst/>
            <a:ahLst/>
            <a:cxnLst/>
            <a:rect l="0" t="0" r="0" b="0"/>
            <a:pathLst>
              <a:path w="121417" h="100005">
                <a:moveTo>
                  <a:pt x="21403" y="0"/>
                </a:moveTo>
                <a:lnTo>
                  <a:pt x="21403" y="17000"/>
                </a:lnTo>
                <a:lnTo>
                  <a:pt x="20609" y="19270"/>
                </a:lnTo>
                <a:lnTo>
                  <a:pt x="19286" y="21578"/>
                </a:lnTo>
                <a:lnTo>
                  <a:pt x="17611" y="23910"/>
                </a:lnTo>
                <a:lnTo>
                  <a:pt x="16493" y="26259"/>
                </a:lnTo>
                <a:lnTo>
                  <a:pt x="15749" y="28618"/>
                </a:lnTo>
                <a:lnTo>
                  <a:pt x="15252" y="30985"/>
                </a:lnTo>
                <a:lnTo>
                  <a:pt x="14921" y="33357"/>
                </a:lnTo>
                <a:lnTo>
                  <a:pt x="14701" y="35732"/>
                </a:lnTo>
                <a:lnTo>
                  <a:pt x="14553" y="38108"/>
                </a:lnTo>
                <a:lnTo>
                  <a:pt x="14390" y="42866"/>
                </a:lnTo>
                <a:lnTo>
                  <a:pt x="14346" y="45246"/>
                </a:lnTo>
                <a:lnTo>
                  <a:pt x="13523" y="47627"/>
                </a:lnTo>
                <a:lnTo>
                  <a:pt x="12181" y="50007"/>
                </a:lnTo>
                <a:lnTo>
                  <a:pt x="10493" y="52388"/>
                </a:lnTo>
                <a:lnTo>
                  <a:pt x="9367" y="54769"/>
                </a:lnTo>
                <a:lnTo>
                  <a:pt x="8617" y="57150"/>
                </a:lnTo>
                <a:lnTo>
                  <a:pt x="8116" y="59532"/>
                </a:lnTo>
                <a:lnTo>
                  <a:pt x="6989" y="61913"/>
                </a:lnTo>
                <a:lnTo>
                  <a:pt x="5444" y="64294"/>
                </a:lnTo>
                <a:lnTo>
                  <a:pt x="3620" y="66675"/>
                </a:lnTo>
                <a:lnTo>
                  <a:pt x="2404" y="69056"/>
                </a:lnTo>
                <a:lnTo>
                  <a:pt x="1593" y="71437"/>
                </a:lnTo>
                <a:lnTo>
                  <a:pt x="1052" y="73819"/>
                </a:lnTo>
                <a:lnTo>
                  <a:pt x="692" y="76200"/>
                </a:lnTo>
                <a:lnTo>
                  <a:pt x="452" y="78581"/>
                </a:lnTo>
                <a:lnTo>
                  <a:pt x="67" y="84314"/>
                </a:lnTo>
                <a:lnTo>
                  <a:pt x="14" y="87215"/>
                </a:lnTo>
                <a:lnTo>
                  <a:pt x="0" y="89099"/>
                </a:lnTo>
                <a:lnTo>
                  <a:pt x="784" y="90356"/>
                </a:lnTo>
                <a:lnTo>
                  <a:pt x="2101" y="91194"/>
                </a:lnTo>
                <a:lnTo>
                  <a:pt x="3772" y="91752"/>
                </a:lnTo>
                <a:lnTo>
                  <a:pt x="6474" y="92918"/>
                </a:lnTo>
                <a:lnTo>
                  <a:pt x="13709" y="96330"/>
                </a:lnTo>
                <a:lnTo>
                  <a:pt x="17068" y="97558"/>
                </a:lnTo>
                <a:lnTo>
                  <a:pt x="20100" y="98376"/>
                </a:lnTo>
                <a:lnTo>
                  <a:pt x="22916" y="98922"/>
                </a:lnTo>
                <a:lnTo>
                  <a:pt x="26380" y="99285"/>
                </a:lnTo>
                <a:lnTo>
                  <a:pt x="30277" y="99527"/>
                </a:lnTo>
                <a:lnTo>
                  <a:pt x="38047" y="99797"/>
                </a:lnTo>
                <a:lnTo>
                  <a:pt x="47678" y="99949"/>
                </a:lnTo>
                <a:lnTo>
                  <a:pt x="69352" y="100004"/>
                </a:lnTo>
                <a:lnTo>
                  <a:pt x="74007" y="99213"/>
                </a:lnTo>
                <a:lnTo>
                  <a:pt x="78697" y="97892"/>
                </a:lnTo>
                <a:lnTo>
                  <a:pt x="83411" y="96218"/>
                </a:lnTo>
                <a:lnTo>
                  <a:pt x="87348" y="95102"/>
                </a:lnTo>
                <a:lnTo>
                  <a:pt x="90767" y="94357"/>
                </a:lnTo>
                <a:lnTo>
                  <a:pt x="93839" y="93861"/>
                </a:lnTo>
                <a:lnTo>
                  <a:pt x="96681" y="92737"/>
                </a:lnTo>
                <a:lnTo>
                  <a:pt x="99370" y="91193"/>
                </a:lnTo>
                <a:lnTo>
                  <a:pt x="101956" y="89370"/>
                </a:lnTo>
                <a:lnTo>
                  <a:pt x="105268" y="88155"/>
                </a:lnTo>
                <a:lnTo>
                  <a:pt x="109063" y="87345"/>
                </a:lnTo>
                <a:lnTo>
                  <a:pt x="121416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56"/>
          <p:cNvSpPr/>
          <p:nvPr/>
        </p:nvSpPr>
        <p:spPr>
          <a:xfrm>
            <a:off x="1250156" y="1300162"/>
            <a:ext cx="64295" cy="242889"/>
          </a:xfrm>
          <a:custGeom>
            <a:avLst/>
            <a:gdLst/>
            <a:ahLst/>
            <a:cxnLst/>
            <a:rect l="0" t="0" r="0" b="0"/>
            <a:pathLst>
              <a:path w="64295" h="242889">
                <a:moveTo>
                  <a:pt x="64294" y="0"/>
                </a:moveTo>
                <a:lnTo>
                  <a:pt x="64294" y="10849"/>
                </a:lnTo>
                <a:lnTo>
                  <a:pt x="63500" y="12789"/>
                </a:lnTo>
                <a:lnTo>
                  <a:pt x="62177" y="14876"/>
                </a:lnTo>
                <a:lnTo>
                  <a:pt x="60501" y="17061"/>
                </a:lnTo>
                <a:lnTo>
                  <a:pt x="58639" y="21606"/>
                </a:lnTo>
                <a:lnTo>
                  <a:pt x="57812" y="27065"/>
                </a:lnTo>
                <a:lnTo>
                  <a:pt x="57591" y="30743"/>
                </a:lnTo>
                <a:lnTo>
                  <a:pt x="57444" y="34783"/>
                </a:lnTo>
                <a:lnTo>
                  <a:pt x="56552" y="38270"/>
                </a:lnTo>
                <a:lnTo>
                  <a:pt x="55164" y="41388"/>
                </a:lnTo>
                <a:lnTo>
                  <a:pt x="53445" y="44261"/>
                </a:lnTo>
                <a:lnTo>
                  <a:pt x="53092" y="47764"/>
                </a:lnTo>
                <a:lnTo>
                  <a:pt x="53651" y="51686"/>
                </a:lnTo>
                <a:lnTo>
                  <a:pt x="54817" y="55889"/>
                </a:lnTo>
                <a:lnTo>
                  <a:pt x="54801" y="60278"/>
                </a:lnTo>
                <a:lnTo>
                  <a:pt x="53996" y="64792"/>
                </a:lnTo>
                <a:lnTo>
                  <a:pt x="52666" y="69388"/>
                </a:lnTo>
                <a:lnTo>
                  <a:pt x="51188" y="76612"/>
                </a:lnTo>
                <a:lnTo>
                  <a:pt x="50794" y="79650"/>
                </a:lnTo>
                <a:lnTo>
                  <a:pt x="49738" y="83262"/>
                </a:lnTo>
                <a:lnTo>
                  <a:pt x="48240" y="87258"/>
                </a:lnTo>
                <a:lnTo>
                  <a:pt x="46447" y="91510"/>
                </a:lnTo>
                <a:lnTo>
                  <a:pt x="45252" y="96725"/>
                </a:lnTo>
                <a:lnTo>
                  <a:pt x="44456" y="102583"/>
                </a:lnTo>
                <a:lnTo>
                  <a:pt x="43924" y="108870"/>
                </a:lnTo>
                <a:lnTo>
                  <a:pt x="42777" y="114649"/>
                </a:lnTo>
                <a:lnTo>
                  <a:pt x="41218" y="120089"/>
                </a:lnTo>
                <a:lnTo>
                  <a:pt x="39385" y="125303"/>
                </a:lnTo>
                <a:lnTo>
                  <a:pt x="38163" y="129573"/>
                </a:lnTo>
                <a:lnTo>
                  <a:pt x="36804" y="136434"/>
                </a:lnTo>
                <a:lnTo>
                  <a:pt x="35649" y="140168"/>
                </a:lnTo>
                <a:lnTo>
                  <a:pt x="34085" y="144246"/>
                </a:lnTo>
                <a:lnTo>
                  <a:pt x="32248" y="148551"/>
                </a:lnTo>
                <a:lnTo>
                  <a:pt x="31023" y="153009"/>
                </a:lnTo>
                <a:lnTo>
                  <a:pt x="30207" y="157569"/>
                </a:lnTo>
                <a:lnTo>
                  <a:pt x="29663" y="162196"/>
                </a:lnTo>
                <a:lnTo>
                  <a:pt x="29300" y="166868"/>
                </a:lnTo>
                <a:lnTo>
                  <a:pt x="29058" y="171570"/>
                </a:lnTo>
                <a:lnTo>
                  <a:pt x="28897" y="176293"/>
                </a:lnTo>
                <a:lnTo>
                  <a:pt x="27996" y="181028"/>
                </a:lnTo>
                <a:lnTo>
                  <a:pt x="26602" y="185773"/>
                </a:lnTo>
                <a:lnTo>
                  <a:pt x="24878" y="190524"/>
                </a:lnTo>
                <a:lnTo>
                  <a:pt x="22963" y="197919"/>
                </a:lnTo>
                <a:lnTo>
                  <a:pt x="22452" y="201002"/>
                </a:lnTo>
                <a:lnTo>
                  <a:pt x="21318" y="203852"/>
                </a:lnTo>
                <a:lnTo>
                  <a:pt x="19768" y="206545"/>
                </a:lnTo>
                <a:lnTo>
                  <a:pt x="17941" y="209134"/>
                </a:lnTo>
                <a:lnTo>
                  <a:pt x="16723" y="211654"/>
                </a:lnTo>
                <a:lnTo>
                  <a:pt x="15370" y="216571"/>
                </a:lnTo>
                <a:lnTo>
                  <a:pt x="14608" y="223801"/>
                </a:lnTo>
                <a:lnTo>
                  <a:pt x="14383" y="230970"/>
                </a:lnTo>
                <a:lnTo>
                  <a:pt x="14300" y="237232"/>
                </a:lnTo>
                <a:lnTo>
                  <a:pt x="14295" y="239117"/>
                </a:lnTo>
                <a:lnTo>
                  <a:pt x="13499" y="240374"/>
                </a:lnTo>
                <a:lnTo>
                  <a:pt x="12175" y="241212"/>
                </a:lnTo>
                <a:lnTo>
                  <a:pt x="8137" y="242557"/>
                </a:lnTo>
                <a:lnTo>
                  <a:pt x="7012" y="242667"/>
                </a:lnTo>
                <a:lnTo>
                  <a:pt x="5469" y="242740"/>
                </a:lnTo>
                <a:lnTo>
                  <a:pt x="0" y="242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57"/>
          <p:cNvSpPr/>
          <p:nvPr/>
        </p:nvSpPr>
        <p:spPr>
          <a:xfrm>
            <a:off x="1343061" y="1335881"/>
            <a:ext cx="149983" cy="185709"/>
          </a:xfrm>
          <a:custGeom>
            <a:avLst/>
            <a:gdLst/>
            <a:ahLst/>
            <a:cxnLst/>
            <a:rect l="0" t="0" r="0" b="0"/>
            <a:pathLst>
              <a:path w="149983" h="185709">
                <a:moveTo>
                  <a:pt x="28539" y="21431"/>
                </a:moveTo>
                <a:lnTo>
                  <a:pt x="28539" y="17639"/>
                </a:lnTo>
                <a:lnTo>
                  <a:pt x="30126" y="15728"/>
                </a:lnTo>
                <a:lnTo>
                  <a:pt x="32772" y="13660"/>
                </a:lnTo>
                <a:lnTo>
                  <a:pt x="36123" y="11488"/>
                </a:lnTo>
                <a:lnTo>
                  <a:pt x="39151" y="9246"/>
                </a:lnTo>
                <a:lnTo>
                  <a:pt x="41964" y="6958"/>
                </a:lnTo>
                <a:lnTo>
                  <a:pt x="49501" y="407"/>
                </a:lnTo>
                <a:lnTo>
                  <a:pt x="53623" y="120"/>
                </a:lnTo>
                <a:lnTo>
                  <a:pt x="59871" y="36"/>
                </a:lnTo>
                <a:lnTo>
                  <a:pt x="91337" y="0"/>
                </a:lnTo>
                <a:lnTo>
                  <a:pt x="94284" y="2116"/>
                </a:lnTo>
                <a:lnTo>
                  <a:pt x="96181" y="3792"/>
                </a:lnTo>
                <a:lnTo>
                  <a:pt x="98240" y="4909"/>
                </a:lnTo>
                <a:lnTo>
                  <a:pt x="102644" y="6151"/>
                </a:lnTo>
                <a:lnTo>
                  <a:pt x="104136" y="7275"/>
                </a:lnTo>
                <a:lnTo>
                  <a:pt x="105130" y="8819"/>
                </a:lnTo>
                <a:lnTo>
                  <a:pt x="105794" y="10642"/>
                </a:lnTo>
                <a:lnTo>
                  <a:pt x="108647" y="14784"/>
                </a:lnTo>
                <a:lnTo>
                  <a:pt x="110519" y="16999"/>
                </a:lnTo>
                <a:lnTo>
                  <a:pt x="111767" y="19270"/>
                </a:lnTo>
                <a:lnTo>
                  <a:pt x="113154" y="23910"/>
                </a:lnTo>
                <a:lnTo>
                  <a:pt x="113771" y="28618"/>
                </a:lnTo>
                <a:lnTo>
                  <a:pt x="114044" y="33357"/>
                </a:lnTo>
                <a:lnTo>
                  <a:pt x="114166" y="38108"/>
                </a:lnTo>
                <a:lnTo>
                  <a:pt x="113405" y="40487"/>
                </a:lnTo>
                <a:lnTo>
                  <a:pt x="110442" y="45246"/>
                </a:lnTo>
                <a:lnTo>
                  <a:pt x="109335" y="48420"/>
                </a:lnTo>
                <a:lnTo>
                  <a:pt x="108596" y="52124"/>
                </a:lnTo>
                <a:lnTo>
                  <a:pt x="108104" y="56181"/>
                </a:lnTo>
                <a:lnTo>
                  <a:pt x="107776" y="59679"/>
                </a:lnTo>
                <a:lnTo>
                  <a:pt x="107558" y="62805"/>
                </a:lnTo>
                <a:lnTo>
                  <a:pt x="107412" y="65682"/>
                </a:lnTo>
                <a:lnTo>
                  <a:pt x="106520" y="69188"/>
                </a:lnTo>
                <a:lnTo>
                  <a:pt x="105133" y="73113"/>
                </a:lnTo>
                <a:lnTo>
                  <a:pt x="103414" y="77317"/>
                </a:lnTo>
                <a:lnTo>
                  <a:pt x="101474" y="80913"/>
                </a:lnTo>
                <a:lnTo>
                  <a:pt x="99387" y="84105"/>
                </a:lnTo>
                <a:lnTo>
                  <a:pt x="97202" y="87026"/>
                </a:lnTo>
                <a:lnTo>
                  <a:pt x="94952" y="90561"/>
                </a:lnTo>
                <a:lnTo>
                  <a:pt x="92658" y="94505"/>
                </a:lnTo>
                <a:lnTo>
                  <a:pt x="90335" y="98722"/>
                </a:lnTo>
                <a:lnTo>
                  <a:pt x="87992" y="102327"/>
                </a:lnTo>
                <a:lnTo>
                  <a:pt x="85637" y="105524"/>
                </a:lnTo>
                <a:lnTo>
                  <a:pt x="83273" y="108450"/>
                </a:lnTo>
                <a:lnTo>
                  <a:pt x="80646" y="113816"/>
                </a:lnTo>
                <a:lnTo>
                  <a:pt x="79946" y="116359"/>
                </a:lnTo>
                <a:lnTo>
                  <a:pt x="77891" y="119641"/>
                </a:lnTo>
                <a:lnTo>
                  <a:pt x="74934" y="123417"/>
                </a:lnTo>
                <a:lnTo>
                  <a:pt x="71375" y="127522"/>
                </a:lnTo>
                <a:lnTo>
                  <a:pt x="68209" y="131052"/>
                </a:lnTo>
                <a:lnTo>
                  <a:pt x="62574" y="137091"/>
                </a:lnTo>
                <a:lnTo>
                  <a:pt x="60753" y="139813"/>
                </a:lnTo>
                <a:lnTo>
                  <a:pt x="58731" y="144953"/>
                </a:lnTo>
                <a:lnTo>
                  <a:pt x="55716" y="149884"/>
                </a:lnTo>
                <a:lnTo>
                  <a:pt x="51730" y="154721"/>
                </a:lnTo>
                <a:lnTo>
                  <a:pt x="47312" y="159517"/>
                </a:lnTo>
                <a:lnTo>
                  <a:pt x="40363" y="166679"/>
                </a:lnTo>
                <a:lnTo>
                  <a:pt x="33277" y="173829"/>
                </a:lnTo>
                <a:lnTo>
                  <a:pt x="30903" y="175417"/>
                </a:lnTo>
                <a:lnTo>
                  <a:pt x="28527" y="176476"/>
                </a:lnTo>
                <a:lnTo>
                  <a:pt x="26150" y="177182"/>
                </a:lnTo>
                <a:lnTo>
                  <a:pt x="23771" y="178446"/>
                </a:lnTo>
                <a:lnTo>
                  <a:pt x="21391" y="180083"/>
                </a:lnTo>
                <a:lnTo>
                  <a:pt x="19011" y="181968"/>
                </a:lnTo>
                <a:lnTo>
                  <a:pt x="16631" y="183224"/>
                </a:lnTo>
                <a:lnTo>
                  <a:pt x="14250" y="184062"/>
                </a:lnTo>
                <a:lnTo>
                  <a:pt x="11869" y="184620"/>
                </a:lnTo>
                <a:lnTo>
                  <a:pt x="9488" y="184993"/>
                </a:lnTo>
                <a:lnTo>
                  <a:pt x="7107" y="185241"/>
                </a:lnTo>
                <a:lnTo>
                  <a:pt x="381" y="185708"/>
                </a:lnTo>
                <a:lnTo>
                  <a:pt x="19" y="180079"/>
                </a:lnTo>
                <a:lnTo>
                  <a:pt x="0" y="179584"/>
                </a:lnTo>
                <a:lnTo>
                  <a:pt x="3767" y="175095"/>
                </a:lnTo>
                <a:lnTo>
                  <a:pt x="4880" y="173086"/>
                </a:lnTo>
                <a:lnTo>
                  <a:pt x="6117" y="168737"/>
                </a:lnTo>
                <a:lnTo>
                  <a:pt x="7241" y="167260"/>
                </a:lnTo>
                <a:lnTo>
                  <a:pt x="8784" y="166276"/>
                </a:lnTo>
                <a:lnTo>
                  <a:pt x="10606" y="165619"/>
                </a:lnTo>
                <a:lnTo>
                  <a:pt x="14747" y="162773"/>
                </a:lnTo>
                <a:lnTo>
                  <a:pt x="19234" y="158862"/>
                </a:lnTo>
                <a:lnTo>
                  <a:pt x="23874" y="154478"/>
                </a:lnTo>
                <a:lnTo>
                  <a:pt x="26222" y="152992"/>
                </a:lnTo>
                <a:lnTo>
                  <a:pt x="28582" y="152001"/>
                </a:lnTo>
                <a:lnTo>
                  <a:pt x="30949" y="151340"/>
                </a:lnTo>
                <a:lnTo>
                  <a:pt x="33320" y="150899"/>
                </a:lnTo>
                <a:lnTo>
                  <a:pt x="35695" y="150606"/>
                </a:lnTo>
                <a:lnTo>
                  <a:pt x="38072" y="150410"/>
                </a:lnTo>
                <a:lnTo>
                  <a:pt x="41244" y="150280"/>
                </a:lnTo>
                <a:lnTo>
                  <a:pt x="49002" y="150135"/>
                </a:lnTo>
                <a:lnTo>
                  <a:pt x="52500" y="149302"/>
                </a:lnTo>
                <a:lnTo>
                  <a:pt x="55625" y="147954"/>
                </a:lnTo>
                <a:lnTo>
                  <a:pt x="58502" y="146261"/>
                </a:lnTo>
                <a:lnTo>
                  <a:pt x="62802" y="145132"/>
                </a:lnTo>
                <a:lnTo>
                  <a:pt x="68049" y="144379"/>
                </a:lnTo>
                <a:lnTo>
                  <a:pt x="73929" y="143878"/>
                </a:lnTo>
                <a:lnTo>
                  <a:pt x="78642" y="144337"/>
                </a:lnTo>
                <a:lnTo>
                  <a:pt x="82579" y="145437"/>
                </a:lnTo>
                <a:lnTo>
                  <a:pt x="85997" y="146965"/>
                </a:lnTo>
                <a:lnTo>
                  <a:pt x="93037" y="149570"/>
                </a:lnTo>
                <a:lnTo>
                  <a:pt x="129136" y="162052"/>
                </a:lnTo>
                <a:lnTo>
                  <a:pt x="131323" y="163597"/>
                </a:lnTo>
                <a:lnTo>
                  <a:pt x="132780" y="165421"/>
                </a:lnTo>
                <a:lnTo>
                  <a:pt x="133752" y="167431"/>
                </a:lnTo>
                <a:lnTo>
                  <a:pt x="135193" y="168770"/>
                </a:lnTo>
                <a:lnTo>
                  <a:pt x="136948" y="169663"/>
                </a:lnTo>
                <a:lnTo>
                  <a:pt x="141675" y="171097"/>
                </a:lnTo>
                <a:lnTo>
                  <a:pt x="144438" y="171293"/>
                </a:lnTo>
                <a:lnTo>
                  <a:pt x="149982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550280" y="1471612"/>
            <a:ext cx="9175" cy="1"/>
          </a:xfrm>
          <a:custGeom>
            <a:avLst/>
            <a:gdLst/>
            <a:ahLst/>
            <a:cxnLst/>
            <a:rect l="0" t="0" r="0" b="0"/>
            <a:pathLst>
              <a:path w="9175" h="1">
                <a:moveTo>
                  <a:pt x="7057" y="0"/>
                </a:moveTo>
                <a:lnTo>
                  <a:pt x="0" y="0"/>
                </a:lnTo>
                <a:lnTo>
                  <a:pt x="9174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59"/>
          <p:cNvSpPr/>
          <p:nvPr/>
        </p:nvSpPr>
        <p:spPr>
          <a:xfrm>
            <a:off x="1657439" y="1357312"/>
            <a:ext cx="135643" cy="178595"/>
          </a:xfrm>
          <a:custGeom>
            <a:avLst/>
            <a:gdLst/>
            <a:ahLst/>
            <a:cxnLst/>
            <a:rect l="0" t="0" r="0" b="0"/>
            <a:pathLst>
              <a:path w="135643" h="178595">
                <a:moveTo>
                  <a:pt x="135642" y="21431"/>
                </a:moveTo>
                <a:lnTo>
                  <a:pt x="135642" y="17639"/>
                </a:lnTo>
                <a:lnTo>
                  <a:pt x="134848" y="16522"/>
                </a:lnTo>
                <a:lnTo>
                  <a:pt x="133525" y="15777"/>
                </a:lnTo>
                <a:lnTo>
                  <a:pt x="129939" y="14950"/>
                </a:lnTo>
                <a:lnTo>
                  <a:pt x="127871" y="14729"/>
                </a:lnTo>
                <a:lnTo>
                  <a:pt x="125699" y="14582"/>
                </a:lnTo>
                <a:lnTo>
                  <a:pt x="123457" y="13690"/>
                </a:lnTo>
                <a:lnTo>
                  <a:pt x="121168" y="12302"/>
                </a:lnTo>
                <a:lnTo>
                  <a:pt x="118849" y="10582"/>
                </a:lnTo>
                <a:lnTo>
                  <a:pt x="114922" y="9436"/>
                </a:lnTo>
                <a:lnTo>
                  <a:pt x="109922" y="8672"/>
                </a:lnTo>
                <a:lnTo>
                  <a:pt x="104208" y="8163"/>
                </a:lnTo>
                <a:lnTo>
                  <a:pt x="99604" y="7823"/>
                </a:lnTo>
                <a:lnTo>
                  <a:pt x="92373" y="7445"/>
                </a:lnTo>
                <a:lnTo>
                  <a:pt x="84397" y="7278"/>
                </a:lnTo>
                <a:lnTo>
                  <a:pt x="80047" y="7233"/>
                </a:lnTo>
                <a:lnTo>
                  <a:pt x="75560" y="6409"/>
                </a:lnTo>
                <a:lnTo>
                  <a:pt x="70981" y="5067"/>
                </a:lnTo>
                <a:lnTo>
                  <a:pt x="66341" y="3378"/>
                </a:lnTo>
                <a:lnTo>
                  <a:pt x="62454" y="2252"/>
                </a:lnTo>
                <a:lnTo>
                  <a:pt x="59069" y="1501"/>
                </a:lnTo>
                <a:lnTo>
                  <a:pt x="56018" y="1001"/>
                </a:lnTo>
                <a:lnTo>
                  <a:pt x="52397" y="667"/>
                </a:lnTo>
                <a:lnTo>
                  <a:pt x="48395" y="445"/>
                </a:lnTo>
                <a:lnTo>
                  <a:pt x="39716" y="198"/>
                </a:lnTo>
                <a:lnTo>
                  <a:pt x="7143" y="0"/>
                </a:lnTo>
                <a:lnTo>
                  <a:pt x="7094" y="0"/>
                </a:lnTo>
                <a:lnTo>
                  <a:pt x="17904" y="10849"/>
                </a:lnTo>
                <a:lnTo>
                  <a:pt x="18256" y="12789"/>
                </a:lnTo>
                <a:lnTo>
                  <a:pt x="17697" y="14876"/>
                </a:lnTo>
                <a:lnTo>
                  <a:pt x="16530" y="17061"/>
                </a:lnTo>
                <a:lnTo>
                  <a:pt x="16547" y="19312"/>
                </a:lnTo>
                <a:lnTo>
                  <a:pt x="17351" y="21606"/>
                </a:lnTo>
                <a:lnTo>
                  <a:pt x="18681" y="23929"/>
                </a:lnTo>
                <a:lnTo>
                  <a:pt x="20159" y="28627"/>
                </a:lnTo>
                <a:lnTo>
                  <a:pt x="20553" y="30991"/>
                </a:lnTo>
                <a:lnTo>
                  <a:pt x="20023" y="33360"/>
                </a:lnTo>
                <a:lnTo>
                  <a:pt x="17316" y="38110"/>
                </a:lnTo>
                <a:lnTo>
                  <a:pt x="17070" y="41282"/>
                </a:lnTo>
                <a:lnTo>
                  <a:pt x="17700" y="44984"/>
                </a:lnTo>
                <a:lnTo>
                  <a:pt x="18914" y="49039"/>
                </a:lnTo>
                <a:lnTo>
                  <a:pt x="19723" y="52536"/>
                </a:lnTo>
                <a:lnTo>
                  <a:pt x="20263" y="55662"/>
                </a:lnTo>
                <a:lnTo>
                  <a:pt x="20623" y="58539"/>
                </a:lnTo>
                <a:lnTo>
                  <a:pt x="20069" y="61251"/>
                </a:lnTo>
                <a:lnTo>
                  <a:pt x="17336" y="66381"/>
                </a:lnTo>
                <a:lnTo>
                  <a:pt x="15593" y="71307"/>
                </a:lnTo>
                <a:lnTo>
                  <a:pt x="15128" y="73732"/>
                </a:lnTo>
                <a:lnTo>
                  <a:pt x="12495" y="78542"/>
                </a:lnTo>
                <a:lnTo>
                  <a:pt x="8129" y="84306"/>
                </a:lnTo>
                <a:lnTo>
                  <a:pt x="7532" y="87211"/>
                </a:lnTo>
                <a:lnTo>
                  <a:pt x="7373" y="89097"/>
                </a:lnTo>
                <a:lnTo>
                  <a:pt x="6473" y="91148"/>
                </a:lnTo>
                <a:lnTo>
                  <a:pt x="3356" y="95544"/>
                </a:lnTo>
                <a:lnTo>
                  <a:pt x="213" y="99620"/>
                </a:lnTo>
                <a:lnTo>
                  <a:pt x="0" y="103689"/>
                </a:lnTo>
                <a:lnTo>
                  <a:pt x="764" y="104051"/>
                </a:lnTo>
                <a:lnTo>
                  <a:pt x="2067" y="103498"/>
                </a:lnTo>
                <a:lnTo>
                  <a:pt x="3729" y="102337"/>
                </a:lnTo>
                <a:lnTo>
                  <a:pt x="8806" y="100768"/>
                </a:lnTo>
                <a:lnTo>
                  <a:pt x="16160" y="98929"/>
                </a:lnTo>
                <a:lnTo>
                  <a:pt x="25030" y="96909"/>
                </a:lnTo>
                <a:lnTo>
                  <a:pt x="31739" y="95562"/>
                </a:lnTo>
                <a:lnTo>
                  <a:pt x="37004" y="94665"/>
                </a:lnTo>
                <a:lnTo>
                  <a:pt x="41309" y="94066"/>
                </a:lnTo>
                <a:lnTo>
                  <a:pt x="44972" y="93667"/>
                </a:lnTo>
                <a:lnTo>
                  <a:pt x="48208" y="93401"/>
                </a:lnTo>
                <a:lnTo>
                  <a:pt x="51159" y="93223"/>
                </a:lnTo>
                <a:lnTo>
                  <a:pt x="58671" y="93026"/>
                </a:lnTo>
                <a:lnTo>
                  <a:pt x="72636" y="92900"/>
                </a:lnTo>
                <a:lnTo>
                  <a:pt x="76176" y="93683"/>
                </a:lnTo>
                <a:lnTo>
                  <a:pt x="80122" y="94999"/>
                </a:lnTo>
                <a:lnTo>
                  <a:pt x="90279" y="99022"/>
                </a:lnTo>
                <a:lnTo>
                  <a:pt x="93785" y="101689"/>
                </a:lnTo>
                <a:lnTo>
                  <a:pt x="97989" y="105520"/>
                </a:lnTo>
                <a:lnTo>
                  <a:pt x="102503" y="109869"/>
                </a:lnTo>
                <a:lnTo>
                  <a:pt x="104024" y="112140"/>
                </a:lnTo>
                <a:lnTo>
                  <a:pt x="105715" y="116779"/>
                </a:lnTo>
                <a:lnTo>
                  <a:pt x="106466" y="121487"/>
                </a:lnTo>
                <a:lnTo>
                  <a:pt x="106800" y="126226"/>
                </a:lnTo>
                <a:lnTo>
                  <a:pt x="106948" y="130977"/>
                </a:lnTo>
                <a:lnTo>
                  <a:pt x="105400" y="133356"/>
                </a:lnTo>
                <a:lnTo>
                  <a:pt x="102780" y="135735"/>
                </a:lnTo>
                <a:lnTo>
                  <a:pt x="99447" y="138115"/>
                </a:lnTo>
                <a:lnTo>
                  <a:pt x="96431" y="140495"/>
                </a:lnTo>
                <a:lnTo>
                  <a:pt x="93626" y="142876"/>
                </a:lnTo>
                <a:lnTo>
                  <a:pt x="90963" y="145257"/>
                </a:lnTo>
                <a:lnTo>
                  <a:pt x="85887" y="150019"/>
                </a:lnTo>
                <a:lnTo>
                  <a:pt x="83422" y="152401"/>
                </a:lnTo>
                <a:lnTo>
                  <a:pt x="80190" y="154782"/>
                </a:lnTo>
                <a:lnTo>
                  <a:pt x="76449" y="157163"/>
                </a:lnTo>
                <a:lnTo>
                  <a:pt x="72368" y="159544"/>
                </a:lnTo>
                <a:lnTo>
                  <a:pt x="68853" y="161131"/>
                </a:lnTo>
                <a:lnTo>
                  <a:pt x="65716" y="162190"/>
                </a:lnTo>
                <a:lnTo>
                  <a:pt x="62830" y="162895"/>
                </a:lnTo>
                <a:lnTo>
                  <a:pt x="60113" y="164160"/>
                </a:lnTo>
                <a:lnTo>
                  <a:pt x="57508" y="165796"/>
                </a:lnTo>
                <a:lnTo>
                  <a:pt x="54977" y="167680"/>
                </a:lnTo>
                <a:lnTo>
                  <a:pt x="51703" y="169731"/>
                </a:lnTo>
                <a:lnTo>
                  <a:pt x="47933" y="171892"/>
                </a:lnTo>
                <a:lnTo>
                  <a:pt x="43832" y="174126"/>
                </a:lnTo>
                <a:lnTo>
                  <a:pt x="40303" y="175615"/>
                </a:lnTo>
                <a:lnTo>
                  <a:pt x="37158" y="176608"/>
                </a:lnTo>
                <a:lnTo>
                  <a:pt x="34267" y="177270"/>
                </a:lnTo>
                <a:lnTo>
                  <a:pt x="31546" y="177711"/>
                </a:lnTo>
                <a:lnTo>
                  <a:pt x="28938" y="178005"/>
                </a:lnTo>
                <a:lnTo>
                  <a:pt x="26406" y="178202"/>
                </a:lnTo>
                <a:lnTo>
                  <a:pt x="23924" y="178333"/>
                </a:lnTo>
                <a:lnTo>
                  <a:pt x="15636" y="178559"/>
                </a:lnTo>
                <a:lnTo>
                  <a:pt x="96" y="178594"/>
                </a:lnTo>
                <a:lnTo>
                  <a:pt x="2110" y="176477"/>
                </a:lnTo>
                <a:lnTo>
                  <a:pt x="7054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60"/>
          <p:cNvSpPr/>
          <p:nvPr/>
        </p:nvSpPr>
        <p:spPr>
          <a:xfrm>
            <a:off x="1821772" y="1385887"/>
            <a:ext cx="163779" cy="171451"/>
          </a:xfrm>
          <a:custGeom>
            <a:avLst/>
            <a:gdLst/>
            <a:ahLst/>
            <a:cxnLst/>
            <a:rect l="0" t="0" r="0" b="0"/>
            <a:pathLst>
              <a:path w="163779" h="171451">
                <a:moveTo>
                  <a:pt x="92753" y="0"/>
                </a:moveTo>
                <a:lnTo>
                  <a:pt x="61847" y="30906"/>
                </a:lnTo>
                <a:lnTo>
                  <a:pt x="58655" y="33304"/>
                </a:lnTo>
                <a:lnTo>
                  <a:pt x="54940" y="35696"/>
                </a:lnTo>
                <a:lnTo>
                  <a:pt x="50875" y="38085"/>
                </a:lnTo>
                <a:lnTo>
                  <a:pt x="47372" y="41265"/>
                </a:lnTo>
                <a:lnTo>
                  <a:pt x="44243" y="44972"/>
                </a:lnTo>
                <a:lnTo>
                  <a:pt x="41363" y="49032"/>
                </a:lnTo>
                <a:lnTo>
                  <a:pt x="38649" y="52532"/>
                </a:lnTo>
                <a:lnTo>
                  <a:pt x="36046" y="55659"/>
                </a:lnTo>
                <a:lnTo>
                  <a:pt x="33517" y="58537"/>
                </a:lnTo>
                <a:lnTo>
                  <a:pt x="28590" y="63852"/>
                </a:lnTo>
                <a:lnTo>
                  <a:pt x="26165" y="66380"/>
                </a:lnTo>
                <a:lnTo>
                  <a:pt x="23755" y="69654"/>
                </a:lnTo>
                <a:lnTo>
                  <a:pt x="21354" y="73423"/>
                </a:lnTo>
                <a:lnTo>
                  <a:pt x="18960" y="77524"/>
                </a:lnTo>
                <a:lnTo>
                  <a:pt x="17363" y="81051"/>
                </a:lnTo>
                <a:lnTo>
                  <a:pt x="16300" y="84197"/>
                </a:lnTo>
                <a:lnTo>
                  <a:pt x="15590" y="87087"/>
                </a:lnTo>
                <a:lnTo>
                  <a:pt x="12685" y="92416"/>
                </a:lnTo>
                <a:lnTo>
                  <a:pt x="8748" y="97430"/>
                </a:lnTo>
                <a:lnTo>
                  <a:pt x="4353" y="102304"/>
                </a:lnTo>
                <a:lnTo>
                  <a:pt x="2863" y="104716"/>
                </a:lnTo>
                <a:lnTo>
                  <a:pt x="1208" y="109511"/>
                </a:lnTo>
                <a:lnTo>
                  <a:pt x="472" y="114288"/>
                </a:lnTo>
                <a:lnTo>
                  <a:pt x="276" y="116674"/>
                </a:lnTo>
                <a:lnTo>
                  <a:pt x="145" y="119851"/>
                </a:lnTo>
                <a:lnTo>
                  <a:pt x="0" y="127615"/>
                </a:lnTo>
                <a:lnTo>
                  <a:pt x="755" y="130321"/>
                </a:lnTo>
                <a:lnTo>
                  <a:pt x="2052" y="132124"/>
                </a:lnTo>
                <a:lnTo>
                  <a:pt x="6404" y="134922"/>
                </a:lnTo>
                <a:lnTo>
                  <a:pt x="9787" y="136779"/>
                </a:lnTo>
                <a:lnTo>
                  <a:pt x="13629" y="138811"/>
                </a:lnTo>
                <a:lnTo>
                  <a:pt x="16985" y="140959"/>
                </a:lnTo>
                <a:lnTo>
                  <a:pt x="20016" y="143185"/>
                </a:lnTo>
                <a:lnTo>
                  <a:pt x="22830" y="145463"/>
                </a:lnTo>
                <a:lnTo>
                  <a:pt x="26294" y="146982"/>
                </a:lnTo>
                <a:lnTo>
                  <a:pt x="30191" y="147994"/>
                </a:lnTo>
                <a:lnTo>
                  <a:pt x="34376" y="148669"/>
                </a:lnTo>
                <a:lnTo>
                  <a:pt x="38753" y="149913"/>
                </a:lnTo>
                <a:lnTo>
                  <a:pt x="43260" y="151536"/>
                </a:lnTo>
                <a:lnTo>
                  <a:pt x="47851" y="153411"/>
                </a:lnTo>
                <a:lnTo>
                  <a:pt x="51706" y="154661"/>
                </a:lnTo>
                <a:lnTo>
                  <a:pt x="55069" y="155495"/>
                </a:lnTo>
                <a:lnTo>
                  <a:pt x="58105" y="156051"/>
                </a:lnTo>
                <a:lnTo>
                  <a:pt x="61717" y="156421"/>
                </a:lnTo>
                <a:lnTo>
                  <a:pt x="65712" y="156668"/>
                </a:lnTo>
                <a:lnTo>
                  <a:pt x="69963" y="156833"/>
                </a:lnTo>
                <a:lnTo>
                  <a:pt x="74384" y="156149"/>
                </a:lnTo>
                <a:lnTo>
                  <a:pt x="78920" y="154899"/>
                </a:lnTo>
                <a:lnTo>
                  <a:pt x="83531" y="153273"/>
                </a:lnTo>
                <a:lnTo>
                  <a:pt x="88192" y="152188"/>
                </a:lnTo>
                <a:lnTo>
                  <a:pt x="92887" y="151465"/>
                </a:lnTo>
                <a:lnTo>
                  <a:pt x="97605" y="150983"/>
                </a:lnTo>
                <a:lnTo>
                  <a:pt x="101544" y="149868"/>
                </a:lnTo>
                <a:lnTo>
                  <a:pt x="104963" y="148330"/>
                </a:lnTo>
                <a:lnTo>
                  <a:pt x="108037" y="146512"/>
                </a:lnTo>
                <a:lnTo>
                  <a:pt x="111673" y="145300"/>
                </a:lnTo>
                <a:lnTo>
                  <a:pt x="115685" y="144492"/>
                </a:lnTo>
                <a:lnTo>
                  <a:pt x="119947" y="143953"/>
                </a:lnTo>
                <a:lnTo>
                  <a:pt x="122788" y="142799"/>
                </a:lnTo>
                <a:lnTo>
                  <a:pt x="124683" y="141237"/>
                </a:lnTo>
                <a:lnTo>
                  <a:pt x="125946" y="139402"/>
                </a:lnTo>
                <a:lnTo>
                  <a:pt x="128375" y="138178"/>
                </a:lnTo>
                <a:lnTo>
                  <a:pt x="131582" y="137363"/>
                </a:lnTo>
                <a:lnTo>
                  <a:pt x="135307" y="136819"/>
                </a:lnTo>
                <a:lnTo>
                  <a:pt x="137792" y="135663"/>
                </a:lnTo>
                <a:lnTo>
                  <a:pt x="139447" y="134098"/>
                </a:lnTo>
                <a:lnTo>
                  <a:pt x="142081" y="130243"/>
                </a:lnTo>
                <a:lnTo>
                  <a:pt x="145897" y="125884"/>
                </a:lnTo>
                <a:lnTo>
                  <a:pt x="150239" y="121300"/>
                </a:lnTo>
                <a:lnTo>
                  <a:pt x="162799" y="108559"/>
                </a:lnTo>
                <a:lnTo>
                  <a:pt x="163262" y="107298"/>
                </a:lnTo>
                <a:lnTo>
                  <a:pt x="163778" y="103780"/>
                </a:lnTo>
                <a:lnTo>
                  <a:pt x="163121" y="102524"/>
                </a:lnTo>
                <a:lnTo>
                  <a:pt x="161890" y="101687"/>
                </a:lnTo>
                <a:lnTo>
                  <a:pt x="158003" y="100343"/>
                </a:lnTo>
                <a:lnTo>
                  <a:pt x="153537" y="96318"/>
                </a:lnTo>
                <a:lnTo>
                  <a:pt x="151532" y="95169"/>
                </a:lnTo>
                <a:lnTo>
                  <a:pt x="147187" y="93891"/>
                </a:lnTo>
                <a:lnTo>
                  <a:pt x="144917" y="94344"/>
                </a:lnTo>
                <a:lnTo>
                  <a:pt x="140279" y="96964"/>
                </a:lnTo>
                <a:lnTo>
                  <a:pt x="135571" y="98657"/>
                </a:lnTo>
                <a:lnTo>
                  <a:pt x="133205" y="99109"/>
                </a:lnTo>
                <a:lnTo>
                  <a:pt x="130039" y="100204"/>
                </a:lnTo>
                <a:lnTo>
                  <a:pt x="126342" y="101728"/>
                </a:lnTo>
                <a:lnTo>
                  <a:pt x="122289" y="103537"/>
                </a:lnTo>
                <a:lnTo>
                  <a:pt x="118793" y="104744"/>
                </a:lnTo>
                <a:lnTo>
                  <a:pt x="115670" y="105548"/>
                </a:lnTo>
                <a:lnTo>
                  <a:pt x="112793" y="106084"/>
                </a:lnTo>
                <a:lnTo>
                  <a:pt x="110082" y="107235"/>
                </a:lnTo>
                <a:lnTo>
                  <a:pt x="107480" y="108796"/>
                </a:lnTo>
                <a:lnTo>
                  <a:pt x="102473" y="112648"/>
                </a:lnTo>
                <a:lnTo>
                  <a:pt x="97602" y="117005"/>
                </a:lnTo>
                <a:lnTo>
                  <a:pt x="90675" y="123705"/>
                </a:lnTo>
                <a:lnTo>
                  <a:pt x="77085" y="137148"/>
                </a:lnTo>
                <a:lnTo>
                  <a:pt x="74370" y="139057"/>
                </a:lnTo>
                <a:lnTo>
                  <a:pt x="71766" y="140330"/>
                </a:lnTo>
                <a:lnTo>
                  <a:pt x="69236" y="141178"/>
                </a:lnTo>
                <a:lnTo>
                  <a:pt x="67550" y="142538"/>
                </a:lnTo>
                <a:lnTo>
                  <a:pt x="66426" y="144238"/>
                </a:lnTo>
                <a:lnTo>
                  <a:pt x="65677" y="146164"/>
                </a:lnTo>
                <a:lnTo>
                  <a:pt x="62727" y="150422"/>
                </a:lnTo>
                <a:lnTo>
                  <a:pt x="58159" y="155831"/>
                </a:lnTo>
                <a:lnTo>
                  <a:pt x="57534" y="158687"/>
                </a:lnTo>
                <a:lnTo>
                  <a:pt x="57256" y="162603"/>
                </a:lnTo>
                <a:lnTo>
                  <a:pt x="57034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61"/>
          <p:cNvSpPr/>
          <p:nvPr/>
        </p:nvSpPr>
        <p:spPr>
          <a:xfrm>
            <a:off x="357187" y="1764513"/>
            <a:ext cx="127468" cy="14281"/>
          </a:xfrm>
          <a:custGeom>
            <a:avLst/>
            <a:gdLst/>
            <a:ahLst/>
            <a:cxnLst/>
            <a:rect l="0" t="0" r="0" b="0"/>
            <a:pathLst>
              <a:path w="127468" h="14281">
                <a:moveTo>
                  <a:pt x="0" y="14280"/>
                </a:moveTo>
                <a:lnTo>
                  <a:pt x="22943" y="14280"/>
                </a:lnTo>
                <a:lnTo>
                  <a:pt x="25614" y="13487"/>
                </a:lnTo>
                <a:lnTo>
                  <a:pt x="28189" y="12164"/>
                </a:lnTo>
                <a:lnTo>
                  <a:pt x="30699" y="10488"/>
                </a:lnTo>
                <a:lnTo>
                  <a:pt x="33166" y="9371"/>
                </a:lnTo>
                <a:lnTo>
                  <a:pt x="35604" y="8626"/>
                </a:lnTo>
                <a:lnTo>
                  <a:pt x="38024" y="8129"/>
                </a:lnTo>
                <a:lnTo>
                  <a:pt x="41224" y="7798"/>
                </a:lnTo>
                <a:lnTo>
                  <a:pt x="44945" y="7578"/>
                </a:lnTo>
                <a:lnTo>
                  <a:pt x="53313" y="7332"/>
                </a:lnTo>
                <a:lnTo>
                  <a:pt x="76322" y="7162"/>
                </a:lnTo>
                <a:lnTo>
                  <a:pt x="81044" y="6360"/>
                </a:lnTo>
                <a:lnTo>
                  <a:pt x="85779" y="5031"/>
                </a:lnTo>
                <a:lnTo>
                  <a:pt x="90524" y="3352"/>
                </a:lnTo>
                <a:lnTo>
                  <a:pt x="94480" y="2232"/>
                </a:lnTo>
                <a:lnTo>
                  <a:pt x="97911" y="1486"/>
                </a:lnTo>
                <a:lnTo>
                  <a:pt x="100993" y="988"/>
                </a:lnTo>
                <a:lnTo>
                  <a:pt x="103841" y="656"/>
                </a:lnTo>
                <a:lnTo>
                  <a:pt x="106534" y="435"/>
                </a:lnTo>
                <a:lnTo>
                  <a:pt x="109122" y="287"/>
                </a:lnTo>
                <a:lnTo>
                  <a:pt x="114116" y="124"/>
                </a:lnTo>
                <a:lnTo>
                  <a:pt x="121272" y="10"/>
                </a:lnTo>
                <a:lnTo>
                  <a:pt x="124807" y="0"/>
                </a:lnTo>
                <a:lnTo>
                  <a:pt x="126067" y="792"/>
                </a:lnTo>
                <a:lnTo>
                  <a:pt x="126907" y="2113"/>
                </a:lnTo>
                <a:lnTo>
                  <a:pt x="127467" y="3787"/>
                </a:lnTo>
                <a:lnTo>
                  <a:pt x="127047" y="4903"/>
                </a:lnTo>
                <a:lnTo>
                  <a:pt x="125973" y="5648"/>
                </a:lnTo>
                <a:lnTo>
                  <a:pt x="121444" y="71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62"/>
          <p:cNvSpPr/>
          <p:nvPr/>
        </p:nvSpPr>
        <p:spPr>
          <a:xfrm>
            <a:off x="314325" y="1821744"/>
            <a:ext cx="214313" cy="14200"/>
          </a:xfrm>
          <a:custGeom>
            <a:avLst/>
            <a:gdLst/>
            <a:ahLst/>
            <a:cxnLst/>
            <a:rect l="0" t="0" r="0" b="0"/>
            <a:pathLst>
              <a:path w="214313" h="14200">
                <a:moveTo>
                  <a:pt x="0" y="14199"/>
                </a:moveTo>
                <a:lnTo>
                  <a:pt x="57696" y="14199"/>
                </a:lnTo>
                <a:lnTo>
                  <a:pt x="63864" y="13406"/>
                </a:lnTo>
                <a:lnTo>
                  <a:pt x="69563" y="12083"/>
                </a:lnTo>
                <a:lnTo>
                  <a:pt x="74950" y="10407"/>
                </a:lnTo>
                <a:lnTo>
                  <a:pt x="80923" y="9290"/>
                </a:lnTo>
                <a:lnTo>
                  <a:pt x="87286" y="8545"/>
                </a:lnTo>
                <a:lnTo>
                  <a:pt x="93909" y="8048"/>
                </a:lnTo>
                <a:lnTo>
                  <a:pt x="100706" y="7718"/>
                </a:lnTo>
                <a:lnTo>
                  <a:pt x="114608" y="7350"/>
                </a:lnTo>
                <a:lnTo>
                  <a:pt x="135822" y="7143"/>
                </a:lnTo>
                <a:lnTo>
                  <a:pt x="142141" y="6320"/>
                </a:lnTo>
                <a:lnTo>
                  <a:pt x="147942" y="4978"/>
                </a:lnTo>
                <a:lnTo>
                  <a:pt x="153397" y="3289"/>
                </a:lnTo>
                <a:lnTo>
                  <a:pt x="158621" y="2163"/>
                </a:lnTo>
                <a:lnTo>
                  <a:pt x="163691" y="1413"/>
                </a:lnTo>
                <a:lnTo>
                  <a:pt x="168658" y="912"/>
                </a:lnTo>
                <a:lnTo>
                  <a:pt x="173558" y="579"/>
                </a:lnTo>
                <a:lnTo>
                  <a:pt x="178411" y="356"/>
                </a:lnTo>
                <a:lnTo>
                  <a:pt x="190710" y="44"/>
                </a:lnTo>
                <a:lnTo>
                  <a:pt x="193815" y="0"/>
                </a:lnTo>
                <a:lnTo>
                  <a:pt x="197472" y="764"/>
                </a:lnTo>
                <a:lnTo>
                  <a:pt x="201498" y="2067"/>
                </a:lnTo>
                <a:lnTo>
                  <a:pt x="214312" y="70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63"/>
          <p:cNvSpPr/>
          <p:nvPr/>
        </p:nvSpPr>
        <p:spPr>
          <a:xfrm>
            <a:off x="678656" y="1814512"/>
            <a:ext cx="114301" cy="28576"/>
          </a:xfrm>
          <a:custGeom>
            <a:avLst/>
            <a:gdLst/>
            <a:ahLst/>
            <a:cxnLst/>
            <a:rect l="0" t="0" r="0" b="0"/>
            <a:pathLst>
              <a:path w="114301" h="28576">
                <a:moveTo>
                  <a:pt x="0" y="28575"/>
                </a:moveTo>
                <a:lnTo>
                  <a:pt x="3792" y="24783"/>
                </a:lnTo>
                <a:lnTo>
                  <a:pt x="5703" y="23665"/>
                </a:lnTo>
                <a:lnTo>
                  <a:pt x="7771" y="22921"/>
                </a:lnTo>
                <a:lnTo>
                  <a:pt x="9943" y="22424"/>
                </a:lnTo>
                <a:lnTo>
                  <a:pt x="12185" y="22093"/>
                </a:lnTo>
                <a:lnTo>
                  <a:pt x="14473" y="21873"/>
                </a:lnTo>
                <a:lnTo>
                  <a:pt x="16792" y="21725"/>
                </a:lnTo>
                <a:lnTo>
                  <a:pt x="23603" y="21562"/>
                </a:lnTo>
                <a:lnTo>
                  <a:pt x="40910" y="21457"/>
                </a:lnTo>
                <a:lnTo>
                  <a:pt x="44736" y="20655"/>
                </a:lnTo>
                <a:lnTo>
                  <a:pt x="48080" y="19326"/>
                </a:lnTo>
                <a:lnTo>
                  <a:pt x="51103" y="17647"/>
                </a:lnTo>
                <a:lnTo>
                  <a:pt x="54706" y="16527"/>
                </a:lnTo>
                <a:lnTo>
                  <a:pt x="58696" y="15780"/>
                </a:lnTo>
                <a:lnTo>
                  <a:pt x="62943" y="15283"/>
                </a:lnTo>
                <a:lnTo>
                  <a:pt x="66568" y="14157"/>
                </a:lnTo>
                <a:lnTo>
                  <a:pt x="69779" y="12613"/>
                </a:lnTo>
                <a:lnTo>
                  <a:pt x="72713" y="10790"/>
                </a:lnTo>
                <a:lnTo>
                  <a:pt x="76256" y="9574"/>
                </a:lnTo>
                <a:lnTo>
                  <a:pt x="80206" y="8765"/>
                </a:lnTo>
                <a:lnTo>
                  <a:pt x="84427" y="8224"/>
                </a:lnTo>
                <a:lnTo>
                  <a:pt x="88034" y="7864"/>
                </a:lnTo>
                <a:lnTo>
                  <a:pt x="91233" y="7624"/>
                </a:lnTo>
                <a:lnTo>
                  <a:pt x="94160" y="7464"/>
                </a:lnTo>
                <a:lnTo>
                  <a:pt x="99528" y="7286"/>
                </a:lnTo>
                <a:lnTo>
                  <a:pt x="102070" y="7239"/>
                </a:lnTo>
                <a:lnTo>
                  <a:pt x="104560" y="6413"/>
                </a:lnTo>
                <a:lnTo>
                  <a:pt x="107012" y="5069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64"/>
          <p:cNvSpPr/>
          <p:nvPr/>
        </p:nvSpPr>
        <p:spPr>
          <a:xfrm>
            <a:off x="842962" y="1735959"/>
            <a:ext cx="157164" cy="199998"/>
          </a:xfrm>
          <a:custGeom>
            <a:avLst/>
            <a:gdLst/>
            <a:ahLst/>
            <a:cxnLst/>
            <a:rect l="0" t="0" r="0" b="0"/>
            <a:pathLst>
              <a:path w="157164" h="199998">
                <a:moveTo>
                  <a:pt x="0" y="21403"/>
                </a:moveTo>
                <a:lnTo>
                  <a:pt x="3792" y="17610"/>
                </a:lnTo>
                <a:lnTo>
                  <a:pt x="5703" y="16493"/>
                </a:lnTo>
                <a:lnTo>
                  <a:pt x="9943" y="15252"/>
                </a:lnTo>
                <a:lnTo>
                  <a:pt x="14474" y="14701"/>
                </a:lnTo>
                <a:lnTo>
                  <a:pt x="16793" y="14553"/>
                </a:lnTo>
                <a:lnTo>
                  <a:pt x="19133" y="13662"/>
                </a:lnTo>
                <a:lnTo>
                  <a:pt x="23849" y="10554"/>
                </a:lnTo>
                <a:lnTo>
                  <a:pt x="27012" y="9408"/>
                </a:lnTo>
                <a:lnTo>
                  <a:pt x="30708" y="8643"/>
                </a:lnTo>
                <a:lnTo>
                  <a:pt x="34760" y="8134"/>
                </a:lnTo>
                <a:lnTo>
                  <a:pt x="39048" y="7001"/>
                </a:lnTo>
                <a:lnTo>
                  <a:pt x="43494" y="5452"/>
                </a:lnTo>
                <a:lnTo>
                  <a:pt x="48046" y="3625"/>
                </a:lnTo>
                <a:lnTo>
                  <a:pt x="52668" y="2407"/>
                </a:lnTo>
                <a:lnTo>
                  <a:pt x="57337" y="1595"/>
                </a:lnTo>
                <a:lnTo>
                  <a:pt x="62037" y="1054"/>
                </a:lnTo>
                <a:lnTo>
                  <a:pt x="66758" y="693"/>
                </a:lnTo>
                <a:lnTo>
                  <a:pt x="71493" y="453"/>
                </a:lnTo>
                <a:lnTo>
                  <a:pt x="80987" y="186"/>
                </a:lnTo>
                <a:lnTo>
                  <a:pt x="104778" y="0"/>
                </a:lnTo>
                <a:lnTo>
                  <a:pt x="108746" y="784"/>
                </a:lnTo>
                <a:lnTo>
                  <a:pt x="112185" y="2101"/>
                </a:lnTo>
                <a:lnTo>
                  <a:pt x="115271" y="3772"/>
                </a:lnTo>
                <a:lnTo>
                  <a:pt x="118122" y="4887"/>
                </a:lnTo>
                <a:lnTo>
                  <a:pt x="120817" y="5630"/>
                </a:lnTo>
                <a:lnTo>
                  <a:pt x="123407" y="6125"/>
                </a:lnTo>
                <a:lnTo>
                  <a:pt x="126721" y="7249"/>
                </a:lnTo>
                <a:lnTo>
                  <a:pt x="130519" y="8792"/>
                </a:lnTo>
                <a:lnTo>
                  <a:pt x="134637" y="10614"/>
                </a:lnTo>
                <a:lnTo>
                  <a:pt x="138177" y="12623"/>
                </a:lnTo>
                <a:lnTo>
                  <a:pt x="141330" y="14756"/>
                </a:lnTo>
                <a:lnTo>
                  <a:pt x="144227" y="16971"/>
                </a:lnTo>
                <a:lnTo>
                  <a:pt x="146157" y="19242"/>
                </a:lnTo>
                <a:lnTo>
                  <a:pt x="147444" y="21550"/>
                </a:lnTo>
                <a:lnTo>
                  <a:pt x="148303" y="23882"/>
                </a:lnTo>
                <a:lnTo>
                  <a:pt x="151373" y="28590"/>
                </a:lnTo>
                <a:lnTo>
                  <a:pt x="153303" y="30957"/>
                </a:lnTo>
                <a:lnTo>
                  <a:pt x="153795" y="38884"/>
                </a:lnTo>
                <a:lnTo>
                  <a:pt x="153330" y="50520"/>
                </a:lnTo>
                <a:lnTo>
                  <a:pt x="152227" y="64627"/>
                </a:lnTo>
                <a:lnTo>
                  <a:pt x="150697" y="75619"/>
                </a:lnTo>
                <a:lnTo>
                  <a:pt x="148883" y="84534"/>
                </a:lnTo>
                <a:lnTo>
                  <a:pt x="146881" y="92066"/>
                </a:lnTo>
                <a:lnTo>
                  <a:pt x="143958" y="97880"/>
                </a:lnTo>
                <a:lnTo>
                  <a:pt x="140422" y="102550"/>
                </a:lnTo>
                <a:lnTo>
                  <a:pt x="136477" y="106458"/>
                </a:lnTo>
                <a:lnTo>
                  <a:pt x="133054" y="110650"/>
                </a:lnTo>
                <a:lnTo>
                  <a:pt x="129978" y="115032"/>
                </a:lnTo>
                <a:lnTo>
                  <a:pt x="127133" y="119541"/>
                </a:lnTo>
                <a:lnTo>
                  <a:pt x="123649" y="123341"/>
                </a:lnTo>
                <a:lnTo>
                  <a:pt x="119739" y="126668"/>
                </a:lnTo>
                <a:lnTo>
                  <a:pt x="115545" y="129680"/>
                </a:lnTo>
                <a:lnTo>
                  <a:pt x="111161" y="133275"/>
                </a:lnTo>
                <a:lnTo>
                  <a:pt x="106651" y="137259"/>
                </a:lnTo>
                <a:lnTo>
                  <a:pt x="102057" y="141503"/>
                </a:lnTo>
                <a:lnTo>
                  <a:pt x="97407" y="145126"/>
                </a:lnTo>
                <a:lnTo>
                  <a:pt x="92719" y="148335"/>
                </a:lnTo>
                <a:lnTo>
                  <a:pt x="88006" y="151268"/>
                </a:lnTo>
                <a:lnTo>
                  <a:pt x="83277" y="154017"/>
                </a:lnTo>
                <a:lnTo>
                  <a:pt x="73789" y="159189"/>
                </a:lnTo>
                <a:lnTo>
                  <a:pt x="69830" y="161679"/>
                </a:lnTo>
                <a:lnTo>
                  <a:pt x="66397" y="164133"/>
                </a:lnTo>
                <a:lnTo>
                  <a:pt x="63315" y="166562"/>
                </a:lnTo>
                <a:lnTo>
                  <a:pt x="60466" y="168976"/>
                </a:lnTo>
                <a:lnTo>
                  <a:pt x="57773" y="171379"/>
                </a:lnTo>
                <a:lnTo>
                  <a:pt x="55184" y="173775"/>
                </a:lnTo>
                <a:lnTo>
                  <a:pt x="52665" y="175372"/>
                </a:lnTo>
                <a:lnTo>
                  <a:pt x="50191" y="176436"/>
                </a:lnTo>
                <a:lnTo>
                  <a:pt x="47748" y="177146"/>
                </a:lnTo>
                <a:lnTo>
                  <a:pt x="42917" y="180051"/>
                </a:lnTo>
                <a:lnTo>
                  <a:pt x="40518" y="181937"/>
                </a:lnTo>
                <a:lnTo>
                  <a:pt x="35735" y="184033"/>
                </a:lnTo>
                <a:lnTo>
                  <a:pt x="29989" y="185378"/>
                </a:lnTo>
                <a:lnTo>
                  <a:pt x="25202" y="185611"/>
                </a:lnTo>
                <a:lnTo>
                  <a:pt x="23945" y="184850"/>
                </a:lnTo>
                <a:lnTo>
                  <a:pt x="23107" y="183549"/>
                </a:lnTo>
                <a:lnTo>
                  <a:pt x="22549" y="181888"/>
                </a:lnTo>
                <a:lnTo>
                  <a:pt x="21382" y="180780"/>
                </a:lnTo>
                <a:lnTo>
                  <a:pt x="19811" y="180042"/>
                </a:lnTo>
                <a:lnTo>
                  <a:pt x="17970" y="179550"/>
                </a:lnTo>
                <a:lnTo>
                  <a:pt x="16743" y="178428"/>
                </a:lnTo>
                <a:lnTo>
                  <a:pt x="15924" y="176887"/>
                </a:lnTo>
                <a:lnTo>
                  <a:pt x="15015" y="173057"/>
                </a:lnTo>
                <a:lnTo>
                  <a:pt x="14503" y="167232"/>
                </a:lnTo>
                <a:lnTo>
                  <a:pt x="14383" y="165591"/>
                </a:lnTo>
                <a:lnTo>
                  <a:pt x="16447" y="162745"/>
                </a:lnTo>
                <a:lnTo>
                  <a:pt x="20010" y="158834"/>
                </a:lnTo>
                <a:lnTo>
                  <a:pt x="26478" y="152170"/>
                </a:lnTo>
                <a:lnTo>
                  <a:pt x="38137" y="140439"/>
                </a:lnTo>
                <a:lnTo>
                  <a:pt x="41300" y="138860"/>
                </a:lnTo>
                <a:lnTo>
                  <a:pt x="44996" y="137808"/>
                </a:lnTo>
                <a:lnTo>
                  <a:pt x="49047" y="137106"/>
                </a:lnTo>
                <a:lnTo>
                  <a:pt x="53336" y="135845"/>
                </a:lnTo>
                <a:lnTo>
                  <a:pt x="57782" y="134210"/>
                </a:lnTo>
                <a:lnTo>
                  <a:pt x="62334" y="132326"/>
                </a:lnTo>
                <a:lnTo>
                  <a:pt x="66162" y="131071"/>
                </a:lnTo>
                <a:lnTo>
                  <a:pt x="69508" y="130234"/>
                </a:lnTo>
                <a:lnTo>
                  <a:pt x="72533" y="129675"/>
                </a:lnTo>
                <a:lnTo>
                  <a:pt x="75342" y="129303"/>
                </a:lnTo>
                <a:lnTo>
                  <a:pt x="78010" y="129055"/>
                </a:lnTo>
                <a:lnTo>
                  <a:pt x="80581" y="128890"/>
                </a:lnTo>
                <a:lnTo>
                  <a:pt x="87673" y="128706"/>
                </a:lnTo>
                <a:lnTo>
                  <a:pt x="91786" y="128657"/>
                </a:lnTo>
                <a:lnTo>
                  <a:pt x="96116" y="129418"/>
                </a:lnTo>
                <a:lnTo>
                  <a:pt x="100589" y="130720"/>
                </a:lnTo>
                <a:lnTo>
                  <a:pt x="105160" y="132381"/>
                </a:lnTo>
                <a:lnTo>
                  <a:pt x="109000" y="133488"/>
                </a:lnTo>
                <a:lnTo>
                  <a:pt x="112354" y="134226"/>
                </a:lnTo>
                <a:lnTo>
                  <a:pt x="115384" y="134719"/>
                </a:lnTo>
                <a:lnTo>
                  <a:pt x="118992" y="135841"/>
                </a:lnTo>
                <a:lnTo>
                  <a:pt x="122984" y="137383"/>
                </a:lnTo>
                <a:lnTo>
                  <a:pt x="127233" y="139204"/>
                </a:lnTo>
                <a:lnTo>
                  <a:pt x="130859" y="141212"/>
                </a:lnTo>
                <a:lnTo>
                  <a:pt x="134071" y="143344"/>
                </a:lnTo>
                <a:lnTo>
                  <a:pt x="137006" y="145559"/>
                </a:lnTo>
                <a:lnTo>
                  <a:pt x="138962" y="148624"/>
                </a:lnTo>
                <a:lnTo>
                  <a:pt x="140266" y="152254"/>
                </a:lnTo>
                <a:lnTo>
                  <a:pt x="141136" y="156262"/>
                </a:lnTo>
                <a:lnTo>
                  <a:pt x="142509" y="159728"/>
                </a:lnTo>
                <a:lnTo>
                  <a:pt x="146152" y="165695"/>
                </a:lnTo>
                <a:lnTo>
                  <a:pt x="150417" y="170993"/>
                </a:lnTo>
                <a:lnTo>
                  <a:pt x="152665" y="173518"/>
                </a:lnTo>
                <a:lnTo>
                  <a:pt x="154164" y="175994"/>
                </a:lnTo>
                <a:lnTo>
                  <a:pt x="155830" y="180862"/>
                </a:lnTo>
                <a:lnTo>
                  <a:pt x="156570" y="185671"/>
                </a:lnTo>
                <a:lnTo>
                  <a:pt x="156899" y="190455"/>
                </a:lnTo>
                <a:lnTo>
                  <a:pt x="157128" y="198583"/>
                </a:lnTo>
                <a:lnTo>
                  <a:pt x="156346" y="199054"/>
                </a:lnTo>
                <a:lnTo>
                  <a:pt x="151504" y="199811"/>
                </a:lnTo>
                <a:lnTo>
                  <a:pt x="151009" y="199873"/>
                </a:lnTo>
                <a:lnTo>
                  <a:pt x="155803" y="199980"/>
                </a:lnTo>
                <a:lnTo>
                  <a:pt x="157163" y="1999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65"/>
          <p:cNvSpPr/>
          <p:nvPr/>
        </p:nvSpPr>
        <p:spPr>
          <a:xfrm>
            <a:off x="1078706" y="1729108"/>
            <a:ext cx="198482" cy="189467"/>
          </a:xfrm>
          <a:custGeom>
            <a:avLst/>
            <a:gdLst/>
            <a:ahLst/>
            <a:cxnLst/>
            <a:rect l="0" t="0" r="0" b="0"/>
            <a:pathLst>
              <a:path w="198482" h="189467">
                <a:moveTo>
                  <a:pt x="0" y="35398"/>
                </a:moveTo>
                <a:lnTo>
                  <a:pt x="0" y="24756"/>
                </a:lnTo>
                <a:lnTo>
                  <a:pt x="793" y="23541"/>
                </a:lnTo>
                <a:lnTo>
                  <a:pt x="2116" y="22730"/>
                </a:lnTo>
                <a:lnTo>
                  <a:pt x="3792" y="22190"/>
                </a:lnTo>
                <a:lnTo>
                  <a:pt x="4909" y="21037"/>
                </a:lnTo>
                <a:lnTo>
                  <a:pt x="5654" y="19474"/>
                </a:lnTo>
                <a:lnTo>
                  <a:pt x="6151" y="17638"/>
                </a:lnTo>
                <a:lnTo>
                  <a:pt x="8069" y="16414"/>
                </a:lnTo>
                <a:lnTo>
                  <a:pt x="10936" y="15598"/>
                </a:lnTo>
                <a:lnTo>
                  <a:pt x="14434" y="15055"/>
                </a:lnTo>
                <a:lnTo>
                  <a:pt x="20438" y="14450"/>
                </a:lnTo>
                <a:lnTo>
                  <a:pt x="23150" y="14289"/>
                </a:lnTo>
                <a:lnTo>
                  <a:pt x="26546" y="13388"/>
                </a:lnTo>
                <a:lnTo>
                  <a:pt x="30397" y="11993"/>
                </a:lnTo>
                <a:lnTo>
                  <a:pt x="34552" y="10270"/>
                </a:lnTo>
                <a:lnTo>
                  <a:pt x="38910" y="9121"/>
                </a:lnTo>
                <a:lnTo>
                  <a:pt x="43402" y="8355"/>
                </a:lnTo>
                <a:lnTo>
                  <a:pt x="47985" y="7844"/>
                </a:lnTo>
                <a:lnTo>
                  <a:pt x="52627" y="6710"/>
                </a:lnTo>
                <a:lnTo>
                  <a:pt x="57310" y="5160"/>
                </a:lnTo>
                <a:lnTo>
                  <a:pt x="62019" y="3333"/>
                </a:lnTo>
                <a:lnTo>
                  <a:pt x="66746" y="2115"/>
                </a:lnTo>
                <a:lnTo>
                  <a:pt x="71484" y="1303"/>
                </a:lnTo>
                <a:lnTo>
                  <a:pt x="76231" y="762"/>
                </a:lnTo>
                <a:lnTo>
                  <a:pt x="80983" y="401"/>
                </a:lnTo>
                <a:lnTo>
                  <a:pt x="85739" y="160"/>
                </a:lnTo>
                <a:lnTo>
                  <a:pt x="90497" y="0"/>
                </a:lnTo>
                <a:lnTo>
                  <a:pt x="95256" y="686"/>
                </a:lnTo>
                <a:lnTo>
                  <a:pt x="100016" y="1938"/>
                </a:lnTo>
                <a:lnTo>
                  <a:pt x="104778" y="3567"/>
                </a:lnTo>
                <a:lnTo>
                  <a:pt x="110333" y="4652"/>
                </a:lnTo>
                <a:lnTo>
                  <a:pt x="116418" y="5376"/>
                </a:lnTo>
                <a:lnTo>
                  <a:pt x="122855" y="5858"/>
                </a:lnTo>
                <a:lnTo>
                  <a:pt x="127941" y="6973"/>
                </a:lnTo>
                <a:lnTo>
                  <a:pt x="132125" y="8511"/>
                </a:lnTo>
                <a:lnTo>
                  <a:pt x="135708" y="10330"/>
                </a:lnTo>
                <a:lnTo>
                  <a:pt x="141806" y="12350"/>
                </a:lnTo>
                <a:lnTo>
                  <a:pt x="144544" y="12889"/>
                </a:lnTo>
                <a:lnTo>
                  <a:pt x="146369" y="14042"/>
                </a:lnTo>
                <a:lnTo>
                  <a:pt x="147585" y="15604"/>
                </a:lnTo>
                <a:lnTo>
                  <a:pt x="148397" y="17440"/>
                </a:lnTo>
                <a:lnTo>
                  <a:pt x="151414" y="21596"/>
                </a:lnTo>
                <a:lnTo>
                  <a:pt x="153330" y="23815"/>
                </a:lnTo>
                <a:lnTo>
                  <a:pt x="154607" y="26088"/>
                </a:lnTo>
                <a:lnTo>
                  <a:pt x="156027" y="30731"/>
                </a:lnTo>
                <a:lnTo>
                  <a:pt x="155611" y="33080"/>
                </a:lnTo>
                <a:lnTo>
                  <a:pt x="153033" y="37807"/>
                </a:lnTo>
                <a:lnTo>
                  <a:pt x="151359" y="42554"/>
                </a:lnTo>
                <a:lnTo>
                  <a:pt x="150911" y="44931"/>
                </a:lnTo>
                <a:lnTo>
                  <a:pt x="149026" y="48103"/>
                </a:lnTo>
                <a:lnTo>
                  <a:pt x="146182" y="51805"/>
                </a:lnTo>
                <a:lnTo>
                  <a:pt x="142699" y="55862"/>
                </a:lnTo>
                <a:lnTo>
                  <a:pt x="138788" y="59359"/>
                </a:lnTo>
                <a:lnTo>
                  <a:pt x="134594" y="62484"/>
                </a:lnTo>
                <a:lnTo>
                  <a:pt x="130210" y="65362"/>
                </a:lnTo>
                <a:lnTo>
                  <a:pt x="125701" y="68074"/>
                </a:lnTo>
                <a:lnTo>
                  <a:pt x="121107" y="70675"/>
                </a:lnTo>
                <a:lnTo>
                  <a:pt x="116457" y="73204"/>
                </a:lnTo>
                <a:lnTo>
                  <a:pt x="112563" y="75683"/>
                </a:lnTo>
                <a:lnTo>
                  <a:pt x="109173" y="78129"/>
                </a:lnTo>
                <a:lnTo>
                  <a:pt x="106119" y="80554"/>
                </a:lnTo>
                <a:lnTo>
                  <a:pt x="102496" y="82965"/>
                </a:lnTo>
                <a:lnTo>
                  <a:pt x="98493" y="85365"/>
                </a:lnTo>
                <a:lnTo>
                  <a:pt x="88247" y="91129"/>
                </a:lnTo>
                <a:lnTo>
                  <a:pt x="82680" y="95920"/>
                </a:lnTo>
                <a:lnTo>
                  <a:pt x="80520" y="97177"/>
                </a:lnTo>
                <a:lnTo>
                  <a:pt x="74481" y="98947"/>
                </a:lnTo>
                <a:lnTo>
                  <a:pt x="71472" y="99683"/>
                </a:lnTo>
                <a:lnTo>
                  <a:pt x="125348" y="99692"/>
                </a:lnTo>
                <a:lnTo>
                  <a:pt x="131190" y="100485"/>
                </a:lnTo>
                <a:lnTo>
                  <a:pt x="137466" y="101808"/>
                </a:lnTo>
                <a:lnTo>
                  <a:pt x="144032" y="103484"/>
                </a:lnTo>
                <a:lnTo>
                  <a:pt x="149996" y="104601"/>
                </a:lnTo>
                <a:lnTo>
                  <a:pt x="155559" y="105346"/>
                </a:lnTo>
                <a:lnTo>
                  <a:pt x="160856" y="105842"/>
                </a:lnTo>
                <a:lnTo>
                  <a:pt x="165975" y="106967"/>
                </a:lnTo>
                <a:lnTo>
                  <a:pt x="170975" y="108511"/>
                </a:lnTo>
                <a:lnTo>
                  <a:pt x="175895" y="110333"/>
                </a:lnTo>
                <a:lnTo>
                  <a:pt x="179970" y="111548"/>
                </a:lnTo>
                <a:lnTo>
                  <a:pt x="183480" y="112359"/>
                </a:lnTo>
                <a:lnTo>
                  <a:pt x="186613" y="112899"/>
                </a:lnTo>
                <a:lnTo>
                  <a:pt x="192212" y="115616"/>
                </a:lnTo>
                <a:lnTo>
                  <a:pt x="194816" y="117451"/>
                </a:lnTo>
                <a:lnTo>
                  <a:pt x="196552" y="122644"/>
                </a:lnTo>
                <a:lnTo>
                  <a:pt x="197710" y="130074"/>
                </a:lnTo>
                <a:lnTo>
                  <a:pt x="198481" y="138997"/>
                </a:lnTo>
                <a:lnTo>
                  <a:pt x="197408" y="145739"/>
                </a:lnTo>
                <a:lnTo>
                  <a:pt x="195105" y="151027"/>
                </a:lnTo>
                <a:lnTo>
                  <a:pt x="191983" y="155346"/>
                </a:lnTo>
                <a:lnTo>
                  <a:pt x="189107" y="159020"/>
                </a:lnTo>
                <a:lnTo>
                  <a:pt x="186396" y="162262"/>
                </a:lnTo>
                <a:lnTo>
                  <a:pt x="181268" y="167982"/>
                </a:lnTo>
                <a:lnTo>
                  <a:pt x="176342" y="173170"/>
                </a:lnTo>
                <a:lnTo>
                  <a:pt x="172330" y="174871"/>
                </a:lnTo>
                <a:lnTo>
                  <a:pt x="167274" y="176005"/>
                </a:lnTo>
                <a:lnTo>
                  <a:pt x="161522" y="176761"/>
                </a:lnTo>
                <a:lnTo>
                  <a:pt x="156100" y="178058"/>
                </a:lnTo>
                <a:lnTo>
                  <a:pt x="150898" y="179717"/>
                </a:lnTo>
                <a:lnTo>
                  <a:pt x="145842" y="181617"/>
                </a:lnTo>
                <a:lnTo>
                  <a:pt x="141678" y="182884"/>
                </a:lnTo>
                <a:lnTo>
                  <a:pt x="138108" y="183728"/>
                </a:lnTo>
                <a:lnTo>
                  <a:pt x="134935" y="184290"/>
                </a:lnTo>
                <a:lnTo>
                  <a:pt x="131231" y="184666"/>
                </a:lnTo>
                <a:lnTo>
                  <a:pt x="127175" y="184916"/>
                </a:lnTo>
                <a:lnTo>
                  <a:pt x="122883" y="185083"/>
                </a:lnTo>
                <a:lnTo>
                  <a:pt x="119228" y="185988"/>
                </a:lnTo>
                <a:lnTo>
                  <a:pt x="113050" y="189110"/>
                </a:lnTo>
                <a:lnTo>
                  <a:pt x="109498" y="189466"/>
                </a:lnTo>
                <a:lnTo>
                  <a:pt x="105542" y="188910"/>
                </a:lnTo>
                <a:lnTo>
                  <a:pt x="101318" y="187745"/>
                </a:lnTo>
                <a:lnTo>
                  <a:pt x="97708" y="186969"/>
                </a:lnTo>
                <a:lnTo>
                  <a:pt x="91580" y="186107"/>
                </a:lnTo>
                <a:lnTo>
                  <a:pt x="86088" y="185553"/>
                </a:lnTo>
                <a:lnTo>
                  <a:pt x="82446" y="185477"/>
                </a:lnTo>
                <a:lnTo>
                  <a:pt x="81952" y="184663"/>
                </a:lnTo>
                <a:lnTo>
                  <a:pt x="82416" y="183327"/>
                </a:lnTo>
                <a:lnTo>
                  <a:pt x="85725" y="1782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66"/>
          <p:cNvSpPr/>
          <p:nvPr/>
        </p:nvSpPr>
        <p:spPr>
          <a:xfrm>
            <a:off x="1357315" y="1728787"/>
            <a:ext cx="162887" cy="196777"/>
          </a:xfrm>
          <a:custGeom>
            <a:avLst/>
            <a:gdLst/>
            <a:ahLst/>
            <a:cxnLst/>
            <a:rect l="0" t="0" r="0" b="0"/>
            <a:pathLst>
              <a:path w="162887" h="196777">
                <a:moveTo>
                  <a:pt x="92866" y="14288"/>
                </a:moveTo>
                <a:lnTo>
                  <a:pt x="99715" y="7438"/>
                </a:lnTo>
                <a:lnTo>
                  <a:pt x="103715" y="7231"/>
                </a:lnTo>
                <a:lnTo>
                  <a:pt x="105655" y="6408"/>
                </a:lnTo>
                <a:lnTo>
                  <a:pt x="109927" y="3377"/>
                </a:lnTo>
                <a:lnTo>
                  <a:pt x="112177" y="2252"/>
                </a:lnTo>
                <a:lnTo>
                  <a:pt x="116795" y="1001"/>
                </a:lnTo>
                <a:lnTo>
                  <a:pt x="121492" y="445"/>
                </a:lnTo>
                <a:lnTo>
                  <a:pt x="126226" y="198"/>
                </a:lnTo>
                <a:lnTo>
                  <a:pt x="134320" y="26"/>
                </a:lnTo>
                <a:lnTo>
                  <a:pt x="139104" y="8"/>
                </a:lnTo>
                <a:lnTo>
                  <a:pt x="26617" y="0"/>
                </a:lnTo>
                <a:lnTo>
                  <a:pt x="24094" y="794"/>
                </a:lnTo>
                <a:lnTo>
                  <a:pt x="19174" y="3792"/>
                </a:lnTo>
                <a:lnTo>
                  <a:pt x="14341" y="5654"/>
                </a:lnTo>
                <a:lnTo>
                  <a:pt x="9547" y="6482"/>
                </a:lnTo>
                <a:lnTo>
                  <a:pt x="4771" y="6850"/>
                </a:lnTo>
                <a:lnTo>
                  <a:pt x="34" y="7141"/>
                </a:lnTo>
                <a:lnTo>
                  <a:pt x="0" y="13294"/>
                </a:lnTo>
                <a:lnTo>
                  <a:pt x="3790" y="17786"/>
                </a:lnTo>
                <a:lnTo>
                  <a:pt x="4907" y="19795"/>
                </a:lnTo>
                <a:lnTo>
                  <a:pt x="6148" y="24143"/>
                </a:lnTo>
                <a:lnTo>
                  <a:pt x="6700" y="28722"/>
                </a:lnTo>
                <a:lnTo>
                  <a:pt x="6945" y="33403"/>
                </a:lnTo>
                <a:lnTo>
                  <a:pt x="7054" y="38129"/>
                </a:lnTo>
                <a:lnTo>
                  <a:pt x="7140" y="66675"/>
                </a:lnTo>
                <a:lnTo>
                  <a:pt x="6347" y="69056"/>
                </a:lnTo>
                <a:lnTo>
                  <a:pt x="3349" y="73819"/>
                </a:lnTo>
                <a:lnTo>
                  <a:pt x="1486" y="78581"/>
                </a:lnTo>
                <a:lnTo>
                  <a:pt x="990" y="80963"/>
                </a:lnTo>
                <a:lnTo>
                  <a:pt x="1453" y="82550"/>
                </a:lnTo>
                <a:lnTo>
                  <a:pt x="2555" y="83608"/>
                </a:lnTo>
                <a:lnTo>
                  <a:pt x="4084" y="84314"/>
                </a:lnTo>
                <a:lnTo>
                  <a:pt x="5103" y="85578"/>
                </a:lnTo>
                <a:lnTo>
                  <a:pt x="5782" y="87214"/>
                </a:lnTo>
                <a:lnTo>
                  <a:pt x="6738" y="93310"/>
                </a:lnTo>
                <a:lnTo>
                  <a:pt x="7141" y="100008"/>
                </a:lnTo>
                <a:lnTo>
                  <a:pt x="7141" y="100010"/>
                </a:lnTo>
                <a:lnTo>
                  <a:pt x="10934" y="96219"/>
                </a:lnTo>
                <a:lnTo>
                  <a:pt x="13638" y="95102"/>
                </a:lnTo>
                <a:lnTo>
                  <a:pt x="17029" y="94358"/>
                </a:lnTo>
                <a:lnTo>
                  <a:pt x="20877" y="93862"/>
                </a:lnTo>
                <a:lnTo>
                  <a:pt x="24236" y="92737"/>
                </a:lnTo>
                <a:lnTo>
                  <a:pt x="27269" y="91193"/>
                </a:lnTo>
                <a:lnTo>
                  <a:pt x="30084" y="89371"/>
                </a:lnTo>
                <a:lnTo>
                  <a:pt x="33549" y="88155"/>
                </a:lnTo>
                <a:lnTo>
                  <a:pt x="37446" y="87345"/>
                </a:lnTo>
                <a:lnTo>
                  <a:pt x="41632" y="86805"/>
                </a:lnTo>
                <a:lnTo>
                  <a:pt x="46010" y="85651"/>
                </a:lnTo>
                <a:lnTo>
                  <a:pt x="50516" y="84088"/>
                </a:lnTo>
                <a:lnTo>
                  <a:pt x="55108" y="82253"/>
                </a:lnTo>
                <a:lnTo>
                  <a:pt x="58963" y="81029"/>
                </a:lnTo>
                <a:lnTo>
                  <a:pt x="62326" y="80213"/>
                </a:lnTo>
                <a:lnTo>
                  <a:pt x="65362" y="79669"/>
                </a:lnTo>
                <a:lnTo>
                  <a:pt x="68974" y="78513"/>
                </a:lnTo>
                <a:lnTo>
                  <a:pt x="72969" y="76948"/>
                </a:lnTo>
                <a:lnTo>
                  <a:pt x="77220" y="75111"/>
                </a:lnTo>
                <a:lnTo>
                  <a:pt x="81641" y="73887"/>
                </a:lnTo>
                <a:lnTo>
                  <a:pt x="86177" y="73071"/>
                </a:lnTo>
                <a:lnTo>
                  <a:pt x="90787" y="72526"/>
                </a:lnTo>
                <a:lnTo>
                  <a:pt x="94655" y="72163"/>
                </a:lnTo>
                <a:lnTo>
                  <a:pt x="98028" y="71921"/>
                </a:lnTo>
                <a:lnTo>
                  <a:pt x="101069" y="71760"/>
                </a:lnTo>
                <a:lnTo>
                  <a:pt x="108683" y="71581"/>
                </a:lnTo>
                <a:lnTo>
                  <a:pt x="112935" y="71533"/>
                </a:lnTo>
                <a:lnTo>
                  <a:pt x="115771" y="72295"/>
                </a:lnTo>
                <a:lnTo>
                  <a:pt x="117661" y="73597"/>
                </a:lnTo>
                <a:lnTo>
                  <a:pt x="118921" y="75258"/>
                </a:lnTo>
                <a:lnTo>
                  <a:pt x="121348" y="76366"/>
                </a:lnTo>
                <a:lnTo>
                  <a:pt x="124554" y="77105"/>
                </a:lnTo>
                <a:lnTo>
                  <a:pt x="128279" y="77596"/>
                </a:lnTo>
                <a:lnTo>
                  <a:pt x="131556" y="78718"/>
                </a:lnTo>
                <a:lnTo>
                  <a:pt x="134534" y="80260"/>
                </a:lnTo>
                <a:lnTo>
                  <a:pt x="137313" y="82082"/>
                </a:lnTo>
                <a:lnTo>
                  <a:pt x="139960" y="84090"/>
                </a:lnTo>
                <a:lnTo>
                  <a:pt x="145017" y="88438"/>
                </a:lnTo>
                <a:lnTo>
                  <a:pt x="149911" y="93016"/>
                </a:lnTo>
                <a:lnTo>
                  <a:pt x="159520" y="102423"/>
                </a:lnTo>
                <a:lnTo>
                  <a:pt x="161114" y="107970"/>
                </a:lnTo>
                <a:lnTo>
                  <a:pt x="162177" y="115636"/>
                </a:lnTo>
                <a:lnTo>
                  <a:pt x="162886" y="124716"/>
                </a:lnTo>
                <a:lnTo>
                  <a:pt x="161771" y="131562"/>
                </a:lnTo>
                <a:lnTo>
                  <a:pt x="159440" y="136921"/>
                </a:lnTo>
                <a:lnTo>
                  <a:pt x="156299" y="141287"/>
                </a:lnTo>
                <a:lnTo>
                  <a:pt x="153410" y="144991"/>
                </a:lnTo>
                <a:lnTo>
                  <a:pt x="150691" y="148254"/>
                </a:lnTo>
                <a:lnTo>
                  <a:pt x="148085" y="151224"/>
                </a:lnTo>
                <a:lnTo>
                  <a:pt x="143072" y="156640"/>
                </a:lnTo>
                <a:lnTo>
                  <a:pt x="140624" y="159196"/>
                </a:lnTo>
                <a:lnTo>
                  <a:pt x="137405" y="161692"/>
                </a:lnTo>
                <a:lnTo>
                  <a:pt x="133671" y="164152"/>
                </a:lnTo>
                <a:lnTo>
                  <a:pt x="129594" y="166584"/>
                </a:lnTo>
                <a:lnTo>
                  <a:pt x="125289" y="169000"/>
                </a:lnTo>
                <a:lnTo>
                  <a:pt x="116272" y="173800"/>
                </a:lnTo>
                <a:lnTo>
                  <a:pt x="113233" y="176192"/>
                </a:lnTo>
                <a:lnTo>
                  <a:pt x="111206" y="178580"/>
                </a:lnTo>
                <a:lnTo>
                  <a:pt x="109855" y="180966"/>
                </a:lnTo>
                <a:lnTo>
                  <a:pt x="107367" y="182556"/>
                </a:lnTo>
                <a:lnTo>
                  <a:pt x="104121" y="183617"/>
                </a:lnTo>
                <a:lnTo>
                  <a:pt x="100369" y="184324"/>
                </a:lnTo>
                <a:lnTo>
                  <a:pt x="96281" y="185589"/>
                </a:lnTo>
                <a:lnTo>
                  <a:pt x="91967" y="187226"/>
                </a:lnTo>
                <a:lnTo>
                  <a:pt x="87504" y="189111"/>
                </a:lnTo>
                <a:lnTo>
                  <a:pt x="83735" y="190368"/>
                </a:lnTo>
                <a:lnTo>
                  <a:pt x="80429" y="191206"/>
                </a:lnTo>
                <a:lnTo>
                  <a:pt x="77431" y="191764"/>
                </a:lnTo>
                <a:lnTo>
                  <a:pt x="73845" y="192930"/>
                </a:lnTo>
                <a:lnTo>
                  <a:pt x="69866" y="194501"/>
                </a:lnTo>
                <a:lnTo>
                  <a:pt x="65627" y="196343"/>
                </a:lnTo>
                <a:lnTo>
                  <a:pt x="61212" y="196776"/>
                </a:lnTo>
                <a:lnTo>
                  <a:pt x="56682" y="196272"/>
                </a:lnTo>
                <a:lnTo>
                  <a:pt x="52075" y="195142"/>
                </a:lnTo>
                <a:lnTo>
                  <a:pt x="48209" y="194388"/>
                </a:lnTo>
                <a:lnTo>
                  <a:pt x="44838" y="193886"/>
                </a:lnTo>
                <a:lnTo>
                  <a:pt x="41798" y="193551"/>
                </a:lnTo>
                <a:lnTo>
                  <a:pt x="38183" y="193328"/>
                </a:lnTo>
                <a:lnTo>
                  <a:pt x="23948" y="192940"/>
                </a:lnTo>
                <a:lnTo>
                  <a:pt x="22315" y="192127"/>
                </a:lnTo>
                <a:lnTo>
                  <a:pt x="18383" y="189106"/>
                </a:lnTo>
                <a:lnTo>
                  <a:pt x="15499" y="186736"/>
                </a:lnTo>
                <a:lnTo>
                  <a:pt x="15888" y="185609"/>
                </a:lnTo>
                <a:lnTo>
                  <a:pt x="20099" y="180215"/>
                </a:lnTo>
                <a:lnTo>
                  <a:pt x="21428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67"/>
          <p:cNvSpPr/>
          <p:nvPr/>
        </p:nvSpPr>
        <p:spPr>
          <a:xfrm>
            <a:off x="1578768" y="1728847"/>
            <a:ext cx="187704" cy="171301"/>
          </a:xfrm>
          <a:custGeom>
            <a:avLst/>
            <a:gdLst/>
            <a:ahLst/>
            <a:cxnLst/>
            <a:rect l="0" t="0" r="0" b="0"/>
            <a:pathLst>
              <a:path w="187704" h="171301">
                <a:moveTo>
                  <a:pt x="0" y="49946"/>
                </a:moveTo>
                <a:lnTo>
                  <a:pt x="3792" y="49946"/>
                </a:lnTo>
                <a:lnTo>
                  <a:pt x="4910" y="49153"/>
                </a:lnTo>
                <a:lnTo>
                  <a:pt x="5655" y="47830"/>
                </a:lnTo>
                <a:lnTo>
                  <a:pt x="6850" y="43795"/>
                </a:lnTo>
                <a:lnTo>
                  <a:pt x="10849" y="39304"/>
                </a:lnTo>
                <a:lnTo>
                  <a:pt x="15952" y="34022"/>
                </a:lnTo>
                <a:lnTo>
                  <a:pt x="31979" y="17969"/>
                </a:lnTo>
                <a:lnTo>
                  <a:pt x="37194" y="15134"/>
                </a:lnTo>
                <a:lnTo>
                  <a:pt x="44640" y="11657"/>
                </a:lnTo>
                <a:lnTo>
                  <a:pt x="53573" y="7752"/>
                </a:lnTo>
                <a:lnTo>
                  <a:pt x="60322" y="5148"/>
                </a:lnTo>
                <a:lnTo>
                  <a:pt x="65614" y="3412"/>
                </a:lnTo>
                <a:lnTo>
                  <a:pt x="69937" y="2255"/>
                </a:lnTo>
                <a:lnTo>
                  <a:pt x="73612" y="1484"/>
                </a:lnTo>
                <a:lnTo>
                  <a:pt x="76856" y="969"/>
                </a:lnTo>
                <a:lnTo>
                  <a:pt x="79812" y="626"/>
                </a:lnTo>
                <a:lnTo>
                  <a:pt x="83371" y="398"/>
                </a:lnTo>
                <a:lnTo>
                  <a:pt x="87330" y="245"/>
                </a:lnTo>
                <a:lnTo>
                  <a:pt x="97508" y="0"/>
                </a:lnTo>
                <a:lnTo>
                  <a:pt x="99137" y="774"/>
                </a:lnTo>
                <a:lnTo>
                  <a:pt x="103063" y="3751"/>
                </a:lnTo>
                <a:lnTo>
                  <a:pt x="105221" y="4862"/>
                </a:lnTo>
                <a:lnTo>
                  <a:pt x="109736" y="6097"/>
                </a:lnTo>
                <a:lnTo>
                  <a:pt x="111257" y="7219"/>
                </a:lnTo>
                <a:lnTo>
                  <a:pt x="112272" y="8762"/>
                </a:lnTo>
                <a:lnTo>
                  <a:pt x="113399" y="12592"/>
                </a:lnTo>
                <a:lnTo>
                  <a:pt x="113900" y="16940"/>
                </a:lnTo>
                <a:lnTo>
                  <a:pt x="114122" y="21519"/>
                </a:lnTo>
                <a:lnTo>
                  <a:pt x="114182" y="23851"/>
                </a:lnTo>
                <a:lnTo>
                  <a:pt x="115015" y="26199"/>
                </a:lnTo>
                <a:lnTo>
                  <a:pt x="118058" y="30925"/>
                </a:lnTo>
                <a:lnTo>
                  <a:pt x="118392" y="33297"/>
                </a:lnTo>
                <a:lnTo>
                  <a:pt x="117822" y="35672"/>
                </a:lnTo>
                <a:lnTo>
                  <a:pt x="115865" y="40427"/>
                </a:lnTo>
                <a:lnTo>
                  <a:pt x="114996" y="45187"/>
                </a:lnTo>
                <a:lnTo>
                  <a:pt x="114610" y="49947"/>
                </a:lnTo>
                <a:lnTo>
                  <a:pt x="114507" y="52329"/>
                </a:lnTo>
                <a:lnTo>
                  <a:pt x="113644" y="54709"/>
                </a:lnTo>
                <a:lnTo>
                  <a:pt x="110569" y="59472"/>
                </a:lnTo>
                <a:lnTo>
                  <a:pt x="106557" y="64234"/>
                </a:lnTo>
                <a:lnTo>
                  <a:pt x="104375" y="66616"/>
                </a:lnTo>
                <a:lnTo>
                  <a:pt x="102921" y="68997"/>
                </a:lnTo>
                <a:lnTo>
                  <a:pt x="101305" y="73759"/>
                </a:lnTo>
                <a:lnTo>
                  <a:pt x="100081" y="76934"/>
                </a:lnTo>
                <a:lnTo>
                  <a:pt x="98470" y="80638"/>
                </a:lnTo>
                <a:lnTo>
                  <a:pt x="96604" y="84695"/>
                </a:lnTo>
                <a:lnTo>
                  <a:pt x="94565" y="88193"/>
                </a:lnTo>
                <a:lnTo>
                  <a:pt x="92412" y="91319"/>
                </a:lnTo>
                <a:lnTo>
                  <a:pt x="90183" y="94197"/>
                </a:lnTo>
                <a:lnTo>
                  <a:pt x="87109" y="96910"/>
                </a:lnTo>
                <a:lnTo>
                  <a:pt x="83473" y="99511"/>
                </a:lnTo>
                <a:lnTo>
                  <a:pt x="79461" y="102040"/>
                </a:lnTo>
                <a:lnTo>
                  <a:pt x="75993" y="104519"/>
                </a:lnTo>
                <a:lnTo>
                  <a:pt x="72887" y="106965"/>
                </a:lnTo>
                <a:lnTo>
                  <a:pt x="67319" y="111801"/>
                </a:lnTo>
                <a:lnTo>
                  <a:pt x="62199" y="116596"/>
                </a:lnTo>
                <a:lnTo>
                  <a:pt x="60516" y="118985"/>
                </a:lnTo>
                <a:lnTo>
                  <a:pt x="58646" y="123757"/>
                </a:lnTo>
                <a:lnTo>
                  <a:pt x="55699" y="128525"/>
                </a:lnTo>
                <a:lnTo>
                  <a:pt x="53801" y="130907"/>
                </a:lnTo>
                <a:lnTo>
                  <a:pt x="52536" y="133289"/>
                </a:lnTo>
                <a:lnTo>
                  <a:pt x="51131" y="138052"/>
                </a:lnTo>
                <a:lnTo>
                  <a:pt x="48390" y="142815"/>
                </a:lnTo>
                <a:lnTo>
                  <a:pt x="43955" y="148548"/>
                </a:lnTo>
                <a:lnTo>
                  <a:pt x="43348" y="151448"/>
                </a:lnTo>
                <a:lnTo>
                  <a:pt x="42959" y="155986"/>
                </a:lnTo>
                <a:lnTo>
                  <a:pt x="42891" y="160564"/>
                </a:lnTo>
                <a:lnTo>
                  <a:pt x="42088" y="161792"/>
                </a:lnTo>
                <a:lnTo>
                  <a:pt x="40759" y="162610"/>
                </a:lnTo>
                <a:lnTo>
                  <a:pt x="36714" y="163923"/>
                </a:lnTo>
                <a:lnTo>
                  <a:pt x="36382" y="164825"/>
                </a:lnTo>
                <a:lnTo>
                  <a:pt x="35850" y="169858"/>
                </a:lnTo>
                <a:lnTo>
                  <a:pt x="35806" y="170369"/>
                </a:lnTo>
                <a:lnTo>
                  <a:pt x="39991" y="170936"/>
                </a:lnTo>
                <a:lnTo>
                  <a:pt x="48028" y="171300"/>
                </a:lnTo>
                <a:lnTo>
                  <a:pt x="49482" y="170537"/>
                </a:lnTo>
                <a:lnTo>
                  <a:pt x="53213" y="167571"/>
                </a:lnTo>
                <a:lnTo>
                  <a:pt x="56113" y="166463"/>
                </a:lnTo>
                <a:lnTo>
                  <a:pt x="59634" y="165724"/>
                </a:lnTo>
                <a:lnTo>
                  <a:pt x="63568" y="165232"/>
                </a:lnTo>
                <a:lnTo>
                  <a:pt x="66985" y="164903"/>
                </a:lnTo>
                <a:lnTo>
                  <a:pt x="70057" y="164685"/>
                </a:lnTo>
                <a:lnTo>
                  <a:pt x="72898" y="164538"/>
                </a:lnTo>
                <a:lnTo>
                  <a:pt x="80289" y="164376"/>
                </a:lnTo>
                <a:lnTo>
                  <a:pt x="84482" y="164333"/>
                </a:lnTo>
                <a:lnTo>
                  <a:pt x="88865" y="163510"/>
                </a:lnTo>
                <a:lnTo>
                  <a:pt x="93375" y="162168"/>
                </a:lnTo>
                <a:lnTo>
                  <a:pt x="97969" y="160480"/>
                </a:lnTo>
                <a:lnTo>
                  <a:pt x="102619" y="159354"/>
                </a:lnTo>
                <a:lnTo>
                  <a:pt x="107306" y="158604"/>
                </a:lnTo>
                <a:lnTo>
                  <a:pt x="112019" y="158103"/>
                </a:lnTo>
                <a:lnTo>
                  <a:pt x="116748" y="157770"/>
                </a:lnTo>
                <a:lnTo>
                  <a:pt x="121488" y="157547"/>
                </a:lnTo>
                <a:lnTo>
                  <a:pt x="133628" y="157234"/>
                </a:lnTo>
                <a:lnTo>
                  <a:pt x="136711" y="157190"/>
                </a:lnTo>
                <a:lnTo>
                  <a:pt x="140353" y="156368"/>
                </a:lnTo>
                <a:lnTo>
                  <a:pt x="144369" y="155025"/>
                </a:lnTo>
                <a:lnTo>
                  <a:pt x="148633" y="153336"/>
                </a:lnTo>
                <a:lnTo>
                  <a:pt x="153064" y="152210"/>
                </a:lnTo>
                <a:lnTo>
                  <a:pt x="157605" y="151460"/>
                </a:lnTo>
                <a:lnTo>
                  <a:pt x="162220" y="150959"/>
                </a:lnTo>
                <a:lnTo>
                  <a:pt x="166091" y="150626"/>
                </a:lnTo>
                <a:lnTo>
                  <a:pt x="169465" y="150403"/>
                </a:lnTo>
                <a:lnTo>
                  <a:pt x="176791" y="150047"/>
                </a:lnTo>
                <a:lnTo>
                  <a:pt x="181852" y="149985"/>
                </a:lnTo>
                <a:lnTo>
                  <a:pt x="187703" y="149960"/>
                </a:lnTo>
                <a:lnTo>
                  <a:pt x="185738" y="1499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68"/>
          <p:cNvSpPr/>
          <p:nvPr/>
        </p:nvSpPr>
        <p:spPr>
          <a:xfrm>
            <a:off x="2531915" y="1421606"/>
            <a:ext cx="182583" cy="202037"/>
          </a:xfrm>
          <a:custGeom>
            <a:avLst/>
            <a:gdLst/>
            <a:ahLst/>
            <a:cxnLst/>
            <a:rect l="0" t="0" r="0" b="0"/>
            <a:pathLst>
              <a:path w="182583" h="202037">
                <a:moveTo>
                  <a:pt x="4116" y="0"/>
                </a:moveTo>
                <a:lnTo>
                  <a:pt x="0" y="0"/>
                </a:lnTo>
                <a:lnTo>
                  <a:pt x="3908" y="0"/>
                </a:lnTo>
                <a:lnTo>
                  <a:pt x="4054" y="3792"/>
                </a:lnTo>
                <a:lnTo>
                  <a:pt x="4868" y="4909"/>
                </a:lnTo>
                <a:lnTo>
                  <a:pt x="6205" y="5654"/>
                </a:lnTo>
                <a:lnTo>
                  <a:pt x="7890" y="6151"/>
                </a:lnTo>
                <a:lnTo>
                  <a:pt x="9013" y="8069"/>
                </a:lnTo>
                <a:lnTo>
                  <a:pt x="9762" y="10936"/>
                </a:lnTo>
                <a:lnTo>
                  <a:pt x="10261" y="14434"/>
                </a:lnTo>
                <a:lnTo>
                  <a:pt x="12932" y="20438"/>
                </a:lnTo>
                <a:lnTo>
                  <a:pt x="14756" y="23150"/>
                </a:lnTo>
                <a:lnTo>
                  <a:pt x="15971" y="26546"/>
                </a:lnTo>
                <a:lnTo>
                  <a:pt x="16782" y="30397"/>
                </a:lnTo>
                <a:lnTo>
                  <a:pt x="17323" y="34552"/>
                </a:lnTo>
                <a:lnTo>
                  <a:pt x="18477" y="38910"/>
                </a:lnTo>
                <a:lnTo>
                  <a:pt x="20039" y="43402"/>
                </a:lnTo>
                <a:lnTo>
                  <a:pt x="21875" y="47985"/>
                </a:lnTo>
                <a:lnTo>
                  <a:pt x="23099" y="51833"/>
                </a:lnTo>
                <a:lnTo>
                  <a:pt x="23915" y="55193"/>
                </a:lnTo>
                <a:lnTo>
                  <a:pt x="24459" y="58226"/>
                </a:lnTo>
                <a:lnTo>
                  <a:pt x="25615" y="62630"/>
                </a:lnTo>
                <a:lnTo>
                  <a:pt x="27180" y="67947"/>
                </a:lnTo>
                <a:lnTo>
                  <a:pt x="29017" y="73873"/>
                </a:lnTo>
                <a:lnTo>
                  <a:pt x="30241" y="79411"/>
                </a:lnTo>
                <a:lnTo>
                  <a:pt x="31058" y="84691"/>
                </a:lnTo>
                <a:lnTo>
                  <a:pt x="31602" y="89798"/>
                </a:lnTo>
                <a:lnTo>
                  <a:pt x="32759" y="94790"/>
                </a:lnTo>
                <a:lnTo>
                  <a:pt x="34323" y="99706"/>
                </a:lnTo>
                <a:lnTo>
                  <a:pt x="36160" y="104570"/>
                </a:lnTo>
                <a:lnTo>
                  <a:pt x="37385" y="108607"/>
                </a:lnTo>
                <a:lnTo>
                  <a:pt x="38201" y="112092"/>
                </a:lnTo>
                <a:lnTo>
                  <a:pt x="38746" y="115209"/>
                </a:lnTo>
                <a:lnTo>
                  <a:pt x="39108" y="118874"/>
                </a:lnTo>
                <a:lnTo>
                  <a:pt x="39351" y="122906"/>
                </a:lnTo>
                <a:lnTo>
                  <a:pt x="39512" y="127181"/>
                </a:lnTo>
                <a:lnTo>
                  <a:pt x="40413" y="131618"/>
                </a:lnTo>
                <a:lnTo>
                  <a:pt x="41808" y="136164"/>
                </a:lnTo>
                <a:lnTo>
                  <a:pt x="43531" y="140782"/>
                </a:lnTo>
                <a:lnTo>
                  <a:pt x="44680" y="145448"/>
                </a:lnTo>
                <a:lnTo>
                  <a:pt x="45446" y="150147"/>
                </a:lnTo>
                <a:lnTo>
                  <a:pt x="45957" y="154866"/>
                </a:lnTo>
                <a:lnTo>
                  <a:pt x="46297" y="158806"/>
                </a:lnTo>
                <a:lnTo>
                  <a:pt x="46524" y="162227"/>
                </a:lnTo>
                <a:lnTo>
                  <a:pt x="46777" y="168145"/>
                </a:lnTo>
                <a:lnTo>
                  <a:pt x="46889" y="173420"/>
                </a:lnTo>
                <a:lnTo>
                  <a:pt x="46975" y="202036"/>
                </a:lnTo>
                <a:lnTo>
                  <a:pt x="46977" y="200422"/>
                </a:lnTo>
                <a:lnTo>
                  <a:pt x="43185" y="200142"/>
                </a:lnTo>
                <a:lnTo>
                  <a:pt x="42069" y="199309"/>
                </a:lnTo>
                <a:lnTo>
                  <a:pt x="41324" y="197960"/>
                </a:lnTo>
                <a:lnTo>
                  <a:pt x="40827" y="196267"/>
                </a:lnTo>
                <a:lnTo>
                  <a:pt x="38159" y="192269"/>
                </a:lnTo>
                <a:lnTo>
                  <a:pt x="36336" y="190092"/>
                </a:lnTo>
                <a:lnTo>
                  <a:pt x="35121" y="187846"/>
                </a:lnTo>
                <a:lnTo>
                  <a:pt x="33771" y="183235"/>
                </a:lnTo>
                <a:lnTo>
                  <a:pt x="31054" y="178539"/>
                </a:lnTo>
                <a:lnTo>
                  <a:pt x="27200" y="173807"/>
                </a:lnTo>
                <a:lnTo>
                  <a:pt x="22843" y="169057"/>
                </a:lnTo>
                <a:lnTo>
                  <a:pt x="21362" y="166680"/>
                </a:lnTo>
                <a:lnTo>
                  <a:pt x="19718" y="161921"/>
                </a:lnTo>
                <a:lnTo>
                  <a:pt x="19280" y="158748"/>
                </a:lnTo>
                <a:lnTo>
                  <a:pt x="18988" y="155044"/>
                </a:lnTo>
                <a:lnTo>
                  <a:pt x="18663" y="147490"/>
                </a:lnTo>
                <a:lnTo>
                  <a:pt x="18518" y="141486"/>
                </a:lnTo>
                <a:lnTo>
                  <a:pt x="19274" y="138774"/>
                </a:lnTo>
                <a:lnTo>
                  <a:pt x="22230" y="133644"/>
                </a:lnTo>
                <a:lnTo>
                  <a:pt x="26189" y="128718"/>
                </a:lnTo>
                <a:lnTo>
                  <a:pt x="30595" y="123883"/>
                </a:lnTo>
                <a:lnTo>
                  <a:pt x="37538" y="116698"/>
                </a:lnTo>
                <a:lnTo>
                  <a:pt x="42253" y="111926"/>
                </a:lnTo>
                <a:lnTo>
                  <a:pt x="45416" y="109542"/>
                </a:lnTo>
                <a:lnTo>
                  <a:pt x="49111" y="107159"/>
                </a:lnTo>
                <a:lnTo>
                  <a:pt x="53163" y="104777"/>
                </a:lnTo>
                <a:lnTo>
                  <a:pt x="57451" y="102395"/>
                </a:lnTo>
                <a:lnTo>
                  <a:pt x="66449" y="97632"/>
                </a:lnTo>
                <a:lnTo>
                  <a:pt x="71072" y="96044"/>
                </a:lnTo>
                <a:lnTo>
                  <a:pt x="75740" y="94985"/>
                </a:lnTo>
                <a:lnTo>
                  <a:pt x="80440" y="94279"/>
                </a:lnTo>
                <a:lnTo>
                  <a:pt x="85161" y="93809"/>
                </a:lnTo>
                <a:lnTo>
                  <a:pt x="89896" y="93496"/>
                </a:lnTo>
                <a:lnTo>
                  <a:pt x="94640" y="93286"/>
                </a:lnTo>
                <a:lnTo>
                  <a:pt x="99390" y="92353"/>
                </a:lnTo>
                <a:lnTo>
                  <a:pt x="104145" y="90938"/>
                </a:lnTo>
                <a:lnTo>
                  <a:pt x="108902" y="89200"/>
                </a:lnTo>
                <a:lnTo>
                  <a:pt x="113660" y="88835"/>
                </a:lnTo>
                <a:lnTo>
                  <a:pt x="118420" y="89386"/>
                </a:lnTo>
                <a:lnTo>
                  <a:pt x="123181" y="90547"/>
                </a:lnTo>
                <a:lnTo>
                  <a:pt x="127943" y="91320"/>
                </a:lnTo>
                <a:lnTo>
                  <a:pt x="132704" y="91837"/>
                </a:lnTo>
                <a:lnTo>
                  <a:pt x="137466" y="92181"/>
                </a:lnTo>
                <a:lnTo>
                  <a:pt x="142229" y="92410"/>
                </a:lnTo>
                <a:lnTo>
                  <a:pt x="151753" y="92664"/>
                </a:lnTo>
                <a:lnTo>
                  <a:pt x="155722" y="93526"/>
                </a:lnTo>
                <a:lnTo>
                  <a:pt x="159162" y="94895"/>
                </a:lnTo>
                <a:lnTo>
                  <a:pt x="162248" y="96600"/>
                </a:lnTo>
                <a:lnTo>
                  <a:pt x="167795" y="100613"/>
                </a:lnTo>
                <a:lnTo>
                  <a:pt x="170385" y="102793"/>
                </a:lnTo>
                <a:lnTo>
                  <a:pt x="172905" y="105835"/>
                </a:lnTo>
                <a:lnTo>
                  <a:pt x="175380" y="109451"/>
                </a:lnTo>
                <a:lnTo>
                  <a:pt x="177823" y="113448"/>
                </a:lnTo>
                <a:lnTo>
                  <a:pt x="179452" y="116907"/>
                </a:lnTo>
                <a:lnTo>
                  <a:pt x="181261" y="122867"/>
                </a:lnTo>
                <a:lnTo>
                  <a:pt x="181744" y="126361"/>
                </a:lnTo>
                <a:lnTo>
                  <a:pt x="182066" y="130278"/>
                </a:lnTo>
                <a:lnTo>
                  <a:pt x="182423" y="138070"/>
                </a:lnTo>
                <a:lnTo>
                  <a:pt x="182582" y="144179"/>
                </a:lnTo>
                <a:lnTo>
                  <a:pt x="181037" y="146919"/>
                </a:lnTo>
                <a:lnTo>
                  <a:pt x="178420" y="149539"/>
                </a:lnTo>
                <a:lnTo>
                  <a:pt x="175087" y="152081"/>
                </a:lnTo>
                <a:lnTo>
                  <a:pt x="171278" y="155362"/>
                </a:lnTo>
                <a:lnTo>
                  <a:pt x="167151" y="159137"/>
                </a:lnTo>
                <a:lnTo>
                  <a:pt x="162812" y="163241"/>
                </a:lnTo>
                <a:lnTo>
                  <a:pt x="158332" y="166771"/>
                </a:lnTo>
                <a:lnTo>
                  <a:pt x="153758" y="169918"/>
                </a:lnTo>
                <a:lnTo>
                  <a:pt x="149121" y="172810"/>
                </a:lnTo>
                <a:lnTo>
                  <a:pt x="144442" y="175531"/>
                </a:lnTo>
                <a:lnTo>
                  <a:pt x="135010" y="180672"/>
                </a:lnTo>
                <a:lnTo>
                  <a:pt x="130272" y="182360"/>
                </a:lnTo>
                <a:lnTo>
                  <a:pt x="125526" y="183486"/>
                </a:lnTo>
                <a:lnTo>
                  <a:pt x="120775" y="184236"/>
                </a:lnTo>
                <a:lnTo>
                  <a:pt x="116814" y="185530"/>
                </a:lnTo>
                <a:lnTo>
                  <a:pt x="113379" y="187187"/>
                </a:lnTo>
                <a:lnTo>
                  <a:pt x="110295" y="189085"/>
                </a:lnTo>
                <a:lnTo>
                  <a:pt x="106652" y="190350"/>
                </a:lnTo>
                <a:lnTo>
                  <a:pt x="102636" y="191194"/>
                </a:lnTo>
                <a:lnTo>
                  <a:pt x="98370" y="191756"/>
                </a:lnTo>
                <a:lnTo>
                  <a:pt x="94733" y="192131"/>
                </a:lnTo>
                <a:lnTo>
                  <a:pt x="91515" y="192381"/>
                </a:lnTo>
                <a:lnTo>
                  <a:pt x="88576" y="192547"/>
                </a:lnTo>
                <a:lnTo>
                  <a:pt x="81076" y="192733"/>
                </a:lnTo>
                <a:lnTo>
                  <a:pt x="67119" y="192851"/>
                </a:lnTo>
                <a:lnTo>
                  <a:pt x="64374" y="192068"/>
                </a:lnTo>
                <a:lnTo>
                  <a:pt x="59208" y="189079"/>
                </a:lnTo>
                <a:lnTo>
                  <a:pt x="55629" y="186727"/>
                </a:lnTo>
                <a:lnTo>
                  <a:pt x="52675" y="186177"/>
                </a:lnTo>
                <a:lnTo>
                  <a:pt x="50776" y="186030"/>
                </a:lnTo>
                <a:lnTo>
                  <a:pt x="49510" y="185139"/>
                </a:lnTo>
                <a:lnTo>
                  <a:pt x="48666" y="183751"/>
                </a:lnTo>
                <a:lnTo>
                  <a:pt x="46978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69"/>
          <p:cNvSpPr/>
          <p:nvPr/>
        </p:nvSpPr>
        <p:spPr>
          <a:xfrm>
            <a:off x="2807493" y="1493043"/>
            <a:ext cx="107158" cy="7145"/>
          </a:xfrm>
          <a:custGeom>
            <a:avLst/>
            <a:gdLst/>
            <a:ahLst/>
            <a:cxnLst/>
            <a:rect l="0" t="0" r="0" b="0"/>
            <a:pathLst>
              <a:path w="107158" h="7145">
                <a:moveTo>
                  <a:pt x="0" y="7144"/>
                </a:moveTo>
                <a:lnTo>
                  <a:pt x="34760" y="7144"/>
                </a:lnTo>
                <a:lnTo>
                  <a:pt x="39048" y="6350"/>
                </a:lnTo>
                <a:lnTo>
                  <a:pt x="43495" y="5027"/>
                </a:lnTo>
                <a:lnTo>
                  <a:pt x="48047" y="3352"/>
                </a:lnTo>
                <a:lnTo>
                  <a:pt x="51875" y="2234"/>
                </a:lnTo>
                <a:lnTo>
                  <a:pt x="55221" y="1490"/>
                </a:lnTo>
                <a:lnTo>
                  <a:pt x="58246" y="993"/>
                </a:lnTo>
                <a:lnTo>
                  <a:pt x="61055" y="662"/>
                </a:lnTo>
                <a:lnTo>
                  <a:pt x="63723" y="442"/>
                </a:lnTo>
                <a:lnTo>
                  <a:pt x="66294" y="294"/>
                </a:lnTo>
                <a:lnTo>
                  <a:pt x="73385" y="131"/>
                </a:lnTo>
                <a:lnTo>
                  <a:pt x="1071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170"/>
          <p:cNvSpPr/>
          <p:nvPr/>
        </p:nvSpPr>
        <p:spPr>
          <a:xfrm>
            <a:off x="2850356" y="1535906"/>
            <a:ext cx="100013" cy="7145"/>
          </a:xfrm>
          <a:custGeom>
            <a:avLst/>
            <a:gdLst/>
            <a:ahLst/>
            <a:cxnLst/>
            <a:rect l="0" t="0" r="0" b="0"/>
            <a:pathLst>
              <a:path w="100013" h="7145">
                <a:moveTo>
                  <a:pt x="0" y="7144"/>
                </a:moveTo>
                <a:lnTo>
                  <a:pt x="34778" y="7144"/>
                </a:lnTo>
                <a:lnTo>
                  <a:pt x="41441" y="6350"/>
                </a:lnTo>
                <a:lnTo>
                  <a:pt x="49853" y="5027"/>
                </a:lnTo>
                <a:lnTo>
                  <a:pt x="59429" y="3351"/>
                </a:lnTo>
                <a:lnTo>
                  <a:pt x="66606" y="2234"/>
                </a:lnTo>
                <a:lnTo>
                  <a:pt x="72185" y="1489"/>
                </a:lnTo>
                <a:lnTo>
                  <a:pt x="76699" y="993"/>
                </a:lnTo>
                <a:lnTo>
                  <a:pt x="81295" y="662"/>
                </a:lnTo>
                <a:lnTo>
                  <a:pt x="85946" y="441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71"/>
          <p:cNvSpPr/>
          <p:nvPr/>
        </p:nvSpPr>
        <p:spPr>
          <a:xfrm>
            <a:off x="3071812" y="1514475"/>
            <a:ext cx="78582" cy="7144"/>
          </a:xfrm>
          <a:custGeom>
            <a:avLst/>
            <a:gdLst/>
            <a:ahLst/>
            <a:cxnLst/>
            <a:rect l="0" t="0" r="0" b="0"/>
            <a:pathLst>
              <a:path w="78582" h="7144">
                <a:moveTo>
                  <a:pt x="0" y="7143"/>
                </a:moveTo>
                <a:lnTo>
                  <a:pt x="3793" y="7143"/>
                </a:lnTo>
                <a:lnTo>
                  <a:pt x="5703" y="6350"/>
                </a:lnTo>
                <a:lnTo>
                  <a:pt x="7770" y="5027"/>
                </a:lnTo>
                <a:lnTo>
                  <a:pt x="9944" y="3351"/>
                </a:lnTo>
                <a:lnTo>
                  <a:pt x="10597" y="2234"/>
                </a:lnTo>
                <a:lnTo>
                  <a:pt x="10240" y="1489"/>
                </a:lnTo>
                <a:lnTo>
                  <a:pt x="9208" y="992"/>
                </a:lnTo>
                <a:lnTo>
                  <a:pt x="9313" y="662"/>
                </a:lnTo>
                <a:lnTo>
                  <a:pt x="10177" y="441"/>
                </a:lnTo>
                <a:lnTo>
                  <a:pt x="11548" y="294"/>
                </a:lnTo>
                <a:lnTo>
                  <a:pt x="13255" y="196"/>
                </a:lnTo>
                <a:lnTo>
                  <a:pt x="17269" y="87"/>
                </a:lnTo>
                <a:lnTo>
                  <a:pt x="785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72"/>
          <p:cNvSpPr/>
          <p:nvPr/>
        </p:nvSpPr>
        <p:spPr>
          <a:xfrm>
            <a:off x="3243262" y="1428750"/>
            <a:ext cx="6851" cy="164307"/>
          </a:xfrm>
          <a:custGeom>
            <a:avLst/>
            <a:gdLst/>
            <a:ahLst/>
            <a:cxnLst/>
            <a:rect l="0" t="0" r="0" b="0"/>
            <a:pathLst>
              <a:path w="6851" h="164307">
                <a:moveTo>
                  <a:pt x="0" y="0"/>
                </a:moveTo>
                <a:lnTo>
                  <a:pt x="0" y="17061"/>
                </a:lnTo>
                <a:lnTo>
                  <a:pt x="794" y="19311"/>
                </a:lnTo>
                <a:lnTo>
                  <a:pt x="2116" y="21605"/>
                </a:lnTo>
                <a:lnTo>
                  <a:pt x="3793" y="23928"/>
                </a:lnTo>
                <a:lnTo>
                  <a:pt x="4909" y="27065"/>
                </a:lnTo>
                <a:lnTo>
                  <a:pt x="5654" y="30743"/>
                </a:lnTo>
                <a:lnTo>
                  <a:pt x="6151" y="34782"/>
                </a:lnTo>
                <a:lnTo>
                  <a:pt x="6482" y="38269"/>
                </a:lnTo>
                <a:lnTo>
                  <a:pt x="6702" y="41388"/>
                </a:lnTo>
                <a:lnTo>
                  <a:pt x="6850" y="44261"/>
                </a:lnTo>
                <a:lnTo>
                  <a:pt x="6154" y="46969"/>
                </a:lnTo>
                <a:lnTo>
                  <a:pt x="4896" y="49569"/>
                </a:lnTo>
                <a:lnTo>
                  <a:pt x="3264" y="52096"/>
                </a:lnTo>
                <a:lnTo>
                  <a:pt x="2177" y="55368"/>
                </a:lnTo>
                <a:lnTo>
                  <a:pt x="1451" y="59137"/>
                </a:lnTo>
                <a:lnTo>
                  <a:pt x="967" y="63237"/>
                </a:lnTo>
                <a:lnTo>
                  <a:pt x="645" y="67558"/>
                </a:lnTo>
                <a:lnTo>
                  <a:pt x="430" y="72026"/>
                </a:lnTo>
                <a:lnTo>
                  <a:pt x="128" y="83782"/>
                </a:lnTo>
                <a:lnTo>
                  <a:pt x="0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73"/>
          <p:cNvSpPr/>
          <p:nvPr/>
        </p:nvSpPr>
        <p:spPr>
          <a:xfrm>
            <a:off x="3350418" y="1421606"/>
            <a:ext cx="114301" cy="78556"/>
          </a:xfrm>
          <a:custGeom>
            <a:avLst/>
            <a:gdLst/>
            <a:ahLst/>
            <a:cxnLst/>
            <a:rect l="0" t="0" r="0" b="0"/>
            <a:pathLst>
              <a:path w="114301" h="78556">
                <a:moveTo>
                  <a:pt x="0" y="0"/>
                </a:moveTo>
                <a:lnTo>
                  <a:pt x="6850" y="0"/>
                </a:lnTo>
                <a:lnTo>
                  <a:pt x="9130" y="2116"/>
                </a:lnTo>
                <a:lnTo>
                  <a:pt x="10850" y="3792"/>
                </a:lnTo>
                <a:lnTo>
                  <a:pt x="11995" y="5703"/>
                </a:lnTo>
                <a:lnTo>
                  <a:pt x="12760" y="7771"/>
                </a:lnTo>
                <a:lnTo>
                  <a:pt x="13985" y="13000"/>
                </a:lnTo>
                <a:lnTo>
                  <a:pt x="14087" y="14223"/>
                </a:lnTo>
                <a:lnTo>
                  <a:pt x="14154" y="15832"/>
                </a:lnTo>
                <a:lnTo>
                  <a:pt x="14228" y="19736"/>
                </a:lnTo>
                <a:lnTo>
                  <a:pt x="14285" y="38126"/>
                </a:lnTo>
                <a:lnTo>
                  <a:pt x="13492" y="39705"/>
                </a:lnTo>
                <a:lnTo>
                  <a:pt x="12170" y="40758"/>
                </a:lnTo>
                <a:lnTo>
                  <a:pt x="10495" y="41459"/>
                </a:lnTo>
                <a:lnTo>
                  <a:pt x="10172" y="42720"/>
                </a:lnTo>
                <a:lnTo>
                  <a:pt x="10750" y="44355"/>
                </a:lnTo>
                <a:lnTo>
                  <a:pt x="11930" y="46239"/>
                </a:lnTo>
                <a:lnTo>
                  <a:pt x="11922" y="48289"/>
                </a:lnTo>
                <a:lnTo>
                  <a:pt x="11123" y="50448"/>
                </a:lnTo>
                <a:lnTo>
                  <a:pt x="7930" y="55826"/>
                </a:lnTo>
                <a:lnTo>
                  <a:pt x="7668" y="57061"/>
                </a:lnTo>
                <a:lnTo>
                  <a:pt x="7494" y="58678"/>
                </a:lnTo>
                <a:lnTo>
                  <a:pt x="7146" y="64265"/>
                </a:lnTo>
                <a:lnTo>
                  <a:pt x="7144" y="70442"/>
                </a:lnTo>
                <a:lnTo>
                  <a:pt x="7938" y="70774"/>
                </a:lnTo>
                <a:lnTo>
                  <a:pt x="10937" y="71143"/>
                </a:lnTo>
                <a:lnTo>
                  <a:pt x="14419" y="71379"/>
                </a:lnTo>
                <a:lnTo>
                  <a:pt x="17786" y="71412"/>
                </a:lnTo>
                <a:lnTo>
                  <a:pt x="19794" y="72214"/>
                </a:lnTo>
                <a:lnTo>
                  <a:pt x="21928" y="73543"/>
                </a:lnTo>
                <a:lnTo>
                  <a:pt x="27263" y="77586"/>
                </a:lnTo>
                <a:lnTo>
                  <a:pt x="30108" y="78139"/>
                </a:lnTo>
                <a:lnTo>
                  <a:pt x="31979" y="78286"/>
                </a:lnTo>
                <a:lnTo>
                  <a:pt x="34019" y="78385"/>
                </a:lnTo>
                <a:lnTo>
                  <a:pt x="38403" y="78494"/>
                </a:lnTo>
                <a:lnTo>
                  <a:pt x="45334" y="78555"/>
                </a:lnTo>
                <a:lnTo>
                  <a:pt x="47686" y="77770"/>
                </a:lnTo>
                <a:lnTo>
                  <a:pt x="50046" y="76453"/>
                </a:lnTo>
                <a:lnTo>
                  <a:pt x="52414" y="74781"/>
                </a:lnTo>
                <a:lnTo>
                  <a:pt x="54786" y="73667"/>
                </a:lnTo>
                <a:lnTo>
                  <a:pt x="57162" y="72924"/>
                </a:lnTo>
                <a:lnTo>
                  <a:pt x="59540" y="72428"/>
                </a:lnTo>
                <a:lnTo>
                  <a:pt x="61919" y="72098"/>
                </a:lnTo>
                <a:lnTo>
                  <a:pt x="64297" y="71878"/>
                </a:lnTo>
                <a:lnTo>
                  <a:pt x="66678" y="71731"/>
                </a:lnTo>
                <a:lnTo>
                  <a:pt x="71439" y="71568"/>
                </a:lnTo>
                <a:lnTo>
                  <a:pt x="80963" y="71463"/>
                </a:lnTo>
                <a:lnTo>
                  <a:pt x="83344" y="70661"/>
                </a:lnTo>
                <a:lnTo>
                  <a:pt x="85725" y="69332"/>
                </a:lnTo>
                <a:lnTo>
                  <a:pt x="88107" y="67653"/>
                </a:lnTo>
                <a:lnTo>
                  <a:pt x="90488" y="66533"/>
                </a:lnTo>
                <a:lnTo>
                  <a:pt x="92869" y="65786"/>
                </a:lnTo>
                <a:lnTo>
                  <a:pt x="95250" y="65289"/>
                </a:lnTo>
                <a:lnTo>
                  <a:pt x="97632" y="64957"/>
                </a:lnTo>
                <a:lnTo>
                  <a:pt x="100013" y="64736"/>
                </a:lnTo>
                <a:lnTo>
                  <a:pt x="102394" y="64589"/>
                </a:lnTo>
                <a:lnTo>
                  <a:pt x="107157" y="64425"/>
                </a:lnTo>
                <a:lnTo>
                  <a:pt x="112889" y="64320"/>
                </a:lnTo>
                <a:lnTo>
                  <a:pt x="113360" y="63517"/>
                </a:lnTo>
                <a:lnTo>
                  <a:pt x="113674" y="62188"/>
                </a:lnTo>
                <a:lnTo>
                  <a:pt x="114300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74"/>
          <p:cNvSpPr/>
          <p:nvPr/>
        </p:nvSpPr>
        <p:spPr>
          <a:xfrm>
            <a:off x="3443287" y="1421606"/>
            <a:ext cx="21432" cy="171451"/>
          </a:xfrm>
          <a:custGeom>
            <a:avLst/>
            <a:gdLst/>
            <a:ahLst/>
            <a:cxnLst/>
            <a:rect l="0" t="0" r="0" b="0"/>
            <a:pathLst>
              <a:path w="21432" h="171451">
                <a:moveTo>
                  <a:pt x="0" y="0"/>
                </a:moveTo>
                <a:lnTo>
                  <a:pt x="4116" y="0"/>
                </a:lnTo>
                <a:lnTo>
                  <a:pt x="699" y="0"/>
                </a:lnTo>
                <a:lnTo>
                  <a:pt x="4000" y="0"/>
                </a:lnTo>
                <a:lnTo>
                  <a:pt x="5047" y="793"/>
                </a:lnTo>
                <a:lnTo>
                  <a:pt x="5746" y="2116"/>
                </a:lnTo>
                <a:lnTo>
                  <a:pt x="6212" y="3792"/>
                </a:lnTo>
                <a:lnTo>
                  <a:pt x="6730" y="7771"/>
                </a:lnTo>
                <a:lnTo>
                  <a:pt x="6960" y="12185"/>
                </a:lnTo>
                <a:lnTo>
                  <a:pt x="7062" y="16792"/>
                </a:lnTo>
                <a:lnTo>
                  <a:pt x="7883" y="19132"/>
                </a:lnTo>
                <a:lnTo>
                  <a:pt x="9224" y="21486"/>
                </a:lnTo>
                <a:lnTo>
                  <a:pt x="10912" y="23849"/>
                </a:lnTo>
                <a:lnTo>
                  <a:pt x="12038" y="27011"/>
                </a:lnTo>
                <a:lnTo>
                  <a:pt x="12788" y="30708"/>
                </a:lnTo>
                <a:lnTo>
                  <a:pt x="13288" y="34759"/>
                </a:lnTo>
                <a:lnTo>
                  <a:pt x="13621" y="39048"/>
                </a:lnTo>
                <a:lnTo>
                  <a:pt x="13843" y="43494"/>
                </a:lnTo>
                <a:lnTo>
                  <a:pt x="13991" y="48046"/>
                </a:lnTo>
                <a:lnTo>
                  <a:pt x="14884" y="51874"/>
                </a:lnTo>
                <a:lnTo>
                  <a:pt x="16272" y="55220"/>
                </a:lnTo>
                <a:lnTo>
                  <a:pt x="17992" y="58245"/>
                </a:lnTo>
                <a:lnTo>
                  <a:pt x="19138" y="61848"/>
                </a:lnTo>
                <a:lnTo>
                  <a:pt x="19902" y="65839"/>
                </a:lnTo>
                <a:lnTo>
                  <a:pt x="20413" y="70086"/>
                </a:lnTo>
                <a:lnTo>
                  <a:pt x="20752" y="74505"/>
                </a:lnTo>
                <a:lnTo>
                  <a:pt x="20979" y="79039"/>
                </a:lnTo>
                <a:lnTo>
                  <a:pt x="21296" y="90888"/>
                </a:lnTo>
                <a:lnTo>
                  <a:pt x="21423" y="119365"/>
                </a:lnTo>
                <a:lnTo>
                  <a:pt x="21431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175"/>
          <p:cNvSpPr/>
          <p:nvPr/>
        </p:nvSpPr>
        <p:spPr>
          <a:xfrm>
            <a:off x="364331" y="2235993"/>
            <a:ext cx="150020" cy="7145"/>
          </a:xfrm>
          <a:custGeom>
            <a:avLst/>
            <a:gdLst/>
            <a:ahLst/>
            <a:cxnLst/>
            <a:rect l="0" t="0" r="0" b="0"/>
            <a:pathLst>
              <a:path w="150020" h="7145">
                <a:moveTo>
                  <a:pt x="0" y="7144"/>
                </a:moveTo>
                <a:lnTo>
                  <a:pt x="84428" y="7144"/>
                </a:lnTo>
                <a:lnTo>
                  <a:pt x="88829" y="6350"/>
                </a:lnTo>
                <a:lnTo>
                  <a:pt x="93350" y="5027"/>
                </a:lnTo>
                <a:lnTo>
                  <a:pt x="97952" y="3352"/>
                </a:lnTo>
                <a:lnTo>
                  <a:pt x="102607" y="2234"/>
                </a:lnTo>
                <a:lnTo>
                  <a:pt x="107299" y="1490"/>
                </a:lnTo>
                <a:lnTo>
                  <a:pt x="118649" y="294"/>
                </a:lnTo>
                <a:lnTo>
                  <a:pt x="121169" y="197"/>
                </a:lnTo>
                <a:lnTo>
                  <a:pt x="132298" y="58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176"/>
          <p:cNvSpPr/>
          <p:nvPr/>
        </p:nvSpPr>
        <p:spPr>
          <a:xfrm>
            <a:off x="645965" y="2128837"/>
            <a:ext cx="161279" cy="85724"/>
          </a:xfrm>
          <a:custGeom>
            <a:avLst/>
            <a:gdLst/>
            <a:ahLst/>
            <a:cxnLst/>
            <a:rect l="0" t="0" r="0" b="0"/>
            <a:pathLst>
              <a:path w="161279" h="85724">
                <a:moveTo>
                  <a:pt x="4116" y="0"/>
                </a:moveTo>
                <a:lnTo>
                  <a:pt x="323" y="0"/>
                </a:lnTo>
                <a:lnTo>
                  <a:pt x="0" y="794"/>
                </a:lnTo>
                <a:lnTo>
                  <a:pt x="578" y="2117"/>
                </a:lnTo>
                <a:lnTo>
                  <a:pt x="1757" y="3793"/>
                </a:lnTo>
                <a:lnTo>
                  <a:pt x="3337" y="4910"/>
                </a:lnTo>
                <a:lnTo>
                  <a:pt x="7209" y="6151"/>
                </a:lnTo>
                <a:lnTo>
                  <a:pt x="10147" y="8863"/>
                </a:lnTo>
                <a:lnTo>
                  <a:pt x="13692" y="13053"/>
                </a:lnTo>
                <a:lnTo>
                  <a:pt x="17644" y="18227"/>
                </a:lnTo>
                <a:lnTo>
                  <a:pt x="20278" y="22470"/>
                </a:lnTo>
                <a:lnTo>
                  <a:pt x="22034" y="26093"/>
                </a:lnTo>
                <a:lnTo>
                  <a:pt x="23205" y="29301"/>
                </a:lnTo>
                <a:lnTo>
                  <a:pt x="23192" y="32234"/>
                </a:lnTo>
                <a:lnTo>
                  <a:pt x="22390" y="34983"/>
                </a:lnTo>
                <a:lnTo>
                  <a:pt x="21061" y="37609"/>
                </a:lnTo>
                <a:lnTo>
                  <a:pt x="20968" y="40155"/>
                </a:lnTo>
                <a:lnTo>
                  <a:pt x="21701" y="42644"/>
                </a:lnTo>
                <a:lnTo>
                  <a:pt x="22983" y="45098"/>
                </a:lnTo>
                <a:lnTo>
                  <a:pt x="23044" y="47528"/>
                </a:lnTo>
                <a:lnTo>
                  <a:pt x="22291" y="49942"/>
                </a:lnTo>
                <a:lnTo>
                  <a:pt x="20995" y="52344"/>
                </a:lnTo>
                <a:lnTo>
                  <a:pt x="19337" y="54740"/>
                </a:lnTo>
                <a:lnTo>
                  <a:pt x="17438" y="57131"/>
                </a:lnTo>
                <a:lnTo>
                  <a:pt x="15378" y="59518"/>
                </a:lnTo>
                <a:lnTo>
                  <a:pt x="14005" y="61904"/>
                </a:lnTo>
                <a:lnTo>
                  <a:pt x="13090" y="64288"/>
                </a:lnTo>
                <a:lnTo>
                  <a:pt x="11621" y="70025"/>
                </a:lnTo>
                <a:lnTo>
                  <a:pt x="11500" y="71290"/>
                </a:lnTo>
                <a:lnTo>
                  <a:pt x="11420" y="72926"/>
                </a:lnTo>
                <a:lnTo>
                  <a:pt x="11291" y="77464"/>
                </a:lnTo>
                <a:lnTo>
                  <a:pt x="11269" y="82043"/>
                </a:lnTo>
                <a:lnTo>
                  <a:pt x="12059" y="83270"/>
                </a:lnTo>
                <a:lnTo>
                  <a:pt x="13380" y="84088"/>
                </a:lnTo>
                <a:lnTo>
                  <a:pt x="16964" y="84998"/>
                </a:lnTo>
                <a:lnTo>
                  <a:pt x="21203" y="85402"/>
                </a:lnTo>
                <a:lnTo>
                  <a:pt x="25482" y="85661"/>
                </a:lnTo>
                <a:lnTo>
                  <a:pt x="38514" y="85723"/>
                </a:lnTo>
                <a:lnTo>
                  <a:pt x="43481" y="83607"/>
                </a:lnTo>
                <a:lnTo>
                  <a:pt x="47028" y="81932"/>
                </a:lnTo>
                <a:lnTo>
                  <a:pt x="50186" y="80815"/>
                </a:lnTo>
                <a:lnTo>
                  <a:pt x="53085" y="80071"/>
                </a:lnTo>
                <a:lnTo>
                  <a:pt x="55812" y="79574"/>
                </a:lnTo>
                <a:lnTo>
                  <a:pt x="59218" y="79243"/>
                </a:lnTo>
                <a:lnTo>
                  <a:pt x="63075" y="79023"/>
                </a:lnTo>
                <a:lnTo>
                  <a:pt x="71595" y="78778"/>
                </a:lnTo>
                <a:lnTo>
                  <a:pt x="80673" y="78668"/>
                </a:lnTo>
                <a:lnTo>
                  <a:pt x="85317" y="77846"/>
                </a:lnTo>
                <a:lnTo>
                  <a:pt x="89999" y="76503"/>
                </a:lnTo>
                <a:lnTo>
                  <a:pt x="94709" y="74815"/>
                </a:lnTo>
                <a:lnTo>
                  <a:pt x="98643" y="73689"/>
                </a:lnTo>
                <a:lnTo>
                  <a:pt x="102059" y="72939"/>
                </a:lnTo>
                <a:lnTo>
                  <a:pt x="105130" y="72438"/>
                </a:lnTo>
                <a:lnTo>
                  <a:pt x="108765" y="72105"/>
                </a:lnTo>
                <a:lnTo>
                  <a:pt x="112775" y="71882"/>
                </a:lnTo>
                <a:lnTo>
                  <a:pt x="120671" y="71635"/>
                </a:lnTo>
                <a:lnTo>
                  <a:pt x="126826" y="71525"/>
                </a:lnTo>
                <a:lnTo>
                  <a:pt x="130373" y="70703"/>
                </a:lnTo>
                <a:lnTo>
                  <a:pt x="134325" y="69360"/>
                </a:lnTo>
                <a:lnTo>
                  <a:pt x="138546" y="67671"/>
                </a:lnTo>
                <a:lnTo>
                  <a:pt x="142949" y="66545"/>
                </a:lnTo>
                <a:lnTo>
                  <a:pt x="147471" y="65795"/>
                </a:lnTo>
                <a:lnTo>
                  <a:pt x="161278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77"/>
          <p:cNvSpPr/>
          <p:nvPr/>
        </p:nvSpPr>
        <p:spPr>
          <a:xfrm>
            <a:off x="810271" y="2100262"/>
            <a:ext cx="25548" cy="242889"/>
          </a:xfrm>
          <a:custGeom>
            <a:avLst/>
            <a:gdLst/>
            <a:ahLst/>
            <a:cxnLst/>
            <a:rect l="0" t="0" r="0" b="0"/>
            <a:pathLst>
              <a:path w="25548" h="242889">
                <a:moveTo>
                  <a:pt x="4116" y="0"/>
                </a:moveTo>
                <a:lnTo>
                  <a:pt x="4116" y="9943"/>
                </a:lnTo>
                <a:lnTo>
                  <a:pt x="3322" y="12185"/>
                </a:lnTo>
                <a:lnTo>
                  <a:pt x="1999" y="14474"/>
                </a:lnTo>
                <a:lnTo>
                  <a:pt x="323" y="16793"/>
                </a:lnTo>
                <a:lnTo>
                  <a:pt x="0" y="19926"/>
                </a:lnTo>
                <a:lnTo>
                  <a:pt x="578" y="23603"/>
                </a:lnTo>
                <a:lnTo>
                  <a:pt x="1757" y="27642"/>
                </a:lnTo>
                <a:lnTo>
                  <a:pt x="2543" y="31128"/>
                </a:lnTo>
                <a:lnTo>
                  <a:pt x="3068" y="34246"/>
                </a:lnTo>
                <a:lnTo>
                  <a:pt x="3650" y="40620"/>
                </a:lnTo>
                <a:lnTo>
                  <a:pt x="3805" y="44543"/>
                </a:lnTo>
                <a:lnTo>
                  <a:pt x="3909" y="48745"/>
                </a:lnTo>
                <a:lnTo>
                  <a:pt x="4772" y="53134"/>
                </a:lnTo>
                <a:lnTo>
                  <a:pt x="6140" y="57648"/>
                </a:lnTo>
                <a:lnTo>
                  <a:pt x="7847" y="62244"/>
                </a:lnTo>
                <a:lnTo>
                  <a:pt x="8984" y="66896"/>
                </a:lnTo>
                <a:lnTo>
                  <a:pt x="9743" y="71585"/>
                </a:lnTo>
                <a:lnTo>
                  <a:pt x="10248" y="76298"/>
                </a:lnTo>
                <a:lnTo>
                  <a:pt x="10585" y="87378"/>
                </a:lnTo>
                <a:lnTo>
                  <a:pt x="11252" y="189804"/>
                </a:lnTo>
                <a:lnTo>
                  <a:pt x="10460" y="194004"/>
                </a:lnTo>
                <a:lnTo>
                  <a:pt x="9140" y="197599"/>
                </a:lnTo>
                <a:lnTo>
                  <a:pt x="7465" y="200789"/>
                </a:lnTo>
                <a:lnTo>
                  <a:pt x="7143" y="203709"/>
                </a:lnTo>
                <a:lnTo>
                  <a:pt x="7721" y="206450"/>
                </a:lnTo>
                <a:lnTo>
                  <a:pt x="8901" y="209071"/>
                </a:lnTo>
                <a:lnTo>
                  <a:pt x="10481" y="211612"/>
                </a:lnTo>
                <a:lnTo>
                  <a:pt x="12328" y="214100"/>
                </a:lnTo>
                <a:lnTo>
                  <a:pt x="14353" y="216552"/>
                </a:lnTo>
                <a:lnTo>
                  <a:pt x="15703" y="218980"/>
                </a:lnTo>
                <a:lnTo>
                  <a:pt x="16603" y="221393"/>
                </a:lnTo>
                <a:lnTo>
                  <a:pt x="17204" y="223796"/>
                </a:lnTo>
                <a:lnTo>
                  <a:pt x="18397" y="225397"/>
                </a:lnTo>
                <a:lnTo>
                  <a:pt x="19987" y="226465"/>
                </a:lnTo>
                <a:lnTo>
                  <a:pt x="21840" y="227176"/>
                </a:lnTo>
                <a:lnTo>
                  <a:pt x="23076" y="228445"/>
                </a:lnTo>
                <a:lnTo>
                  <a:pt x="23900" y="230084"/>
                </a:lnTo>
                <a:lnTo>
                  <a:pt x="25451" y="235412"/>
                </a:lnTo>
                <a:lnTo>
                  <a:pt x="25547" y="242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78"/>
          <p:cNvSpPr/>
          <p:nvPr/>
        </p:nvSpPr>
        <p:spPr>
          <a:xfrm>
            <a:off x="967713" y="2129167"/>
            <a:ext cx="175288" cy="192552"/>
          </a:xfrm>
          <a:custGeom>
            <a:avLst/>
            <a:gdLst/>
            <a:ahLst/>
            <a:cxnLst/>
            <a:rect l="0" t="0" r="0" b="0"/>
            <a:pathLst>
              <a:path w="175288" h="192552">
                <a:moveTo>
                  <a:pt x="3837" y="35389"/>
                </a:moveTo>
                <a:lnTo>
                  <a:pt x="14478" y="24747"/>
                </a:lnTo>
                <a:lnTo>
                  <a:pt x="17281" y="22738"/>
                </a:lnTo>
                <a:lnTo>
                  <a:pt x="20737" y="20605"/>
                </a:lnTo>
                <a:lnTo>
                  <a:pt x="24629" y="18389"/>
                </a:lnTo>
                <a:lnTo>
                  <a:pt x="28017" y="16118"/>
                </a:lnTo>
                <a:lnTo>
                  <a:pt x="31069" y="13810"/>
                </a:lnTo>
                <a:lnTo>
                  <a:pt x="33898" y="11478"/>
                </a:lnTo>
                <a:lnTo>
                  <a:pt x="37371" y="9923"/>
                </a:lnTo>
                <a:lnTo>
                  <a:pt x="41274" y="8887"/>
                </a:lnTo>
                <a:lnTo>
                  <a:pt x="45464" y="8196"/>
                </a:lnTo>
                <a:lnTo>
                  <a:pt x="49844" y="6942"/>
                </a:lnTo>
                <a:lnTo>
                  <a:pt x="54352" y="5312"/>
                </a:lnTo>
                <a:lnTo>
                  <a:pt x="58945" y="3431"/>
                </a:lnTo>
                <a:lnTo>
                  <a:pt x="63594" y="2177"/>
                </a:lnTo>
                <a:lnTo>
                  <a:pt x="68281" y="1341"/>
                </a:lnTo>
                <a:lnTo>
                  <a:pt x="72993" y="784"/>
                </a:lnTo>
                <a:lnTo>
                  <a:pt x="78516" y="413"/>
                </a:lnTo>
                <a:lnTo>
                  <a:pt x="84579" y="165"/>
                </a:lnTo>
                <a:lnTo>
                  <a:pt x="91003" y="0"/>
                </a:lnTo>
                <a:lnTo>
                  <a:pt x="96079" y="684"/>
                </a:lnTo>
                <a:lnTo>
                  <a:pt x="100256" y="1933"/>
                </a:lnTo>
                <a:lnTo>
                  <a:pt x="103835" y="3560"/>
                </a:lnTo>
                <a:lnTo>
                  <a:pt x="108602" y="4645"/>
                </a:lnTo>
                <a:lnTo>
                  <a:pt x="114162" y="5368"/>
                </a:lnTo>
                <a:lnTo>
                  <a:pt x="120249" y="5850"/>
                </a:lnTo>
                <a:lnTo>
                  <a:pt x="125101" y="6965"/>
                </a:lnTo>
                <a:lnTo>
                  <a:pt x="129129" y="8502"/>
                </a:lnTo>
                <a:lnTo>
                  <a:pt x="132609" y="10321"/>
                </a:lnTo>
                <a:lnTo>
                  <a:pt x="135722" y="12327"/>
                </a:lnTo>
                <a:lnTo>
                  <a:pt x="138592" y="14458"/>
                </a:lnTo>
                <a:lnTo>
                  <a:pt x="141298" y="16672"/>
                </a:lnTo>
                <a:lnTo>
                  <a:pt x="143897" y="26086"/>
                </a:lnTo>
                <a:lnTo>
                  <a:pt x="146423" y="40299"/>
                </a:lnTo>
                <a:lnTo>
                  <a:pt x="148900" y="57712"/>
                </a:lnTo>
                <a:lnTo>
                  <a:pt x="150552" y="70909"/>
                </a:lnTo>
                <a:lnTo>
                  <a:pt x="151653" y="81294"/>
                </a:lnTo>
                <a:lnTo>
                  <a:pt x="152387" y="89805"/>
                </a:lnTo>
                <a:lnTo>
                  <a:pt x="152083" y="97066"/>
                </a:lnTo>
                <a:lnTo>
                  <a:pt x="151086" y="103494"/>
                </a:lnTo>
                <a:lnTo>
                  <a:pt x="149628" y="109367"/>
                </a:lnTo>
                <a:lnTo>
                  <a:pt x="147862" y="114871"/>
                </a:lnTo>
                <a:lnTo>
                  <a:pt x="145891" y="120127"/>
                </a:lnTo>
                <a:lnTo>
                  <a:pt x="143783" y="125218"/>
                </a:lnTo>
                <a:lnTo>
                  <a:pt x="141584" y="129406"/>
                </a:lnTo>
                <a:lnTo>
                  <a:pt x="139325" y="132992"/>
                </a:lnTo>
                <a:lnTo>
                  <a:pt x="137024" y="136176"/>
                </a:lnTo>
                <a:lnTo>
                  <a:pt x="133904" y="139887"/>
                </a:lnTo>
                <a:lnTo>
                  <a:pt x="130235" y="143948"/>
                </a:lnTo>
                <a:lnTo>
                  <a:pt x="119605" y="155131"/>
                </a:lnTo>
                <a:lnTo>
                  <a:pt x="108902" y="166021"/>
                </a:lnTo>
                <a:lnTo>
                  <a:pt x="105630" y="168515"/>
                </a:lnTo>
                <a:lnTo>
                  <a:pt x="101861" y="170971"/>
                </a:lnTo>
                <a:lnTo>
                  <a:pt x="97762" y="173402"/>
                </a:lnTo>
                <a:lnTo>
                  <a:pt x="94234" y="175816"/>
                </a:lnTo>
                <a:lnTo>
                  <a:pt x="91089" y="178220"/>
                </a:lnTo>
                <a:lnTo>
                  <a:pt x="88199" y="180615"/>
                </a:lnTo>
                <a:lnTo>
                  <a:pt x="82871" y="183278"/>
                </a:lnTo>
                <a:lnTo>
                  <a:pt x="80338" y="183988"/>
                </a:lnTo>
                <a:lnTo>
                  <a:pt x="77063" y="185255"/>
                </a:lnTo>
                <a:lnTo>
                  <a:pt x="73292" y="186893"/>
                </a:lnTo>
                <a:lnTo>
                  <a:pt x="69190" y="188779"/>
                </a:lnTo>
                <a:lnTo>
                  <a:pt x="65662" y="190036"/>
                </a:lnTo>
                <a:lnTo>
                  <a:pt x="62516" y="190875"/>
                </a:lnTo>
                <a:lnTo>
                  <a:pt x="59625" y="191434"/>
                </a:lnTo>
                <a:lnTo>
                  <a:pt x="56110" y="191806"/>
                </a:lnTo>
                <a:lnTo>
                  <a:pt x="52179" y="192055"/>
                </a:lnTo>
                <a:lnTo>
                  <a:pt x="44372" y="192330"/>
                </a:lnTo>
                <a:lnTo>
                  <a:pt x="38256" y="192453"/>
                </a:lnTo>
                <a:lnTo>
                  <a:pt x="35515" y="191692"/>
                </a:lnTo>
                <a:lnTo>
                  <a:pt x="30351" y="188730"/>
                </a:lnTo>
                <a:lnTo>
                  <a:pt x="25410" y="186884"/>
                </a:lnTo>
                <a:lnTo>
                  <a:pt x="22982" y="186392"/>
                </a:lnTo>
                <a:lnTo>
                  <a:pt x="18166" y="183729"/>
                </a:lnTo>
                <a:lnTo>
                  <a:pt x="15771" y="181907"/>
                </a:lnTo>
                <a:lnTo>
                  <a:pt x="10993" y="179883"/>
                </a:lnTo>
                <a:lnTo>
                  <a:pt x="5250" y="178583"/>
                </a:lnTo>
                <a:lnTo>
                  <a:pt x="463" y="174566"/>
                </a:lnTo>
                <a:lnTo>
                  <a:pt x="0" y="173418"/>
                </a:lnTo>
                <a:lnTo>
                  <a:pt x="486" y="172652"/>
                </a:lnTo>
                <a:lnTo>
                  <a:pt x="3175" y="171422"/>
                </a:lnTo>
                <a:lnTo>
                  <a:pt x="3542" y="169138"/>
                </a:lnTo>
                <a:lnTo>
                  <a:pt x="3778" y="164996"/>
                </a:lnTo>
                <a:lnTo>
                  <a:pt x="4592" y="164656"/>
                </a:lnTo>
                <a:lnTo>
                  <a:pt x="7612" y="164279"/>
                </a:lnTo>
                <a:lnTo>
                  <a:pt x="10322" y="163384"/>
                </a:lnTo>
                <a:lnTo>
                  <a:pt x="13717" y="161994"/>
                </a:lnTo>
                <a:lnTo>
                  <a:pt x="17567" y="160274"/>
                </a:lnTo>
                <a:lnTo>
                  <a:pt x="21721" y="159127"/>
                </a:lnTo>
                <a:lnTo>
                  <a:pt x="26079" y="158362"/>
                </a:lnTo>
                <a:lnTo>
                  <a:pt x="30571" y="157852"/>
                </a:lnTo>
                <a:lnTo>
                  <a:pt x="34360" y="157512"/>
                </a:lnTo>
                <a:lnTo>
                  <a:pt x="37679" y="157286"/>
                </a:lnTo>
                <a:lnTo>
                  <a:pt x="40685" y="157135"/>
                </a:lnTo>
                <a:lnTo>
                  <a:pt x="48260" y="156967"/>
                </a:lnTo>
                <a:lnTo>
                  <a:pt x="94351" y="156835"/>
                </a:lnTo>
                <a:lnTo>
                  <a:pt x="99105" y="157628"/>
                </a:lnTo>
                <a:lnTo>
                  <a:pt x="103861" y="158950"/>
                </a:lnTo>
                <a:lnTo>
                  <a:pt x="108620" y="160626"/>
                </a:lnTo>
                <a:lnTo>
                  <a:pt x="113379" y="162536"/>
                </a:lnTo>
                <a:lnTo>
                  <a:pt x="118140" y="164604"/>
                </a:lnTo>
                <a:lnTo>
                  <a:pt x="122901" y="166776"/>
                </a:lnTo>
                <a:lnTo>
                  <a:pt x="126869" y="168224"/>
                </a:lnTo>
                <a:lnTo>
                  <a:pt x="130308" y="169189"/>
                </a:lnTo>
                <a:lnTo>
                  <a:pt x="133395" y="169833"/>
                </a:lnTo>
                <a:lnTo>
                  <a:pt x="136246" y="171055"/>
                </a:lnTo>
                <a:lnTo>
                  <a:pt x="141531" y="174531"/>
                </a:lnTo>
                <a:lnTo>
                  <a:pt x="146526" y="178721"/>
                </a:lnTo>
                <a:lnTo>
                  <a:pt x="148969" y="180950"/>
                </a:lnTo>
                <a:lnTo>
                  <a:pt x="152185" y="183230"/>
                </a:lnTo>
                <a:lnTo>
                  <a:pt x="155917" y="185543"/>
                </a:lnTo>
                <a:lnTo>
                  <a:pt x="159992" y="187879"/>
                </a:lnTo>
                <a:lnTo>
                  <a:pt x="163503" y="189436"/>
                </a:lnTo>
                <a:lnTo>
                  <a:pt x="166637" y="190475"/>
                </a:lnTo>
                <a:lnTo>
                  <a:pt x="175287" y="1925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179"/>
          <p:cNvSpPr/>
          <p:nvPr/>
        </p:nvSpPr>
        <p:spPr>
          <a:xfrm>
            <a:off x="1228725" y="2350293"/>
            <a:ext cx="42863" cy="78583"/>
          </a:xfrm>
          <a:custGeom>
            <a:avLst/>
            <a:gdLst/>
            <a:ahLst/>
            <a:cxnLst/>
            <a:rect l="0" t="0" r="0" b="0"/>
            <a:pathLst>
              <a:path w="42863" h="78583">
                <a:moveTo>
                  <a:pt x="0" y="0"/>
                </a:moveTo>
                <a:lnTo>
                  <a:pt x="10848" y="0"/>
                </a:lnTo>
                <a:lnTo>
                  <a:pt x="12788" y="794"/>
                </a:lnTo>
                <a:lnTo>
                  <a:pt x="14875" y="2117"/>
                </a:lnTo>
                <a:lnTo>
                  <a:pt x="17061" y="3793"/>
                </a:lnTo>
                <a:lnTo>
                  <a:pt x="18517" y="5703"/>
                </a:lnTo>
                <a:lnTo>
                  <a:pt x="19488" y="7771"/>
                </a:lnTo>
                <a:lnTo>
                  <a:pt x="20136" y="9943"/>
                </a:lnTo>
                <a:lnTo>
                  <a:pt x="21361" y="12186"/>
                </a:lnTo>
                <a:lnTo>
                  <a:pt x="22972" y="14474"/>
                </a:lnTo>
                <a:lnTo>
                  <a:pt x="24839" y="16793"/>
                </a:lnTo>
                <a:lnTo>
                  <a:pt x="26085" y="19133"/>
                </a:lnTo>
                <a:lnTo>
                  <a:pt x="26915" y="21487"/>
                </a:lnTo>
                <a:lnTo>
                  <a:pt x="27468" y="23849"/>
                </a:lnTo>
                <a:lnTo>
                  <a:pt x="28630" y="26218"/>
                </a:lnTo>
                <a:lnTo>
                  <a:pt x="30199" y="28592"/>
                </a:lnTo>
                <a:lnTo>
                  <a:pt x="32039" y="30968"/>
                </a:lnTo>
                <a:lnTo>
                  <a:pt x="33265" y="33345"/>
                </a:lnTo>
                <a:lnTo>
                  <a:pt x="34083" y="35724"/>
                </a:lnTo>
                <a:lnTo>
                  <a:pt x="34628" y="38104"/>
                </a:lnTo>
                <a:lnTo>
                  <a:pt x="34992" y="40484"/>
                </a:lnTo>
                <a:lnTo>
                  <a:pt x="35234" y="42864"/>
                </a:lnTo>
                <a:lnTo>
                  <a:pt x="35395" y="45245"/>
                </a:lnTo>
                <a:lnTo>
                  <a:pt x="35503" y="47626"/>
                </a:lnTo>
                <a:lnTo>
                  <a:pt x="35622" y="52388"/>
                </a:lnTo>
                <a:lnTo>
                  <a:pt x="35710" y="66675"/>
                </a:lnTo>
                <a:lnTo>
                  <a:pt x="36507" y="68263"/>
                </a:lnTo>
                <a:lnTo>
                  <a:pt x="37831" y="69321"/>
                </a:lnTo>
                <a:lnTo>
                  <a:pt x="41868" y="71020"/>
                </a:lnTo>
                <a:lnTo>
                  <a:pt x="42199" y="71953"/>
                </a:lnTo>
                <a:lnTo>
                  <a:pt x="42420" y="73368"/>
                </a:lnTo>
                <a:lnTo>
                  <a:pt x="42862" y="785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180"/>
          <p:cNvSpPr/>
          <p:nvPr/>
        </p:nvSpPr>
        <p:spPr>
          <a:xfrm>
            <a:off x="1428750" y="2150268"/>
            <a:ext cx="157163" cy="157161"/>
          </a:xfrm>
          <a:custGeom>
            <a:avLst/>
            <a:gdLst/>
            <a:ahLst/>
            <a:cxnLst/>
            <a:rect l="0" t="0" r="0" b="0"/>
            <a:pathLst>
              <a:path w="157163" h="157161">
                <a:moveTo>
                  <a:pt x="157162" y="0"/>
                </a:moveTo>
                <a:lnTo>
                  <a:pt x="146313" y="0"/>
                </a:lnTo>
                <a:lnTo>
                  <a:pt x="144373" y="794"/>
                </a:lnTo>
                <a:lnTo>
                  <a:pt x="140101" y="3793"/>
                </a:lnTo>
                <a:lnTo>
                  <a:pt x="136263" y="4910"/>
                </a:lnTo>
                <a:lnTo>
                  <a:pt x="131323" y="5655"/>
                </a:lnTo>
                <a:lnTo>
                  <a:pt x="125649" y="6151"/>
                </a:lnTo>
                <a:lnTo>
                  <a:pt x="120278" y="7276"/>
                </a:lnTo>
                <a:lnTo>
                  <a:pt x="115110" y="8819"/>
                </a:lnTo>
                <a:lnTo>
                  <a:pt x="104341" y="12651"/>
                </a:lnTo>
                <a:lnTo>
                  <a:pt x="91617" y="17000"/>
                </a:lnTo>
                <a:lnTo>
                  <a:pt x="80922" y="18477"/>
                </a:lnTo>
                <a:lnTo>
                  <a:pt x="67441" y="19462"/>
                </a:lnTo>
                <a:lnTo>
                  <a:pt x="26727" y="21043"/>
                </a:lnTo>
                <a:lnTo>
                  <a:pt x="9229" y="21398"/>
                </a:lnTo>
                <a:lnTo>
                  <a:pt x="103" y="21432"/>
                </a:lnTo>
                <a:lnTo>
                  <a:pt x="20" y="26341"/>
                </a:lnTo>
                <a:lnTo>
                  <a:pt x="0" y="89186"/>
                </a:lnTo>
                <a:lnTo>
                  <a:pt x="793" y="90414"/>
                </a:lnTo>
                <a:lnTo>
                  <a:pt x="2116" y="91232"/>
                </a:lnTo>
                <a:lnTo>
                  <a:pt x="6150" y="92546"/>
                </a:lnTo>
                <a:lnTo>
                  <a:pt x="10641" y="92773"/>
                </a:lnTo>
                <a:lnTo>
                  <a:pt x="12650" y="92011"/>
                </a:lnTo>
                <a:lnTo>
                  <a:pt x="16999" y="89048"/>
                </a:lnTo>
                <a:lnTo>
                  <a:pt x="21578" y="87202"/>
                </a:lnTo>
                <a:lnTo>
                  <a:pt x="23910" y="86710"/>
                </a:lnTo>
                <a:lnTo>
                  <a:pt x="28618" y="84046"/>
                </a:lnTo>
                <a:lnTo>
                  <a:pt x="30985" y="82225"/>
                </a:lnTo>
                <a:lnTo>
                  <a:pt x="34150" y="81010"/>
                </a:lnTo>
                <a:lnTo>
                  <a:pt x="37848" y="80201"/>
                </a:lnTo>
                <a:lnTo>
                  <a:pt x="41900" y="79661"/>
                </a:lnTo>
                <a:lnTo>
                  <a:pt x="46190" y="79301"/>
                </a:lnTo>
                <a:lnTo>
                  <a:pt x="50637" y="79061"/>
                </a:lnTo>
                <a:lnTo>
                  <a:pt x="59811" y="78795"/>
                </a:lnTo>
                <a:lnTo>
                  <a:pt x="83380" y="78609"/>
                </a:lnTo>
                <a:lnTo>
                  <a:pt x="88130" y="79394"/>
                </a:lnTo>
                <a:lnTo>
                  <a:pt x="92885" y="80711"/>
                </a:lnTo>
                <a:lnTo>
                  <a:pt x="97642" y="82382"/>
                </a:lnTo>
                <a:lnTo>
                  <a:pt x="101607" y="83496"/>
                </a:lnTo>
                <a:lnTo>
                  <a:pt x="105044" y="84239"/>
                </a:lnTo>
                <a:lnTo>
                  <a:pt x="108129" y="84735"/>
                </a:lnTo>
                <a:lnTo>
                  <a:pt x="111773" y="85859"/>
                </a:lnTo>
                <a:lnTo>
                  <a:pt x="115791" y="87402"/>
                </a:lnTo>
                <a:lnTo>
                  <a:pt x="120056" y="89224"/>
                </a:lnTo>
                <a:lnTo>
                  <a:pt x="124487" y="90439"/>
                </a:lnTo>
                <a:lnTo>
                  <a:pt x="129029" y="91249"/>
                </a:lnTo>
                <a:lnTo>
                  <a:pt x="133644" y="91789"/>
                </a:lnTo>
                <a:lnTo>
                  <a:pt x="136721" y="92943"/>
                </a:lnTo>
                <a:lnTo>
                  <a:pt x="138772" y="94506"/>
                </a:lnTo>
                <a:lnTo>
                  <a:pt x="141845" y="98359"/>
                </a:lnTo>
                <a:lnTo>
                  <a:pt x="145856" y="102717"/>
                </a:lnTo>
                <a:lnTo>
                  <a:pt x="147244" y="104991"/>
                </a:lnTo>
                <a:lnTo>
                  <a:pt x="148785" y="109634"/>
                </a:lnTo>
                <a:lnTo>
                  <a:pt x="149470" y="114343"/>
                </a:lnTo>
                <a:lnTo>
                  <a:pt x="149775" y="119082"/>
                </a:lnTo>
                <a:lnTo>
                  <a:pt x="149910" y="123833"/>
                </a:lnTo>
                <a:lnTo>
                  <a:pt x="150740" y="126212"/>
                </a:lnTo>
                <a:lnTo>
                  <a:pt x="153778" y="130971"/>
                </a:lnTo>
                <a:lnTo>
                  <a:pt x="155658" y="135733"/>
                </a:lnTo>
                <a:lnTo>
                  <a:pt x="156493" y="140495"/>
                </a:lnTo>
                <a:lnTo>
                  <a:pt x="156865" y="145257"/>
                </a:lnTo>
                <a:lnTo>
                  <a:pt x="156170" y="146844"/>
                </a:lnTo>
                <a:lnTo>
                  <a:pt x="154913" y="147903"/>
                </a:lnTo>
                <a:lnTo>
                  <a:pt x="153281" y="148608"/>
                </a:lnTo>
                <a:lnTo>
                  <a:pt x="149352" y="149392"/>
                </a:lnTo>
                <a:lnTo>
                  <a:pt x="147193" y="149601"/>
                </a:lnTo>
                <a:lnTo>
                  <a:pt x="144960" y="150534"/>
                </a:lnTo>
                <a:lnTo>
                  <a:pt x="140362" y="153687"/>
                </a:lnTo>
                <a:lnTo>
                  <a:pt x="135673" y="155618"/>
                </a:lnTo>
                <a:lnTo>
                  <a:pt x="133311" y="156133"/>
                </a:lnTo>
                <a:lnTo>
                  <a:pt x="130149" y="156476"/>
                </a:lnTo>
                <a:lnTo>
                  <a:pt x="126453" y="156705"/>
                </a:lnTo>
                <a:lnTo>
                  <a:pt x="118114" y="156959"/>
                </a:lnTo>
                <a:lnTo>
                  <a:pt x="84718" y="157155"/>
                </a:lnTo>
                <a:lnTo>
                  <a:pt x="72814" y="157160"/>
                </a:lnTo>
                <a:lnTo>
                  <a:pt x="66799" y="155574"/>
                </a:lnTo>
                <a:lnTo>
                  <a:pt x="59614" y="152928"/>
                </a:lnTo>
                <a:lnTo>
                  <a:pt x="51649" y="149577"/>
                </a:lnTo>
                <a:lnTo>
                  <a:pt x="45545" y="147344"/>
                </a:lnTo>
                <a:lnTo>
                  <a:pt x="40682" y="145854"/>
                </a:lnTo>
                <a:lnTo>
                  <a:pt x="30966" y="143464"/>
                </a:lnTo>
                <a:lnTo>
                  <a:pt x="27520" y="143137"/>
                </a:lnTo>
                <a:lnTo>
                  <a:pt x="21431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181"/>
          <p:cNvSpPr/>
          <p:nvPr/>
        </p:nvSpPr>
        <p:spPr>
          <a:xfrm>
            <a:off x="1743168" y="2114844"/>
            <a:ext cx="185317" cy="242594"/>
          </a:xfrm>
          <a:custGeom>
            <a:avLst/>
            <a:gdLst/>
            <a:ahLst/>
            <a:cxnLst/>
            <a:rect l="0" t="0" r="0" b="0"/>
            <a:pathLst>
              <a:path w="185317" h="242594">
                <a:moveTo>
                  <a:pt x="64200" y="6849"/>
                </a:moveTo>
                <a:lnTo>
                  <a:pt x="71050" y="0"/>
                </a:lnTo>
                <a:lnTo>
                  <a:pt x="65168" y="5882"/>
                </a:lnTo>
                <a:lnTo>
                  <a:pt x="64630" y="8536"/>
                </a:lnTo>
                <a:lnTo>
                  <a:pt x="64487" y="10355"/>
                </a:lnTo>
                <a:lnTo>
                  <a:pt x="63597" y="12362"/>
                </a:lnTo>
                <a:lnTo>
                  <a:pt x="58554" y="18978"/>
                </a:lnTo>
                <a:lnTo>
                  <a:pt x="54282" y="23617"/>
                </a:lnTo>
                <a:lnTo>
                  <a:pt x="47415" y="30691"/>
                </a:lnTo>
                <a:lnTo>
                  <a:pt x="44279" y="33063"/>
                </a:lnTo>
                <a:lnTo>
                  <a:pt x="40601" y="35438"/>
                </a:lnTo>
                <a:lnTo>
                  <a:pt x="36561" y="37814"/>
                </a:lnTo>
                <a:lnTo>
                  <a:pt x="33074" y="40986"/>
                </a:lnTo>
                <a:lnTo>
                  <a:pt x="29956" y="44689"/>
                </a:lnTo>
                <a:lnTo>
                  <a:pt x="24374" y="52242"/>
                </a:lnTo>
                <a:lnTo>
                  <a:pt x="19248" y="58245"/>
                </a:lnTo>
                <a:lnTo>
                  <a:pt x="14324" y="63558"/>
                </a:lnTo>
                <a:lnTo>
                  <a:pt x="11899" y="66087"/>
                </a:lnTo>
                <a:lnTo>
                  <a:pt x="11077" y="69360"/>
                </a:lnTo>
                <a:lnTo>
                  <a:pt x="11322" y="73129"/>
                </a:lnTo>
                <a:lnTo>
                  <a:pt x="12279" y="77230"/>
                </a:lnTo>
                <a:lnTo>
                  <a:pt x="12124" y="80757"/>
                </a:lnTo>
                <a:lnTo>
                  <a:pt x="11226" y="83902"/>
                </a:lnTo>
                <a:lnTo>
                  <a:pt x="8907" y="89514"/>
                </a:lnTo>
                <a:lnTo>
                  <a:pt x="7875" y="94654"/>
                </a:lnTo>
                <a:lnTo>
                  <a:pt x="5300" y="101700"/>
                </a:lnTo>
                <a:lnTo>
                  <a:pt x="3502" y="105803"/>
                </a:lnTo>
                <a:lnTo>
                  <a:pt x="1505" y="112476"/>
                </a:lnTo>
                <a:lnTo>
                  <a:pt x="617" y="118088"/>
                </a:lnTo>
                <a:lnTo>
                  <a:pt x="222" y="123228"/>
                </a:lnTo>
                <a:lnTo>
                  <a:pt x="47" y="130275"/>
                </a:lnTo>
                <a:lnTo>
                  <a:pt x="0" y="134378"/>
                </a:lnTo>
                <a:lnTo>
                  <a:pt x="763" y="141081"/>
                </a:lnTo>
                <a:lnTo>
                  <a:pt x="2065" y="149518"/>
                </a:lnTo>
                <a:lnTo>
                  <a:pt x="3727" y="159112"/>
                </a:lnTo>
                <a:lnTo>
                  <a:pt x="5628" y="166301"/>
                </a:lnTo>
                <a:lnTo>
                  <a:pt x="7690" y="171888"/>
                </a:lnTo>
                <a:lnTo>
                  <a:pt x="9858" y="176406"/>
                </a:lnTo>
                <a:lnTo>
                  <a:pt x="12267" y="183544"/>
                </a:lnTo>
                <a:lnTo>
                  <a:pt x="12909" y="186558"/>
                </a:lnTo>
                <a:lnTo>
                  <a:pt x="14925" y="190155"/>
                </a:lnTo>
                <a:lnTo>
                  <a:pt x="17857" y="194141"/>
                </a:lnTo>
                <a:lnTo>
                  <a:pt x="21398" y="198385"/>
                </a:lnTo>
                <a:lnTo>
                  <a:pt x="24553" y="201215"/>
                </a:lnTo>
                <a:lnTo>
                  <a:pt x="30175" y="204359"/>
                </a:lnTo>
                <a:lnTo>
                  <a:pt x="35319" y="207873"/>
                </a:lnTo>
                <a:lnTo>
                  <a:pt x="37803" y="209921"/>
                </a:lnTo>
                <a:lnTo>
                  <a:pt x="40252" y="211287"/>
                </a:lnTo>
                <a:lnTo>
                  <a:pt x="45090" y="212804"/>
                </a:lnTo>
                <a:lnTo>
                  <a:pt x="49886" y="215595"/>
                </a:lnTo>
                <a:lnTo>
                  <a:pt x="52277" y="217451"/>
                </a:lnTo>
                <a:lnTo>
                  <a:pt x="55457" y="218688"/>
                </a:lnTo>
                <a:lnTo>
                  <a:pt x="59166" y="219512"/>
                </a:lnTo>
                <a:lnTo>
                  <a:pt x="63225" y="220062"/>
                </a:lnTo>
                <a:lnTo>
                  <a:pt x="66725" y="220429"/>
                </a:lnTo>
                <a:lnTo>
                  <a:pt x="69852" y="220673"/>
                </a:lnTo>
                <a:lnTo>
                  <a:pt x="72731" y="220836"/>
                </a:lnTo>
                <a:lnTo>
                  <a:pt x="80163" y="221017"/>
                </a:lnTo>
                <a:lnTo>
                  <a:pt x="122350" y="221159"/>
                </a:lnTo>
                <a:lnTo>
                  <a:pt x="125985" y="220366"/>
                </a:lnTo>
                <a:lnTo>
                  <a:pt x="129997" y="219044"/>
                </a:lnTo>
                <a:lnTo>
                  <a:pt x="134258" y="217369"/>
                </a:lnTo>
                <a:lnTo>
                  <a:pt x="137893" y="216252"/>
                </a:lnTo>
                <a:lnTo>
                  <a:pt x="141110" y="215507"/>
                </a:lnTo>
                <a:lnTo>
                  <a:pt x="144049" y="215011"/>
                </a:lnTo>
                <a:lnTo>
                  <a:pt x="149430" y="212343"/>
                </a:lnTo>
                <a:lnTo>
                  <a:pt x="151976" y="210520"/>
                </a:lnTo>
                <a:lnTo>
                  <a:pt x="156922" y="208494"/>
                </a:lnTo>
                <a:lnTo>
                  <a:pt x="159353" y="207954"/>
                </a:lnTo>
                <a:lnTo>
                  <a:pt x="160972" y="206800"/>
                </a:lnTo>
                <a:lnTo>
                  <a:pt x="162053" y="205238"/>
                </a:lnTo>
                <a:lnTo>
                  <a:pt x="162773" y="203402"/>
                </a:lnTo>
                <a:lnTo>
                  <a:pt x="164046" y="202178"/>
                </a:lnTo>
                <a:lnTo>
                  <a:pt x="165689" y="201362"/>
                </a:lnTo>
                <a:lnTo>
                  <a:pt x="167578" y="200818"/>
                </a:lnTo>
                <a:lnTo>
                  <a:pt x="171794" y="198097"/>
                </a:lnTo>
                <a:lnTo>
                  <a:pt x="174030" y="196261"/>
                </a:lnTo>
                <a:lnTo>
                  <a:pt x="175520" y="194242"/>
                </a:lnTo>
                <a:lnTo>
                  <a:pt x="178411" y="187609"/>
                </a:lnTo>
                <a:lnTo>
                  <a:pt x="183148" y="180617"/>
                </a:lnTo>
                <a:lnTo>
                  <a:pt x="184535" y="175890"/>
                </a:lnTo>
                <a:lnTo>
                  <a:pt x="185316" y="168766"/>
                </a:lnTo>
                <a:lnTo>
                  <a:pt x="184631" y="166387"/>
                </a:lnTo>
                <a:lnTo>
                  <a:pt x="179947" y="158984"/>
                </a:lnTo>
                <a:lnTo>
                  <a:pt x="178350" y="157015"/>
                </a:lnTo>
                <a:lnTo>
                  <a:pt x="174993" y="153494"/>
                </a:lnTo>
                <a:lnTo>
                  <a:pt x="172988" y="152237"/>
                </a:lnTo>
                <a:lnTo>
                  <a:pt x="168642" y="150841"/>
                </a:lnTo>
                <a:lnTo>
                  <a:pt x="164065" y="150221"/>
                </a:lnTo>
                <a:lnTo>
                  <a:pt x="159385" y="149945"/>
                </a:lnTo>
                <a:lnTo>
                  <a:pt x="154659" y="149822"/>
                </a:lnTo>
                <a:lnTo>
                  <a:pt x="147535" y="149753"/>
                </a:lnTo>
                <a:lnTo>
                  <a:pt x="144363" y="150538"/>
                </a:lnTo>
                <a:lnTo>
                  <a:pt x="140661" y="151854"/>
                </a:lnTo>
                <a:lnTo>
                  <a:pt x="136606" y="153525"/>
                </a:lnTo>
                <a:lnTo>
                  <a:pt x="133108" y="154640"/>
                </a:lnTo>
                <a:lnTo>
                  <a:pt x="129982" y="155382"/>
                </a:lnTo>
                <a:lnTo>
                  <a:pt x="127105" y="155877"/>
                </a:lnTo>
                <a:lnTo>
                  <a:pt x="121792" y="158545"/>
                </a:lnTo>
                <a:lnTo>
                  <a:pt x="116784" y="162376"/>
                </a:lnTo>
                <a:lnTo>
                  <a:pt x="111912" y="166724"/>
                </a:lnTo>
                <a:lnTo>
                  <a:pt x="110296" y="168995"/>
                </a:lnTo>
                <a:lnTo>
                  <a:pt x="107227" y="175983"/>
                </a:lnTo>
                <a:lnTo>
                  <a:pt x="101643" y="183081"/>
                </a:lnTo>
                <a:lnTo>
                  <a:pt x="97246" y="187833"/>
                </a:lnTo>
                <a:lnTo>
                  <a:pt x="95756" y="190211"/>
                </a:lnTo>
                <a:lnTo>
                  <a:pt x="92865" y="197351"/>
                </a:lnTo>
                <a:lnTo>
                  <a:pt x="87334" y="204494"/>
                </a:lnTo>
                <a:lnTo>
                  <a:pt x="82949" y="209256"/>
                </a:lnTo>
                <a:lnTo>
                  <a:pt x="81462" y="211637"/>
                </a:lnTo>
                <a:lnTo>
                  <a:pt x="79810" y="216399"/>
                </a:lnTo>
                <a:lnTo>
                  <a:pt x="78880" y="223543"/>
                </a:lnTo>
                <a:lnTo>
                  <a:pt x="79543" y="225131"/>
                </a:lnTo>
                <a:lnTo>
                  <a:pt x="80778" y="226189"/>
                </a:lnTo>
                <a:lnTo>
                  <a:pt x="82396" y="226895"/>
                </a:lnTo>
                <a:lnTo>
                  <a:pt x="83475" y="228158"/>
                </a:lnTo>
                <a:lnTo>
                  <a:pt x="84194" y="229795"/>
                </a:lnTo>
                <a:lnTo>
                  <a:pt x="85348" y="234332"/>
                </a:lnTo>
                <a:lnTo>
                  <a:pt x="85615" y="241866"/>
                </a:lnTo>
                <a:lnTo>
                  <a:pt x="85632" y="242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182"/>
          <p:cNvSpPr/>
          <p:nvPr/>
        </p:nvSpPr>
        <p:spPr>
          <a:xfrm>
            <a:off x="538930" y="2464593"/>
            <a:ext cx="175446" cy="107131"/>
          </a:xfrm>
          <a:custGeom>
            <a:avLst/>
            <a:gdLst/>
            <a:ahLst/>
            <a:cxnLst/>
            <a:rect l="0" t="0" r="0" b="0"/>
            <a:pathLst>
              <a:path w="175446" h="107131">
                <a:moveTo>
                  <a:pt x="32570" y="0"/>
                </a:moveTo>
                <a:lnTo>
                  <a:pt x="32570" y="24136"/>
                </a:lnTo>
                <a:lnTo>
                  <a:pt x="31775" y="26410"/>
                </a:lnTo>
                <a:lnTo>
                  <a:pt x="30453" y="28719"/>
                </a:lnTo>
                <a:lnTo>
                  <a:pt x="28777" y="31052"/>
                </a:lnTo>
                <a:lnTo>
                  <a:pt x="27660" y="33402"/>
                </a:lnTo>
                <a:lnTo>
                  <a:pt x="26915" y="35761"/>
                </a:lnTo>
                <a:lnTo>
                  <a:pt x="26419" y="38129"/>
                </a:lnTo>
                <a:lnTo>
                  <a:pt x="26087" y="40500"/>
                </a:lnTo>
                <a:lnTo>
                  <a:pt x="25867" y="42876"/>
                </a:lnTo>
                <a:lnTo>
                  <a:pt x="25720" y="45252"/>
                </a:lnTo>
                <a:lnTo>
                  <a:pt x="24828" y="48425"/>
                </a:lnTo>
                <a:lnTo>
                  <a:pt x="23440" y="52127"/>
                </a:lnTo>
                <a:lnTo>
                  <a:pt x="21720" y="56183"/>
                </a:lnTo>
                <a:lnTo>
                  <a:pt x="20574" y="59680"/>
                </a:lnTo>
                <a:lnTo>
                  <a:pt x="19810" y="62806"/>
                </a:lnTo>
                <a:lnTo>
                  <a:pt x="19301" y="65683"/>
                </a:lnTo>
                <a:lnTo>
                  <a:pt x="17373" y="68395"/>
                </a:lnTo>
                <a:lnTo>
                  <a:pt x="14501" y="70996"/>
                </a:lnTo>
                <a:lnTo>
                  <a:pt x="10999" y="73525"/>
                </a:lnTo>
                <a:lnTo>
                  <a:pt x="8664" y="76004"/>
                </a:lnTo>
                <a:lnTo>
                  <a:pt x="7108" y="78451"/>
                </a:lnTo>
                <a:lnTo>
                  <a:pt x="6070" y="80876"/>
                </a:lnTo>
                <a:lnTo>
                  <a:pt x="5378" y="83286"/>
                </a:lnTo>
                <a:lnTo>
                  <a:pt x="4917" y="85686"/>
                </a:lnTo>
                <a:lnTo>
                  <a:pt x="4609" y="88080"/>
                </a:lnTo>
                <a:lnTo>
                  <a:pt x="3610" y="89677"/>
                </a:lnTo>
                <a:lnTo>
                  <a:pt x="2151" y="90741"/>
                </a:lnTo>
                <a:lnTo>
                  <a:pt x="384" y="91450"/>
                </a:lnTo>
                <a:lnTo>
                  <a:pt x="0" y="92717"/>
                </a:lnTo>
                <a:lnTo>
                  <a:pt x="538" y="94355"/>
                </a:lnTo>
                <a:lnTo>
                  <a:pt x="3792" y="99681"/>
                </a:lnTo>
                <a:lnTo>
                  <a:pt x="3904" y="101982"/>
                </a:lnTo>
                <a:lnTo>
                  <a:pt x="3976" y="106134"/>
                </a:lnTo>
                <a:lnTo>
                  <a:pt x="4776" y="106475"/>
                </a:lnTo>
                <a:lnTo>
                  <a:pt x="9694" y="106955"/>
                </a:lnTo>
                <a:lnTo>
                  <a:pt x="16994" y="107130"/>
                </a:lnTo>
                <a:lnTo>
                  <a:pt x="19826" y="105028"/>
                </a:lnTo>
                <a:lnTo>
                  <a:pt x="21693" y="103356"/>
                </a:lnTo>
                <a:lnTo>
                  <a:pt x="24525" y="102242"/>
                </a:lnTo>
                <a:lnTo>
                  <a:pt x="28000" y="101499"/>
                </a:lnTo>
                <a:lnTo>
                  <a:pt x="31904" y="101003"/>
                </a:lnTo>
                <a:lnTo>
                  <a:pt x="36095" y="100673"/>
                </a:lnTo>
                <a:lnTo>
                  <a:pt x="40476" y="100453"/>
                </a:lnTo>
                <a:lnTo>
                  <a:pt x="44984" y="100306"/>
                </a:lnTo>
                <a:lnTo>
                  <a:pt x="49577" y="99415"/>
                </a:lnTo>
                <a:lnTo>
                  <a:pt x="54226" y="98027"/>
                </a:lnTo>
                <a:lnTo>
                  <a:pt x="58914" y="96307"/>
                </a:lnTo>
                <a:lnTo>
                  <a:pt x="63626" y="95161"/>
                </a:lnTo>
                <a:lnTo>
                  <a:pt x="68355" y="94397"/>
                </a:lnTo>
                <a:lnTo>
                  <a:pt x="73095" y="93888"/>
                </a:lnTo>
                <a:lnTo>
                  <a:pt x="78636" y="93548"/>
                </a:lnTo>
                <a:lnTo>
                  <a:pt x="91144" y="93171"/>
                </a:lnTo>
                <a:lnTo>
                  <a:pt x="103988" y="92959"/>
                </a:lnTo>
                <a:lnTo>
                  <a:pt x="108757" y="93722"/>
                </a:lnTo>
                <a:lnTo>
                  <a:pt x="114317" y="95025"/>
                </a:lnTo>
                <a:lnTo>
                  <a:pt x="120405" y="96688"/>
                </a:lnTo>
                <a:lnTo>
                  <a:pt x="125258" y="97796"/>
                </a:lnTo>
                <a:lnTo>
                  <a:pt x="129287" y="98535"/>
                </a:lnTo>
                <a:lnTo>
                  <a:pt x="132766" y="99028"/>
                </a:lnTo>
                <a:lnTo>
                  <a:pt x="135880" y="99356"/>
                </a:lnTo>
                <a:lnTo>
                  <a:pt x="138750" y="99575"/>
                </a:lnTo>
                <a:lnTo>
                  <a:pt x="144055" y="99818"/>
                </a:lnTo>
                <a:lnTo>
                  <a:pt x="151504" y="99955"/>
                </a:lnTo>
                <a:lnTo>
                  <a:pt x="175445" y="1000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183"/>
          <p:cNvSpPr/>
          <p:nvPr/>
        </p:nvSpPr>
        <p:spPr>
          <a:xfrm>
            <a:off x="692944" y="2493168"/>
            <a:ext cx="42863" cy="185739"/>
          </a:xfrm>
          <a:custGeom>
            <a:avLst/>
            <a:gdLst/>
            <a:ahLst/>
            <a:cxnLst/>
            <a:rect l="0" t="0" r="0" b="0"/>
            <a:pathLst>
              <a:path w="42863" h="185739">
                <a:moveTo>
                  <a:pt x="7143" y="0"/>
                </a:moveTo>
                <a:lnTo>
                  <a:pt x="3350" y="0"/>
                </a:lnTo>
                <a:lnTo>
                  <a:pt x="2233" y="794"/>
                </a:lnTo>
                <a:lnTo>
                  <a:pt x="1489" y="2117"/>
                </a:lnTo>
                <a:lnTo>
                  <a:pt x="86" y="6850"/>
                </a:lnTo>
                <a:lnTo>
                  <a:pt x="25" y="10850"/>
                </a:lnTo>
                <a:lnTo>
                  <a:pt x="0" y="34783"/>
                </a:lnTo>
                <a:lnTo>
                  <a:pt x="793" y="39064"/>
                </a:lnTo>
                <a:lnTo>
                  <a:pt x="2116" y="43505"/>
                </a:lnTo>
                <a:lnTo>
                  <a:pt x="3791" y="48054"/>
                </a:lnTo>
                <a:lnTo>
                  <a:pt x="4909" y="51880"/>
                </a:lnTo>
                <a:lnTo>
                  <a:pt x="5654" y="55224"/>
                </a:lnTo>
                <a:lnTo>
                  <a:pt x="6150" y="58247"/>
                </a:lnTo>
                <a:lnTo>
                  <a:pt x="6481" y="61851"/>
                </a:lnTo>
                <a:lnTo>
                  <a:pt x="6702" y="65840"/>
                </a:lnTo>
                <a:lnTo>
                  <a:pt x="6849" y="70087"/>
                </a:lnTo>
                <a:lnTo>
                  <a:pt x="7741" y="74506"/>
                </a:lnTo>
                <a:lnTo>
                  <a:pt x="9129" y="79040"/>
                </a:lnTo>
                <a:lnTo>
                  <a:pt x="10848" y="83649"/>
                </a:lnTo>
                <a:lnTo>
                  <a:pt x="12788" y="88310"/>
                </a:lnTo>
                <a:lnTo>
                  <a:pt x="14875" y="93005"/>
                </a:lnTo>
                <a:lnTo>
                  <a:pt x="19311" y="102454"/>
                </a:lnTo>
                <a:lnTo>
                  <a:pt x="23928" y="111946"/>
                </a:lnTo>
                <a:lnTo>
                  <a:pt x="25477" y="115906"/>
                </a:lnTo>
                <a:lnTo>
                  <a:pt x="26509" y="119339"/>
                </a:lnTo>
                <a:lnTo>
                  <a:pt x="27198" y="122422"/>
                </a:lnTo>
                <a:lnTo>
                  <a:pt x="28450" y="126065"/>
                </a:lnTo>
                <a:lnTo>
                  <a:pt x="30079" y="130081"/>
                </a:lnTo>
                <a:lnTo>
                  <a:pt x="31959" y="134346"/>
                </a:lnTo>
                <a:lnTo>
                  <a:pt x="33212" y="137983"/>
                </a:lnTo>
                <a:lnTo>
                  <a:pt x="34047" y="141201"/>
                </a:lnTo>
                <a:lnTo>
                  <a:pt x="34604" y="144140"/>
                </a:lnTo>
                <a:lnTo>
                  <a:pt x="34976" y="147687"/>
                </a:lnTo>
                <a:lnTo>
                  <a:pt x="35223" y="151640"/>
                </a:lnTo>
                <a:lnTo>
                  <a:pt x="35498" y="159471"/>
                </a:lnTo>
                <a:lnTo>
                  <a:pt x="35620" y="165597"/>
                </a:lnTo>
                <a:lnTo>
                  <a:pt x="36446" y="168342"/>
                </a:lnTo>
                <a:lnTo>
                  <a:pt x="37791" y="170965"/>
                </a:lnTo>
                <a:lnTo>
                  <a:pt x="39481" y="173508"/>
                </a:lnTo>
                <a:lnTo>
                  <a:pt x="39814" y="175204"/>
                </a:lnTo>
                <a:lnTo>
                  <a:pt x="39243" y="176334"/>
                </a:lnTo>
                <a:lnTo>
                  <a:pt x="38068" y="177087"/>
                </a:lnTo>
                <a:lnTo>
                  <a:pt x="37285" y="178383"/>
                </a:lnTo>
                <a:lnTo>
                  <a:pt x="36027" y="184050"/>
                </a:lnTo>
                <a:lnTo>
                  <a:pt x="35779" y="185405"/>
                </a:lnTo>
                <a:lnTo>
                  <a:pt x="36552" y="185516"/>
                </a:lnTo>
                <a:lnTo>
                  <a:pt x="37862" y="185590"/>
                </a:lnTo>
                <a:lnTo>
                  <a:pt x="42862" y="18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184"/>
          <p:cNvSpPr/>
          <p:nvPr/>
        </p:nvSpPr>
        <p:spPr>
          <a:xfrm>
            <a:off x="807243" y="2500433"/>
            <a:ext cx="200026" cy="149898"/>
          </a:xfrm>
          <a:custGeom>
            <a:avLst/>
            <a:gdLst/>
            <a:ahLst/>
            <a:cxnLst/>
            <a:rect l="0" t="0" r="0" b="0"/>
            <a:pathLst>
              <a:path w="200026" h="149898">
                <a:moveTo>
                  <a:pt x="0" y="28454"/>
                </a:moveTo>
                <a:lnTo>
                  <a:pt x="0" y="22303"/>
                </a:lnTo>
                <a:lnTo>
                  <a:pt x="794" y="21972"/>
                </a:lnTo>
                <a:lnTo>
                  <a:pt x="3792" y="21604"/>
                </a:lnTo>
                <a:lnTo>
                  <a:pt x="4910" y="20713"/>
                </a:lnTo>
                <a:lnTo>
                  <a:pt x="5655" y="19324"/>
                </a:lnTo>
                <a:lnTo>
                  <a:pt x="6151" y="17605"/>
                </a:lnTo>
                <a:lnTo>
                  <a:pt x="8819" y="13578"/>
                </a:lnTo>
                <a:lnTo>
                  <a:pt x="10642" y="11393"/>
                </a:lnTo>
                <a:lnTo>
                  <a:pt x="19001" y="9142"/>
                </a:lnTo>
                <a:lnTo>
                  <a:pt x="31718" y="6848"/>
                </a:lnTo>
                <a:lnTo>
                  <a:pt x="47339" y="4525"/>
                </a:lnTo>
                <a:lnTo>
                  <a:pt x="59341" y="2976"/>
                </a:lnTo>
                <a:lnTo>
                  <a:pt x="68929" y="1944"/>
                </a:lnTo>
                <a:lnTo>
                  <a:pt x="83023" y="797"/>
                </a:lnTo>
                <a:lnTo>
                  <a:pt x="91932" y="287"/>
                </a:lnTo>
                <a:lnTo>
                  <a:pt x="100655" y="60"/>
                </a:lnTo>
                <a:lnTo>
                  <a:pt x="105203" y="0"/>
                </a:lnTo>
                <a:lnTo>
                  <a:pt x="109030" y="753"/>
                </a:lnTo>
                <a:lnTo>
                  <a:pt x="112374" y="2049"/>
                </a:lnTo>
                <a:lnTo>
                  <a:pt x="115397" y="3707"/>
                </a:lnTo>
                <a:lnTo>
                  <a:pt x="117413" y="5606"/>
                </a:lnTo>
                <a:lnTo>
                  <a:pt x="118756" y="7666"/>
                </a:lnTo>
                <a:lnTo>
                  <a:pt x="119652" y="9833"/>
                </a:lnTo>
                <a:lnTo>
                  <a:pt x="122764" y="14357"/>
                </a:lnTo>
                <a:lnTo>
                  <a:pt x="126793" y="19014"/>
                </a:lnTo>
                <a:lnTo>
                  <a:pt x="131230" y="23729"/>
                </a:lnTo>
                <a:lnTo>
                  <a:pt x="132731" y="26098"/>
                </a:lnTo>
                <a:lnTo>
                  <a:pt x="133731" y="28471"/>
                </a:lnTo>
                <a:lnTo>
                  <a:pt x="134398" y="30846"/>
                </a:lnTo>
                <a:lnTo>
                  <a:pt x="135636" y="34018"/>
                </a:lnTo>
                <a:lnTo>
                  <a:pt x="137255" y="37719"/>
                </a:lnTo>
                <a:lnTo>
                  <a:pt x="139128" y="41775"/>
                </a:lnTo>
                <a:lnTo>
                  <a:pt x="140378" y="45272"/>
                </a:lnTo>
                <a:lnTo>
                  <a:pt x="141210" y="48397"/>
                </a:lnTo>
                <a:lnTo>
                  <a:pt x="141765" y="51275"/>
                </a:lnTo>
                <a:lnTo>
                  <a:pt x="141342" y="54780"/>
                </a:lnTo>
                <a:lnTo>
                  <a:pt x="140265" y="58704"/>
                </a:lnTo>
                <a:lnTo>
                  <a:pt x="138754" y="62908"/>
                </a:lnTo>
                <a:lnTo>
                  <a:pt x="136953" y="67299"/>
                </a:lnTo>
                <a:lnTo>
                  <a:pt x="134958" y="71813"/>
                </a:lnTo>
                <a:lnTo>
                  <a:pt x="130625" y="81062"/>
                </a:lnTo>
                <a:lnTo>
                  <a:pt x="126054" y="90464"/>
                </a:lnTo>
                <a:lnTo>
                  <a:pt x="123724" y="94401"/>
                </a:lnTo>
                <a:lnTo>
                  <a:pt x="121376" y="97818"/>
                </a:lnTo>
                <a:lnTo>
                  <a:pt x="119017" y="100890"/>
                </a:lnTo>
                <a:lnTo>
                  <a:pt x="116651" y="104526"/>
                </a:lnTo>
                <a:lnTo>
                  <a:pt x="114280" y="108537"/>
                </a:lnTo>
                <a:lnTo>
                  <a:pt x="111906" y="112799"/>
                </a:lnTo>
                <a:lnTo>
                  <a:pt x="108735" y="116434"/>
                </a:lnTo>
                <a:lnTo>
                  <a:pt x="105034" y="119651"/>
                </a:lnTo>
                <a:lnTo>
                  <a:pt x="100979" y="122590"/>
                </a:lnTo>
                <a:lnTo>
                  <a:pt x="97482" y="125342"/>
                </a:lnTo>
                <a:lnTo>
                  <a:pt x="94357" y="127971"/>
                </a:lnTo>
                <a:lnTo>
                  <a:pt x="91480" y="130518"/>
                </a:lnTo>
                <a:lnTo>
                  <a:pt x="86166" y="135463"/>
                </a:lnTo>
                <a:lnTo>
                  <a:pt x="76287" y="145106"/>
                </a:lnTo>
                <a:lnTo>
                  <a:pt x="73877" y="146703"/>
                </a:lnTo>
                <a:lnTo>
                  <a:pt x="69082" y="148478"/>
                </a:lnTo>
                <a:lnTo>
                  <a:pt x="65899" y="148951"/>
                </a:lnTo>
                <a:lnTo>
                  <a:pt x="62189" y="149266"/>
                </a:lnTo>
                <a:lnTo>
                  <a:pt x="54627" y="149617"/>
                </a:lnTo>
                <a:lnTo>
                  <a:pt x="48621" y="149773"/>
                </a:lnTo>
                <a:lnTo>
                  <a:pt x="31015" y="149890"/>
                </a:lnTo>
                <a:lnTo>
                  <a:pt x="19058" y="149897"/>
                </a:lnTo>
                <a:lnTo>
                  <a:pt x="16674" y="149103"/>
                </a:lnTo>
                <a:lnTo>
                  <a:pt x="11909" y="146105"/>
                </a:lnTo>
                <a:lnTo>
                  <a:pt x="10321" y="144194"/>
                </a:lnTo>
                <a:lnTo>
                  <a:pt x="9262" y="142127"/>
                </a:lnTo>
                <a:lnTo>
                  <a:pt x="8085" y="137712"/>
                </a:lnTo>
                <a:lnTo>
                  <a:pt x="7563" y="133105"/>
                </a:lnTo>
                <a:lnTo>
                  <a:pt x="8217" y="130765"/>
                </a:lnTo>
                <a:lnTo>
                  <a:pt x="9447" y="128411"/>
                </a:lnTo>
                <a:lnTo>
                  <a:pt x="11060" y="126048"/>
                </a:lnTo>
                <a:lnTo>
                  <a:pt x="12136" y="123680"/>
                </a:lnTo>
                <a:lnTo>
                  <a:pt x="12854" y="121306"/>
                </a:lnTo>
                <a:lnTo>
                  <a:pt x="13331" y="118930"/>
                </a:lnTo>
                <a:lnTo>
                  <a:pt x="14444" y="116553"/>
                </a:lnTo>
                <a:lnTo>
                  <a:pt x="15980" y="114174"/>
                </a:lnTo>
                <a:lnTo>
                  <a:pt x="17797" y="111794"/>
                </a:lnTo>
                <a:lnTo>
                  <a:pt x="19802" y="109414"/>
                </a:lnTo>
                <a:lnTo>
                  <a:pt x="21933" y="107034"/>
                </a:lnTo>
                <a:lnTo>
                  <a:pt x="24147" y="104653"/>
                </a:lnTo>
                <a:lnTo>
                  <a:pt x="27210" y="102272"/>
                </a:lnTo>
                <a:lnTo>
                  <a:pt x="30840" y="99891"/>
                </a:lnTo>
                <a:lnTo>
                  <a:pt x="34848" y="97510"/>
                </a:lnTo>
                <a:lnTo>
                  <a:pt x="39107" y="95128"/>
                </a:lnTo>
                <a:lnTo>
                  <a:pt x="48073" y="90367"/>
                </a:lnTo>
                <a:lnTo>
                  <a:pt x="52686" y="88779"/>
                </a:lnTo>
                <a:lnTo>
                  <a:pt x="57349" y="87721"/>
                </a:lnTo>
                <a:lnTo>
                  <a:pt x="62045" y="87015"/>
                </a:lnTo>
                <a:lnTo>
                  <a:pt x="66764" y="85751"/>
                </a:lnTo>
                <a:lnTo>
                  <a:pt x="71496" y="84115"/>
                </a:lnTo>
                <a:lnTo>
                  <a:pt x="76240" y="82230"/>
                </a:lnTo>
                <a:lnTo>
                  <a:pt x="80989" y="80973"/>
                </a:lnTo>
                <a:lnTo>
                  <a:pt x="85743" y="80136"/>
                </a:lnTo>
                <a:lnTo>
                  <a:pt x="90499" y="79577"/>
                </a:lnTo>
                <a:lnTo>
                  <a:pt x="95258" y="79204"/>
                </a:lnTo>
                <a:lnTo>
                  <a:pt x="100018" y="78957"/>
                </a:lnTo>
                <a:lnTo>
                  <a:pt x="104779" y="78791"/>
                </a:lnTo>
                <a:lnTo>
                  <a:pt x="109540" y="79475"/>
                </a:lnTo>
                <a:lnTo>
                  <a:pt x="114302" y="80724"/>
                </a:lnTo>
                <a:lnTo>
                  <a:pt x="119064" y="82351"/>
                </a:lnTo>
                <a:lnTo>
                  <a:pt x="123826" y="83435"/>
                </a:lnTo>
                <a:lnTo>
                  <a:pt x="128588" y="84158"/>
                </a:lnTo>
                <a:lnTo>
                  <a:pt x="133351" y="84640"/>
                </a:lnTo>
                <a:lnTo>
                  <a:pt x="138113" y="85755"/>
                </a:lnTo>
                <a:lnTo>
                  <a:pt x="142875" y="87292"/>
                </a:lnTo>
                <a:lnTo>
                  <a:pt x="147638" y="89111"/>
                </a:lnTo>
                <a:lnTo>
                  <a:pt x="151607" y="91116"/>
                </a:lnTo>
                <a:lnTo>
                  <a:pt x="155046" y="93248"/>
                </a:lnTo>
                <a:lnTo>
                  <a:pt x="158133" y="95462"/>
                </a:lnTo>
                <a:lnTo>
                  <a:pt x="161778" y="97732"/>
                </a:lnTo>
                <a:lnTo>
                  <a:pt x="165796" y="100040"/>
                </a:lnTo>
                <a:lnTo>
                  <a:pt x="170062" y="102372"/>
                </a:lnTo>
                <a:lnTo>
                  <a:pt x="173700" y="104720"/>
                </a:lnTo>
                <a:lnTo>
                  <a:pt x="176919" y="107079"/>
                </a:lnTo>
                <a:lnTo>
                  <a:pt x="179858" y="109446"/>
                </a:lnTo>
                <a:lnTo>
                  <a:pt x="182612" y="112611"/>
                </a:lnTo>
                <a:lnTo>
                  <a:pt x="185241" y="116309"/>
                </a:lnTo>
                <a:lnTo>
                  <a:pt x="191372" y="126065"/>
                </a:lnTo>
                <a:lnTo>
                  <a:pt x="194327" y="129515"/>
                </a:lnTo>
                <a:lnTo>
                  <a:pt x="200025" y="135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185"/>
          <p:cNvSpPr/>
          <p:nvPr/>
        </p:nvSpPr>
        <p:spPr>
          <a:xfrm>
            <a:off x="1078706" y="2628900"/>
            <a:ext cx="25329" cy="114301"/>
          </a:xfrm>
          <a:custGeom>
            <a:avLst/>
            <a:gdLst/>
            <a:ahLst/>
            <a:cxnLst/>
            <a:rect l="0" t="0" r="0" b="0"/>
            <a:pathLst>
              <a:path w="25329" h="114301">
                <a:moveTo>
                  <a:pt x="0" y="0"/>
                </a:moveTo>
                <a:lnTo>
                  <a:pt x="9943" y="9942"/>
                </a:lnTo>
                <a:lnTo>
                  <a:pt x="11391" y="12185"/>
                </a:lnTo>
                <a:lnTo>
                  <a:pt x="12357" y="14473"/>
                </a:lnTo>
                <a:lnTo>
                  <a:pt x="13000" y="16792"/>
                </a:lnTo>
                <a:lnTo>
                  <a:pt x="14223" y="19926"/>
                </a:lnTo>
                <a:lnTo>
                  <a:pt x="15832" y="23603"/>
                </a:lnTo>
                <a:lnTo>
                  <a:pt x="17698" y="27641"/>
                </a:lnTo>
                <a:lnTo>
                  <a:pt x="18943" y="31127"/>
                </a:lnTo>
                <a:lnTo>
                  <a:pt x="19772" y="34245"/>
                </a:lnTo>
                <a:lnTo>
                  <a:pt x="20325" y="37118"/>
                </a:lnTo>
                <a:lnTo>
                  <a:pt x="21487" y="40620"/>
                </a:lnTo>
                <a:lnTo>
                  <a:pt x="23056" y="44542"/>
                </a:lnTo>
                <a:lnTo>
                  <a:pt x="24896" y="48745"/>
                </a:lnTo>
                <a:lnTo>
                  <a:pt x="25328" y="53133"/>
                </a:lnTo>
                <a:lnTo>
                  <a:pt x="24823" y="57647"/>
                </a:lnTo>
                <a:lnTo>
                  <a:pt x="23692" y="62244"/>
                </a:lnTo>
                <a:lnTo>
                  <a:pt x="22938" y="66102"/>
                </a:lnTo>
                <a:lnTo>
                  <a:pt x="22436" y="69468"/>
                </a:lnTo>
                <a:lnTo>
                  <a:pt x="22101" y="72506"/>
                </a:lnTo>
                <a:lnTo>
                  <a:pt x="21878" y="75325"/>
                </a:lnTo>
                <a:lnTo>
                  <a:pt x="21729" y="77997"/>
                </a:lnTo>
                <a:lnTo>
                  <a:pt x="21564" y="83084"/>
                </a:lnTo>
                <a:lnTo>
                  <a:pt x="21490" y="87991"/>
                </a:lnTo>
                <a:lnTo>
                  <a:pt x="20676" y="90410"/>
                </a:lnTo>
                <a:lnTo>
                  <a:pt x="19340" y="92817"/>
                </a:lnTo>
                <a:lnTo>
                  <a:pt x="17656" y="95215"/>
                </a:lnTo>
                <a:lnTo>
                  <a:pt x="16533" y="97608"/>
                </a:lnTo>
                <a:lnTo>
                  <a:pt x="15785" y="99997"/>
                </a:lnTo>
                <a:lnTo>
                  <a:pt x="15285" y="102383"/>
                </a:lnTo>
                <a:lnTo>
                  <a:pt x="14953" y="104768"/>
                </a:lnTo>
                <a:lnTo>
                  <a:pt x="14731" y="107151"/>
                </a:lnTo>
                <a:lnTo>
                  <a:pt x="14287" y="1143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186"/>
          <p:cNvSpPr/>
          <p:nvPr/>
        </p:nvSpPr>
        <p:spPr>
          <a:xfrm>
            <a:off x="1321593" y="2593181"/>
            <a:ext cx="121445" cy="1"/>
          </a:xfrm>
          <a:custGeom>
            <a:avLst/>
            <a:gdLst/>
            <a:ahLst/>
            <a:cxnLst/>
            <a:rect l="0" t="0" r="0" b="0"/>
            <a:pathLst>
              <a:path w="121445" h="1">
                <a:moveTo>
                  <a:pt x="0" y="0"/>
                </a:move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187"/>
          <p:cNvSpPr/>
          <p:nvPr/>
        </p:nvSpPr>
        <p:spPr>
          <a:xfrm>
            <a:off x="1593056" y="2507463"/>
            <a:ext cx="142770" cy="157128"/>
          </a:xfrm>
          <a:custGeom>
            <a:avLst/>
            <a:gdLst/>
            <a:ahLst/>
            <a:cxnLst/>
            <a:rect l="0" t="0" r="0" b="0"/>
            <a:pathLst>
              <a:path w="142770" h="157128">
                <a:moveTo>
                  <a:pt x="121444" y="7137"/>
                </a:moveTo>
                <a:lnTo>
                  <a:pt x="127594" y="7137"/>
                </a:lnTo>
                <a:lnTo>
                  <a:pt x="62972" y="7137"/>
                </a:lnTo>
                <a:lnTo>
                  <a:pt x="60237" y="6342"/>
                </a:lnTo>
                <a:lnTo>
                  <a:pt x="57621" y="5020"/>
                </a:lnTo>
                <a:lnTo>
                  <a:pt x="55082" y="3344"/>
                </a:lnTo>
                <a:lnTo>
                  <a:pt x="52597" y="2227"/>
                </a:lnTo>
                <a:lnTo>
                  <a:pt x="50146" y="1482"/>
                </a:lnTo>
                <a:lnTo>
                  <a:pt x="47718" y="986"/>
                </a:lnTo>
                <a:lnTo>
                  <a:pt x="45306" y="655"/>
                </a:lnTo>
                <a:lnTo>
                  <a:pt x="42904" y="434"/>
                </a:lnTo>
                <a:lnTo>
                  <a:pt x="35843" y="0"/>
                </a:lnTo>
                <a:lnTo>
                  <a:pt x="35743" y="4903"/>
                </a:lnTo>
                <a:lnTo>
                  <a:pt x="35722" y="10635"/>
                </a:lnTo>
                <a:lnTo>
                  <a:pt x="34133" y="15025"/>
                </a:lnTo>
                <a:lnTo>
                  <a:pt x="31487" y="21127"/>
                </a:lnTo>
                <a:lnTo>
                  <a:pt x="28135" y="28370"/>
                </a:lnTo>
                <a:lnTo>
                  <a:pt x="25106" y="33992"/>
                </a:lnTo>
                <a:lnTo>
                  <a:pt x="22294" y="38534"/>
                </a:lnTo>
                <a:lnTo>
                  <a:pt x="19625" y="42355"/>
                </a:lnTo>
                <a:lnTo>
                  <a:pt x="17846" y="45697"/>
                </a:lnTo>
                <a:lnTo>
                  <a:pt x="16660" y="48718"/>
                </a:lnTo>
                <a:lnTo>
                  <a:pt x="15869" y="51526"/>
                </a:lnTo>
                <a:lnTo>
                  <a:pt x="15342" y="54192"/>
                </a:lnTo>
                <a:lnTo>
                  <a:pt x="14990" y="56763"/>
                </a:lnTo>
                <a:lnTo>
                  <a:pt x="14756" y="59271"/>
                </a:lnTo>
                <a:lnTo>
                  <a:pt x="13806" y="60943"/>
                </a:lnTo>
                <a:lnTo>
                  <a:pt x="12379" y="62057"/>
                </a:lnTo>
                <a:lnTo>
                  <a:pt x="10634" y="62800"/>
                </a:lnTo>
                <a:lnTo>
                  <a:pt x="10264" y="64089"/>
                </a:lnTo>
                <a:lnTo>
                  <a:pt x="10811" y="65743"/>
                </a:lnTo>
                <a:lnTo>
                  <a:pt x="14280" y="71417"/>
                </a:lnTo>
                <a:lnTo>
                  <a:pt x="14282" y="71422"/>
                </a:lnTo>
                <a:lnTo>
                  <a:pt x="84161" y="71430"/>
                </a:lnTo>
                <a:lnTo>
                  <a:pt x="88651" y="72224"/>
                </a:lnTo>
                <a:lnTo>
                  <a:pt x="93232" y="73547"/>
                </a:lnTo>
                <a:lnTo>
                  <a:pt x="97873" y="75222"/>
                </a:lnTo>
                <a:lnTo>
                  <a:pt x="101762" y="77133"/>
                </a:lnTo>
                <a:lnTo>
                  <a:pt x="105147" y="79201"/>
                </a:lnTo>
                <a:lnTo>
                  <a:pt x="108198" y="81373"/>
                </a:lnTo>
                <a:lnTo>
                  <a:pt x="111026" y="83615"/>
                </a:lnTo>
                <a:lnTo>
                  <a:pt x="113704" y="85904"/>
                </a:lnTo>
                <a:lnTo>
                  <a:pt x="116285" y="88223"/>
                </a:lnTo>
                <a:lnTo>
                  <a:pt x="119591" y="90563"/>
                </a:lnTo>
                <a:lnTo>
                  <a:pt x="123384" y="92917"/>
                </a:lnTo>
                <a:lnTo>
                  <a:pt x="127500" y="95279"/>
                </a:lnTo>
                <a:lnTo>
                  <a:pt x="130244" y="97648"/>
                </a:lnTo>
                <a:lnTo>
                  <a:pt x="132073" y="100022"/>
                </a:lnTo>
                <a:lnTo>
                  <a:pt x="133292" y="102398"/>
                </a:lnTo>
                <a:lnTo>
                  <a:pt x="134899" y="103981"/>
                </a:lnTo>
                <a:lnTo>
                  <a:pt x="136764" y="105037"/>
                </a:lnTo>
                <a:lnTo>
                  <a:pt x="138801" y="105741"/>
                </a:lnTo>
                <a:lnTo>
                  <a:pt x="140159" y="107798"/>
                </a:lnTo>
                <a:lnTo>
                  <a:pt x="141064" y="110756"/>
                </a:lnTo>
                <a:lnTo>
                  <a:pt x="142517" y="119327"/>
                </a:lnTo>
                <a:lnTo>
                  <a:pt x="142716" y="122615"/>
                </a:lnTo>
                <a:lnTo>
                  <a:pt x="142769" y="124604"/>
                </a:lnTo>
                <a:lnTo>
                  <a:pt x="142010" y="126723"/>
                </a:lnTo>
                <a:lnTo>
                  <a:pt x="139051" y="131194"/>
                </a:lnTo>
                <a:lnTo>
                  <a:pt x="135090" y="135827"/>
                </a:lnTo>
                <a:lnTo>
                  <a:pt x="132922" y="138174"/>
                </a:lnTo>
                <a:lnTo>
                  <a:pt x="130684" y="139738"/>
                </a:lnTo>
                <a:lnTo>
                  <a:pt x="128398" y="140782"/>
                </a:lnTo>
                <a:lnTo>
                  <a:pt x="126079" y="141477"/>
                </a:lnTo>
                <a:lnTo>
                  <a:pt x="123740" y="142735"/>
                </a:lnTo>
                <a:lnTo>
                  <a:pt x="121387" y="144366"/>
                </a:lnTo>
                <a:lnTo>
                  <a:pt x="119025" y="146248"/>
                </a:lnTo>
                <a:lnTo>
                  <a:pt x="115862" y="147502"/>
                </a:lnTo>
                <a:lnTo>
                  <a:pt x="112167" y="148339"/>
                </a:lnTo>
                <a:lnTo>
                  <a:pt x="108115" y="148896"/>
                </a:lnTo>
                <a:lnTo>
                  <a:pt x="103827" y="150061"/>
                </a:lnTo>
                <a:lnTo>
                  <a:pt x="99380" y="151632"/>
                </a:lnTo>
                <a:lnTo>
                  <a:pt x="94828" y="153473"/>
                </a:lnTo>
                <a:lnTo>
                  <a:pt x="90206" y="154701"/>
                </a:lnTo>
                <a:lnTo>
                  <a:pt x="85538" y="155519"/>
                </a:lnTo>
                <a:lnTo>
                  <a:pt x="80838" y="156064"/>
                </a:lnTo>
                <a:lnTo>
                  <a:pt x="75323" y="156428"/>
                </a:lnTo>
                <a:lnTo>
                  <a:pt x="69265" y="156670"/>
                </a:lnTo>
                <a:lnTo>
                  <a:pt x="50018" y="157059"/>
                </a:lnTo>
                <a:lnTo>
                  <a:pt x="41190" y="157127"/>
                </a:lnTo>
                <a:lnTo>
                  <a:pt x="38572" y="156343"/>
                </a:lnTo>
                <a:lnTo>
                  <a:pt x="36034" y="155026"/>
                </a:lnTo>
                <a:lnTo>
                  <a:pt x="33547" y="153354"/>
                </a:lnTo>
                <a:lnTo>
                  <a:pt x="31096" y="152240"/>
                </a:lnTo>
                <a:lnTo>
                  <a:pt x="28668" y="151497"/>
                </a:lnTo>
                <a:lnTo>
                  <a:pt x="26256" y="151002"/>
                </a:lnTo>
                <a:lnTo>
                  <a:pt x="23854" y="149878"/>
                </a:lnTo>
                <a:lnTo>
                  <a:pt x="21459" y="148335"/>
                </a:lnTo>
                <a:lnTo>
                  <a:pt x="19068" y="146512"/>
                </a:lnTo>
                <a:lnTo>
                  <a:pt x="16681" y="144504"/>
                </a:lnTo>
                <a:lnTo>
                  <a:pt x="14295" y="142371"/>
                </a:lnTo>
                <a:lnTo>
                  <a:pt x="8556" y="137037"/>
                </a:lnTo>
                <a:lnTo>
                  <a:pt x="3770" y="132321"/>
                </a:lnTo>
                <a:lnTo>
                  <a:pt x="2513" y="130280"/>
                </a:lnTo>
                <a:lnTo>
                  <a:pt x="1117" y="125896"/>
                </a:lnTo>
                <a:lnTo>
                  <a:pt x="496" y="121302"/>
                </a:lnTo>
                <a:lnTo>
                  <a:pt x="221" y="116614"/>
                </a:lnTo>
                <a:lnTo>
                  <a:pt x="0" y="1071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188"/>
          <p:cNvSpPr/>
          <p:nvPr/>
        </p:nvSpPr>
        <p:spPr>
          <a:xfrm>
            <a:off x="1851227" y="2500312"/>
            <a:ext cx="183302" cy="178595"/>
          </a:xfrm>
          <a:custGeom>
            <a:avLst/>
            <a:gdLst/>
            <a:ahLst/>
            <a:cxnLst/>
            <a:rect l="0" t="0" r="0" b="0"/>
            <a:pathLst>
              <a:path w="183302" h="178595">
                <a:moveTo>
                  <a:pt x="70441" y="0"/>
                </a:moveTo>
                <a:lnTo>
                  <a:pt x="59799" y="10642"/>
                </a:lnTo>
                <a:lnTo>
                  <a:pt x="58584" y="12651"/>
                </a:lnTo>
                <a:lnTo>
                  <a:pt x="57234" y="17000"/>
                </a:lnTo>
                <a:lnTo>
                  <a:pt x="55286" y="19271"/>
                </a:lnTo>
                <a:lnTo>
                  <a:pt x="52400" y="21578"/>
                </a:lnTo>
                <a:lnTo>
                  <a:pt x="48889" y="23911"/>
                </a:lnTo>
                <a:lnTo>
                  <a:pt x="46548" y="26259"/>
                </a:lnTo>
                <a:lnTo>
                  <a:pt x="44988" y="28619"/>
                </a:lnTo>
                <a:lnTo>
                  <a:pt x="43947" y="30985"/>
                </a:lnTo>
                <a:lnTo>
                  <a:pt x="41666" y="33357"/>
                </a:lnTo>
                <a:lnTo>
                  <a:pt x="38558" y="35732"/>
                </a:lnTo>
                <a:lnTo>
                  <a:pt x="34898" y="38109"/>
                </a:lnTo>
                <a:lnTo>
                  <a:pt x="31665" y="40487"/>
                </a:lnTo>
                <a:lnTo>
                  <a:pt x="25955" y="45247"/>
                </a:lnTo>
                <a:lnTo>
                  <a:pt x="24115" y="47627"/>
                </a:lnTo>
                <a:lnTo>
                  <a:pt x="22070" y="52388"/>
                </a:lnTo>
                <a:lnTo>
                  <a:pt x="20731" y="55563"/>
                </a:lnTo>
                <a:lnTo>
                  <a:pt x="19045" y="59267"/>
                </a:lnTo>
                <a:lnTo>
                  <a:pt x="17127" y="63324"/>
                </a:lnTo>
                <a:lnTo>
                  <a:pt x="15055" y="66822"/>
                </a:lnTo>
                <a:lnTo>
                  <a:pt x="12879" y="69948"/>
                </a:lnTo>
                <a:lnTo>
                  <a:pt x="10635" y="72826"/>
                </a:lnTo>
                <a:lnTo>
                  <a:pt x="8142" y="78140"/>
                </a:lnTo>
                <a:lnTo>
                  <a:pt x="7477" y="80668"/>
                </a:lnTo>
                <a:lnTo>
                  <a:pt x="7033" y="83941"/>
                </a:lnTo>
                <a:lnTo>
                  <a:pt x="6738" y="87711"/>
                </a:lnTo>
                <a:lnTo>
                  <a:pt x="6410" y="95339"/>
                </a:lnTo>
                <a:lnTo>
                  <a:pt x="6225" y="104096"/>
                </a:lnTo>
                <a:lnTo>
                  <a:pt x="6182" y="109236"/>
                </a:lnTo>
                <a:lnTo>
                  <a:pt x="5377" y="111718"/>
                </a:lnTo>
                <a:lnTo>
                  <a:pt x="2365" y="116592"/>
                </a:lnTo>
                <a:lnTo>
                  <a:pt x="498" y="121404"/>
                </a:lnTo>
                <a:lnTo>
                  <a:pt x="0" y="123798"/>
                </a:lnTo>
                <a:lnTo>
                  <a:pt x="461" y="126189"/>
                </a:lnTo>
                <a:lnTo>
                  <a:pt x="3091" y="130961"/>
                </a:lnTo>
                <a:lnTo>
                  <a:pt x="4789" y="135728"/>
                </a:lnTo>
                <a:lnTo>
                  <a:pt x="5242" y="138110"/>
                </a:lnTo>
                <a:lnTo>
                  <a:pt x="7861" y="142874"/>
                </a:lnTo>
                <a:lnTo>
                  <a:pt x="11672" y="147637"/>
                </a:lnTo>
                <a:lnTo>
                  <a:pt x="16011" y="152400"/>
                </a:lnTo>
                <a:lnTo>
                  <a:pt x="19073" y="154781"/>
                </a:lnTo>
                <a:lnTo>
                  <a:pt x="22702" y="157163"/>
                </a:lnTo>
                <a:lnTo>
                  <a:pt x="26708" y="159544"/>
                </a:lnTo>
                <a:lnTo>
                  <a:pt x="30174" y="161925"/>
                </a:lnTo>
                <a:lnTo>
                  <a:pt x="33277" y="164306"/>
                </a:lnTo>
                <a:lnTo>
                  <a:pt x="36140" y="166688"/>
                </a:lnTo>
                <a:lnTo>
                  <a:pt x="39637" y="168275"/>
                </a:lnTo>
                <a:lnTo>
                  <a:pt x="43555" y="169333"/>
                </a:lnTo>
                <a:lnTo>
                  <a:pt x="47754" y="170039"/>
                </a:lnTo>
                <a:lnTo>
                  <a:pt x="51348" y="170509"/>
                </a:lnTo>
                <a:lnTo>
                  <a:pt x="54538" y="170823"/>
                </a:lnTo>
                <a:lnTo>
                  <a:pt x="57457" y="171032"/>
                </a:lnTo>
                <a:lnTo>
                  <a:pt x="60991" y="171965"/>
                </a:lnTo>
                <a:lnTo>
                  <a:pt x="64935" y="173381"/>
                </a:lnTo>
                <a:lnTo>
                  <a:pt x="69152" y="175118"/>
                </a:lnTo>
                <a:lnTo>
                  <a:pt x="72757" y="176277"/>
                </a:lnTo>
                <a:lnTo>
                  <a:pt x="75954" y="177049"/>
                </a:lnTo>
                <a:lnTo>
                  <a:pt x="78879" y="177564"/>
                </a:lnTo>
                <a:lnTo>
                  <a:pt x="82416" y="177114"/>
                </a:lnTo>
                <a:lnTo>
                  <a:pt x="86362" y="176019"/>
                </a:lnTo>
                <a:lnTo>
                  <a:pt x="90580" y="174496"/>
                </a:lnTo>
                <a:lnTo>
                  <a:pt x="94979" y="173481"/>
                </a:lnTo>
                <a:lnTo>
                  <a:pt x="99500" y="172804"/>
                </a:lnTo>
                <a:lnTo>
                  <a:pt x="104101" y="172353"/>
                </a:lnTo>
                <a:lnTo>
                  <a:pt x="108756" y="172052"/>
                </a:lnTo>
                <a:lnTo>
                  <a:pt x="113447" y="171851"/>
                </a:lnTo>
                <a:lnTo>
                  <a:pt x="118162" y="171717"/>
                </a:lnTo>
                <a:lnTo>
                  <a:pt x="122893" y="170834"/>
                </a:lnTo>
                <a:lnTo>
                  <a:pt x="127634" y="169452"/>
                </a:lnTo>
                <a:lnTo>
                  <a:pt x="132382" y="167737"/>
                </a:lnTo>
                <a:lnTo>
                  <a:pt x="136341" y="166593"/>
                </a:lnTo>
                <a:lnTo>
                  <a:pt x="139775" y="165831"/>
                </a:lnTo>
                <a:lnTo>
                  <a:pt x="142857" y="165323"/>
                </a:lnTo>
                <a:lnTo>
                  <a:pt x="146500" y="164190"/>
                </a:lnTo>
                <a:lnTo>
                  <a:pt x="150516" y="162641"/>
                </a:lnTo>
                <a:lnTo>
                  <a:pt x="154781" y="160815"/>
                </a:lnTo>
                <a:lnTo>
                  <a:pt x="158417" y="158804"/>
                </a:lnTo>
                <a:lnTo>
                  <a:pt x="161636" y="156670"/>
                </a:lnTo>
                <a:lnTo>
                  <a:pt x="167328" y="152181"/>
                </a:lnTo>
                <a:lnTo>
                  <a:pt x="172504" y="147540"/>
                </a:lnTo>
                <a:lnTo>
                  <a:pt x="177450" y="142832"/>
                </a:lnTo>
                <a:lnTo>
                  <a:pt x="179881" y="140465"/>
                </a:lnTo>
                <a:lnTo>
                  <a:pt x="181501" y="138093"/>
                </a:lnTo>
                <a:lnTo>
                  <a:pt x="183301" y="133341"/>
                </a:lnTo>
                <a:lnTo>
                  <a:pt x="182987" y="128582"/>
                </a:lnTo>
                <a:lnTo>
                  <a:pt x="181984" y="122234"/>
                </a:lnTo>
                <a:lnTo>
                  <a:pt x="180522" y="114827"/>
                </a:lnTo>
                <a:lnTo>
                  <a:pt x="178754" y="109889"/>
                </a:lnTo>
                <a:lnTo>
                  <a:pt x="176781" y="106596"/>
                </a:lnTo>
                <a:lnTo>
                  <a:pt x="170212" y="99847"/>
                </a:lnTo>
                <a:lnTo>
                  <a:pt x="167911" y="97521"/>
                </a:lnTo>
                <a:lnTo>
                  <a:pt x="165584" y="95970"/>
                </a:lnTo>
                <a:lnTo>
                  <a:pt x="160881" y="94247"/>
                </a:lnTo>
                <a:lnTo>
                  <a:pt x="156145" y="93482"/>
                </a:lnTo>
                <a:lnTo>
                  <a:pt x="150600" y="93141"/>
                </a:lnTo>
                <a:lnTo>
                  <a:pt x="142845" y="92990"/>
                </a:lnTo>
                <a:lnTo>
                  <a:pt x="139348" y="93743"/>
                </a:lnTo>
                <a:lnTo>
                  <a:pt x="136223" y="95040"/>
                </a:lnTo>
                <a:lnTo>
                  <a:pt x="130634" y="98596"/>
                </a:lnTo>
                <a:lnTo>
                  <a:pt x="125504" y="102823"/>
                </a:lnTo>
                <a:lnTo>
                  <a:pt x="123025" y="104267"/>
                </a:lnTo>
                <a:lnTo>
                  <a:pt x="118153" y="105872"/>
                </a:lnTo>
                <a:lnTo>
                  <a:pt x="113343" y="108703"/>
                </a:lnTo>
                <a:lnTo>
                  <a:pt x="108559" y="112606"/>
                </a:lnTo>
                <a:lnTo>
                  <a:pt x="103786" y="116987"/>
                </a:lnTo>
                <a:lnTo>
                  <a:pt x="102196" y="119266"/>
                </a:lnTo>
                <a:lnTo>
                  <a:pt x="100430" y="123916"/>
                </a:lnTo>
                <a:lnTo>
                  <a:pt x="97527" y="128628"/>
                </a:lnTo>
                <a:lnTo>
                  <a:pt x="95643" y="130995"/>
                </a:lnTo>
                <a:lnTo>
                  <a:pt x="94386" y="133368"/>
                </a:lnTo>
                <a:lnTo>
                  <a:pt x="92989" y="138121"/>
                </a:lnTo>
                <a:lnTo>
                  <a:pt x="92369" y="142878"/>
                </a:lnTo>
                <a:lnTo>
                  <a:pt x="92203" y="145259"/>
                </a:lnTo>
                <a:lnTo>
                  <a:pt x="91299" y="147639"/>
                </a:lnTo>
                <a:lnTo>
                  <a:pt x="88179" y="152401"/>
                </a:lnTo>
                <a:lnTo>
                  <a:pt x="86262" y="157163"/>
                </a:lnTo>
                <a:lnTo>
                  <a:pt x="85751" y="159544"/>
                </a:lnTo>
                <a:lnTo>
                  <a:pt x="86204" y="161131"/>
                </a:lnTo>
                <a:lnTo>
                  <a:pt x="87300" y="162190"/>
                </a:lnTo>
                <a:lnTo>
                  <a:pt x="88824" y="162895"/>
                </a:lnTo>
                <a:lnTo>
                  <a:pt x="89840" y="164159"/>
                </a:lnTo>
                <a:lnTo>
                  <a:pt x="90517" y="165796"/>
                </a:lnTo>
                <a:lnTo>
                  <a:pt x="91793" y="171119"/>
                </a:lnTo>
                <a:lnTo>
                  <a:pt x="96766" y="176294"/>
                </a:lnTo>
                <a:lnTo>
                  <a:pt x="99016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189"/>
          <p:cNvSpPr/>
          <p:nvPr/>
        </p:nvSpPr>
        <p:spPr>
          <a:xfrm>
            <a:off x="2900457" y="2150268"/>
            <a:ext cx="20320" cy="150020"/>
          </a:xfrm>
          <a:custGeom>
            <a:avLst/>
            <a:gdLst/>
            <a:ahLst/>
            <a:cxnLst/>
            <a:rect l="0" t="0" r="0" b="0"/>
            <a:pathLst>
              <a:path w="20320" h="150020">
                <a:moveTo>
                  <a:pt x="14193" y="0"/>
                </a:moveTo>
                <a:lnTo>
                  <a:pt x="8042" y="0"/>
                </a:lnTo>
                <a:lnTo>
                  <a:pt x="11135" y="0"/>
                </a:lnTo>
                <a:lnTo>
                  <a:pt x="12154" y="794"/>
                </a:lnTo>
                <a:lnTo>
                  <a:pt x="12834" y="2117"/>
                </a:lnTo>
                <a:lnTo>
                  <a:pt x="13287" y="3793"/>
                </a:lnTo>
                <a:lnTo>
                  <a:pt x="13790" y="7771"/>
                </a:lnTo>
                <a:lnTo>
                  <a:pt x="13924" y="9943"/>
                </a:lnTo>
                <a:lnTo>
                  <a:pt x="14807" y="12186"/>
                </a:lnTo>
                <a:lnTo>
                  <a:pt x="16190" y="14474"/>
                </a:lnTo>
                <a:lnTo>
                  <a:pt x="17906" y="16793"/>
                </a:lnTo>
                <a:lnTo>
                  <a:pt x="19049" y="19133"/>
                </a:lnTo>
                <a:lnTo>
                  <a:pt x="19811" y="21487"/>
                </a:lnTo>
                <a:lnTo>
                  <a:pt x="20319" y="23849"/>
                </a:lnTo>
                <a:lnTo>
                  <a:pt x="19865" y="27012"/>
                </a:lnTo>
                <a:lnTo>
                  <a:pt x="18768" y="30708"/>
                </a:lnTo>
                <a:lnTo>
                  <a:pt x="17243" y="34760"/>
                </a:lnTo>
                <a:lnTo>
                  <a:pt x="16226" y="38254"/>
                </a:lnTo>
                <a:lnTo>
                  <a:pt x="15548" y="41378"/>
                </a:lnTo>
                <a:lnTo>
                  <a:pt x="15097" y="44255"/>
                </a:lnTo>
                <a:lnTo>
                  <a:pt x="14001" y="47759"/>
                </a:lnTo>
                <a:lnTo>
                  <a:pt x="12477" y="51683"/>
                </a:lnTo>
                <a:lnTo>
                  <a:pt x="10668" y="55887"/>
                </a:lnTo>
                <a:lnTo>
                  <a:pt x="9461" y="60277"/>
                </a:lnTo>
                <a:lnTo>
                  <a:pt x="8657" y="64791"/>
                </a:lnTo>
                <a:lnTo>
                  <a:pt x="8121" y="69388"/>
                </a:lnTo>
                <a:lnTo>
                  <a:pt x="6970" y="74040"/>
                </a:lnTo>
                <a:lnTo>
                  <a:pt x="5409" y="78729"/>
                </a:lnTo>
                <a:lnTo>
                  <a:pt x="3574" y="83442"/>
                </a:lnTo>
                <a:lnTo>
                  <a:pt x="2351" y="87378"/>
                </a:lnTo>
                <a:lnTo>
                  <a:pt x="1536" y="90796"/>
                </a:lnTo>
                <a:lnTo>
                  <a:pt x="992" y="93868"/>
                </a:lnTo>
                <a:lnTo>
                  <a:pt x="630" y="96710"/>
                </a:lnTo>
                <a:lnTo>
                  <a:pt x="388" y="99399"/>
                </a:lnTo>
                <a:lnTo>
                  <a:pt x="227" y="101985"/>
                </a:lnTo>
                <a:lnTo>
                  <a:pt x="48" y="106975"/>
                </a:lnTo>
                <a:lnTo>
                  <a:pt x="0" y="109416"/>
                </a:lnTo>
                <a:lnTo>
                  <a:pt x="763" y="111838"/>
                </a:lnTo>
                <a:lnTo>
                  <a:pt x="2064" y="114246"/>
                </a:lnTo>
                <a:lnTo>
                  <a:pt x="3726" y="116645"/>
                </a:lnTo>
                <a:lnTo>
                  <a:pt x="4833" y="119039"/>
                </a:lnTo>
                <a:lnTo>
                  <a:pt x="5572" y="121428"/>
                </a:lnTo>
                <a:lnTo>
                  <a:pt x="6757" y="127173"/>
                </a:lnTo>
                <a:lnTo>
                  <a:pt x="6919" y="130076"/>
                </a:lnTo>
                <a:lnTo>
                  <a:pt x="7010" y="136173"/>
                </a:lnTo>
                <a:lnTo>
                  <a:pt x="7049" y="1500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190"/>
          <p:cNvSpPr/>
          <p:nvPr/>
        </p:nvSpPr>
        <p:spPr>
          <a:xfrm>
            <a:off x="3014691" y="2121693"/>
            <a:ext cx="185710" cy="85726"/>
          </a:xfrm>
          <a:custGeom>
            <a:avLst/>
            <a:gdLst/>
            <a:ahLst/>
            <a:cxnLst/>
            <a:rect l="0" t="0" r="0" b="0"/>
            <a:pathLst>
              <a:path w="185710" h="85726">
                <a:moveTo>
                  <a:pt x="49977" y="0"/>
                </a:moveTo>
                <a:lnTo>
                  <a:pt x="46184" y="0"/>
                </a:lnTo>
                <a:lnTo>
                  <a:pt x="45861" y="794"/>
                </a:lnTo>
                <a:lnTo>
                  <a:pt x="46439" y="2117"/>
                </a:lnTo>
                <a:lnTo>
                  <a:pt x="49770" y="6850"/>
                </a:lnTo>
                <a:lnTo>
                  <a:pt x="49885" y="9130"/>
                </a:lnTo>
                <a:lnTo>
                  <a:pt x="49966" y="14402"/>
                </a:lnTo>
                <a:lnTo>
                  <a:pt x="49971" y="17778"/>
                </a:lnTo>
                <a:lnTo>
                  <a:pt x="49180" y="18996"/>
                </a:lnTo>
                <a:lnTo>
                  <a:pt x="47859" y="19808"/>
                </a:lnTo>
                <a:lnTo>
                  <a:pt x="46183" y="20349"/>
                </a:lnTo>
                <a:lnTo>
                  <a:pt x="44273" y="21504"/>
                </a:lnTo>
                <a:lnTo>
                  <a:pt x="42206" y="23067"/>
                </a:lnTo>
                <a:lnTo>
                  <a:pt x="40034" y="24903"/>
                </a:lnTo>
                <a:lnTo>
                  <a:pt x="37792" y="26921"/>
                </a:lnTo>
                <a:lnTo>
                  <a:pt x="33184" y="31280"/>
                </a:lnTo>
                <a:lnTo>
                  <a:pt x="26128" y="38196"/>
                </a:lnTo>
                <a:lnTo>
                  <a:pt x="24553" y="40545"/>
                </a:lnTo>
                <a:lnTo>
                  <a:pt x="23502" y="42905"/>
                </a:lnTo>
                <a:lnTo>
                  <a:pt x="22802" y="45272"/>
                </a:lnTo>
                <a:lnTo>
                  <a:pt x="21542" y="46850"/>
                </a:lnTo>
                <a:lnTo>
                  <a:pt x="19908" y="47903"/>
                </a:lnTo>
                <a:lnTo>
                  <a:pt x="18025" y="48604"/>
                </a:lnTo>
                <a:lnTo>
                  <a:pt x="15976" y="49865"/>
                </a:lnTo>
                <a:lnTo>
                  <a:pt x="13816" y="51500"/>
                </a:lnTo>
                <a:lnTo>
                  <a:pt x="11582" y="53383"/>
                </a:lnTo>
                <a:lnTo>
                  <a:pt x="10092" y="55433"/>
                </a:lnTo>
                <a:lnTo>
                  <a:pt x="9101" y="57593"/>
                </a:lnTo>
                <a:lnTo>
                  <a:pt x="8439" y="59827"/>
                </a:lnTo>
                <a:lnTo>
                  <a:pt x="7203" y="62109"/>
                </a:lnTo>
                <a:lnTo>
                  <a:pt x="5587" y="64425"/>
                </a:lnTo>
                <a:lnTo>
                  <a:pt x="1080" y="70052"/>
                </a:lnTo>
                <a:lnTo>
                  <a:pt x="710" y="71308"/>
                </a:lnTo>
                <a:lnTo>
                  <a:pt x="464" y="72939"/>
                </a:lnTo>
                <a:lnTo>
                  <a:pt x="0" y="78251"/>
                </a:lnTo>
                <a:lnTo>
                  <a:pt x="3772" y="78484"/>
                </a:lnTo>
                <a:lnTo>
                  <a:pt x="4886" y="79310"/>
                </a:lnTo>
                <a:lnTo>
                  <a:pt x="5629" y="80655"/>
                </a:lnTo>
                <a:lnTo>
                  <a:pt x="6822" y="84724"/>
                </a:lnTo>
                <a:lnTo>
                  <a:pt x="7712" y="85057"/>
                </a:lnTo>
                <a:lnTo>
                  <a:pt x="13240" y="85637"/>
                </a:lnTo>
                <a:lnTo>
                  <a:pt x="30263" y="85718"/>
                </a:lnTo>
                <a:lnTo>
                  <a:pt x="41666" y="85723"/>
                </a:lnTo>
                <a:lnTo>
                  <a:pt x="50787" y="84930"/>
                </a:lnTo>
                <a:lnTo>
                  <a:pt x="77853" y="81932"/>
                </a:lnTo>
                <a:lnTo>
                  <a:pt x="89992" y="80815"/>
                </a:lnTo>
                <a:lnTo>
                  <a:pt x="100467" y="80071"/>
                </a:lnTo>
                <a:lnTo>
                  <a:pt x="122352" y="79023"/>
                </a:lnTo>
                <a:lnTo>
                  <a:pt x="131356" y="78778"/>
                </a:lnTo>
                <a:lnTo>
                  <a:pt x="154807" y="78608"/>
                </a:lnTo>
                <a:lnTo>
                  <a:pt x="158758" y="79392"/>
                </a:lnTo>
                <a:lnTo>
                  <a:pt x="162186" y="80710"/>
                </a:lnTo>
                <a:lnTo>
                  <a:pt x="165263" y="82382"/>
                </a:lnTo>
                <a:lnTo>
                  <a:pt x="170801" y="84239"/>
                </a:lnTo>
                <a:lnTo>
                  <a:pt x="177031" y="85432"/>
                </a:lnTo>
                <a:lnTo>
                  <a:pt x="181903" y="85638"/>
                </a:lnTo>
                <a:lnTo>
                  <a:pt x="185709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191"/>
          <p:cNvSpPr/>
          <p:nvPr/>
        </p:nvSpPr>
        <p:spPr>
          <a:xfrm>
            <a:off x="3157537" y="2107406"/>
            <a:ext cx="21432" cy="192882"/>
          </a:xfrm>
          <a:custGeom>
            <a:avLst/>
            <a:gdLst/>
            <a:ahLst/>
            <a:cxnLst/>
            <a:rect l="0" t="0" r="0" b="0"/>
            <a:pathLst>
              <a:path w="21432" h="192882">
                <a:moveTo>
                  <a:pt x="21431" y="0"/>
                </a:moveTo>
                <a:lnTo>
                  <a:pt x="21431" y="3793"/>
                </a:lnTo>
                <a:lnTo>
                  <a:pt x="20637" y="5703"/>
                </a:lnTo>
                <a:lnTo>
                  <a:pt x="19315" y="7771"/>
                </a:lnTo>
                <a:lnTo>
                  <a:pt x="17638" y="9943"/>
                </a:lnTo>
                <a:lnTo>
                  <a:pt x="16522" y="12185"/>
                </a:lnTo>
                <a:lnTo>
                  <a:pt x="15777" y="14473"/>
                </a:lnTo>
                <a:lnTo>
                  <a:pt x="15280" y="16792"/>
                </a:lnTo>
                <a:lnTo>
                  <a:pt x="14949" y="19926"/>
                </a:lnTo>
                <a:lnTo>
                  <a:pt x="14729" y="23603"/>
                </a:lnTo>
                <a:lnTo>
                  <a:pt x="14484" y="31921"/>
                </a:lnTo>
                <a:lnTo>
                  <a:pt x="14296" y="69094"/>
                </a:lnTo>
                <a:lnTo>
                  <a:pt x="13499" y="73843"/>
                </a:lnTo>
                <a:lnTo>
                  <a:pt x="12175" y="78598"/>
                </a:lnTo>
                <a:lnTo>
                  <a:pt x="10497" y="83355"/>
                </a:lnTo>
                <a:lnTo>
                  <a:pt x="9380" y="88114"/>
                </a:lnTo>
                <a:lnTo>
                  <a:pt x="8634" y="92874"/>
                </a:lnTo>
                <a:lnTo>
                  <a:pt x="8138" y="97634"/>
                </a:lnTo>
                <a:lnTo>
                  <a:pt x="7807" y="103189"/>
                </a:lnTo>
                <a:lnTo>
                  <a:pt x="7438" y="115712"/>
                </a:lnTo>
                <a:lnTo>
                  <a:pt x="7169" y="143551"/>
                </a:lnTo>
                <a:lnTo>
                  <a:pt x="7152" y="155687"/>
                </a:lnTo>
                <a:lnTo>
                  <a:pt x="6355" y="159354"/>
                </a:lnTo>
                <a:lnTo>
                  <a:pt x="5031" y="162592"/>
                </a:lnTo>
                <a:lnTo>
                  <a:pt x="3353" y="165544"/>
                </a:lnTo>
                <a:lnTo>
                  <a:pt x="2236" y="168307"/>
                </a:lnTo>
                <a:lnTo>
                  <a:pt x="1491" y="170942"/>
                </a:lnTo>
                <a:lnTo>
                  <a:pt x="994" y="173493"/>
                </a:lnTo>
                <a:lnTo>
                  <a:pt x="442" y="178443"/>
                </a:lnTo>
                <a:lnTo>
                  <a:pt x="87" y="184297"/>
                </a:lnTo>
                <a:lnTo>
                  <a:pt x="26" y="189103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192"/>
          <p:cNvSpPr/>
          <p:nvPr/>
        </p:nvSpPr>
        <p:spPr>
          <a:xfrm>
            <a:off x="3400425" y="2185987"/>
            <a:ext cx="121444" cy="100014"/>
          </a:xfrm>
          <a:custGeom>
            <a:avLst/>
            <a:gdLst/>
            <a:ahLst/>
            <a:cxnLst/>
            <a:rect l="0" t="0" r="0" b="0"/>
            <a:pathLst>
              <a:path w="121444" h="100014">
                <a:moveTo>
                  <a:pt x="0" y="0"/>
                </a:moveTo>
                <a:lnTo>
                  <a:pt x="0" y="17000"/>
                </a:lnTo>
                <a:lnTo>
                  <a:pt x="794" y="19271"/>
                </a:lnTo>
                <a:lnTo>
                  <a:pt x="2116" y="21578"/>
                </a:lnTo>
                <a:lnTo>
                  <a:pt x="3792" y="23911"/>
                </a:lnTo>
                <a:lnTo>
                  <a:pt x="4909" y="26259"/>
                </a:lnTo>
                <a:lnTo>
                  <a:pt x="5654" y="28619"/>
                </a:lnTo>
                <a:lnTo>
                  <a:pt x="6150" y="30985"/>
                </a:lnTo>
                <a:lnTo>
                  <a:pt x="6482" y="33357"/>
                </a:lnTo>
                <a:lnTo>
                  <a:pt x="6701" y="35732"/>
                </a:lnTo>
                <a:lnTo>
                  <a:pt x="6849" y="38109"/>
                </a:lnTo>
                <a:lnTo>
                  <a:pt x="7013" y="44983"/>
                </a:lnTo>
                <a:lnTo>
                  <a:pt x="7118" y="58539"/>
                </a:lnTo>
                <a:lnTo>
                  <a:pt x="7920" y="61251"/>
                </a:lnTo>
                <a:lnTo>
                  <a:pt x="9249" y="63852"/>
                </a:lnTo>
                <a:lnTo>
                  <a:pt x="10928" y="66381"/>
                </a:lnTo>
                <a:lnTo>
                  <a:pt x="12048" y="68860"/>
                </a:lnTo>
                <a:lnTo>
                  <a:pt x="12794" y="71307"/>
                </a:lnTo>
                <a:lnTo>
                  <a:pt x="13992" y="77144"/>
                </a:lnTo>
                <a:lnTo>
                  <a:pt x="14156" y="80059"/>
                </a:lnTo>
                <a:lnTo>
                  <a:pt x="14229" y="84001"/>
                </a:lnTo>
                <a:lnTo>
                  <a:pt x="14286" y="92752"/>
                </a:lnTo>
                <a:lnTo>
                  <a:pt x="14287" y="89042"/>
                </a:lnTo>
                <a:lnTo>
                  <a:pt x="15080" y="87936"/>
                </a:lnTo>
                <a:lnTo>
                  <a:pt x="16403" y="87199"/>
                </a:lnTo>
                <a:lnTo>
                  <a:pt x="18080" y="86707"/>
                </a:lnTo>
                <a:lnTo>
                  <a:pt x="19196" y="85587"/>
                </a:lnTo>
                <a:lnTo>
                  <a:pt x="19941" y="84045"/>
                </a:lnTo>
                <a:lnTo>
                  <a:pt x="20438" y="82224"/>
                </a:lnTo>
                <a:lnTo>
                  <a:pt x="20769" y="80216"/>
                </a:lnTo>
                <a:lnTo>
                  <a:pt x="20989" y="78084"/>
                </a:lnTo>
                <a:lnTo>
                  <a:pt x="21137" y="75868"/>
                </a:lnTo>
                <a:lnTo>
                  <a:pt x="21301" y="69174"/>
                </a:lnTo>
                <a:lnTo>
                  <a:pt x="21405" y="55733"/>
                </a:lnTo>
                <a:lnTo>
                  <a:pt x="22207" y="53030"/>
                </a:lnTo>
                <a:lnTo>
                  <a:pt x="23536" y="50435"/>
                </a:lnTo>
                <a:lnTo>
                  <a:pt x="25215" y="47911"/>
                </a:lnTo>
                <a:lnTo>
                  <a:pt x="26335" y="45434"/>
                </a:lnTo>
                <a:lnTo>
                  <a:pt x="27082" y="42989"/>
                </a:lnTo>
                <a:lnTo>
                  <a:pt x="27579" y="40566"/>
                </a:lnTo>
                <a:lnTo>
                  <a:pt x="28705" y="38156"/>
                </a:lnTo>
                <a:lnTo>
                  <a:pt x="30249" y="35757"/>
                </a:lnTo>
                <a:lnTo>
                  <a:pt x="32072" y="33362"/>
                </a:lnTo>
                <a:lnTo>
                  <a:pt x="34081" y="31767"/>
                </a:lnTo>
                <a:lnTo>
                  <a:pt x="36215" y="30703"/>
                </a:lnTo>
                <a:lnTo>
                  <a:pt x="38430" y="29994"/>
                </a:lnTo>
                <a:lnTo>
                  <a:pt x="40702" y="29521"/>
                </a:lnTo>
                <a:lnTo>
                  <a:pt x="43009" y="29205"/>
                </a:lnTo>
                <a:lnTo>
                  <a:pt x="45341" y="28995"/>
                </a:lnTo>
                <a:lnTo>
                  <a:pt x="47690" y="28855"/>
                </a:lnTo>
                <a:lnTo>
                  <a:pt x="52416" y="28699"/>
                </a:lnTo>
                <a:lnTo>
                  <a:pt x="64297" y="28591"/>
                </a:lnTo>
                <a:lnTo>
                  <a:pt x="73819" y="28578"/>
                </a:lnTo>
                <a:lnTo>
                  <a:pt x="76200" y="29371"/>
                </a:lnTo>
                <a:lnTo>
                  <a:pt x="78581" y="30693"/>
                </a:lnTo>
                <a:lnTo>
                  <a:pt x="80962" y="32368"/>
                </a:lnTo>
                <a:lnTo>
                  <a:pt x="84137" y="34279"/>
                </a:lnTo>
                <a:lnTo>
                  <a:pt x="87842" y="36347"/>
                </a:lnTo>
                <a:lnTo>
                  <a:pt x="91899" y="38519"/>
                </a:lnTo>
                <a:lnTo>
                  <a:pt x="94603" y="40760"/>
                </a:lnTo>
                <a:lnTo>
                  <a:pt x="96406" y="43049"/>
                </a:lnTo>
                <a:lnTo>
                  <a:pt x="97607" y="45368"/>
                </a:lnTo>
                <a:lnTo>
                  <a:pt x="99203" y="47708"/>
                </a:lnTo>
                <a:lnTo>
                  <a:pt x="101061" y="50061"/>
                </a:lnTo>
                <a:lnTo>
                  <a:pt x="103092" y="52425"/>
                </a:lnTo>
                <a:lnTo>
                  <a:pt x="105241" y="54793"/>
                </a:lnTo>
                <a:lnTo>
                  <a:pt x="109744" y="59542"/>
                </a:lnTo>
                <a:lnTo>
                  <a:pt x="111262" y="61920"/>
                </a:lnTo>
                <a:lnTo>
                  <a:pt x="112275" y="64299"/>
                </a:lnTo>
                <a:lnTo>
                  <a:pt x="113900" y="70027"/>
                </a:lnTo>
                <a:lnTo>
                  <a:pt x="116239" y="72928"/>
                </a:lnTo>
                <a:lnTo>
                  <a:pt x="117974" y="74812"/>
                </a:lnTo>
                <a:lnTo>
                  <a:pt x="119131" y="76862"/>
                </a:lnTo>
                <a:lnTo>
                  <a:pt x="119901" y="79023"/>
                </a:lnTo>
                <a:lnTo>
                  <a:pt x="121139" y="84401"/>
                </a:lnTo>
                <a:lnTo>
                  <a:pt x="121308" y="87253"/>
                </a:lnTo>
                <a:lnTo>
                  <a:pt x="121417" y="91760"/>
                </a:lnTo>
                <a:lnTo>
                  <a:pt x="121443" y="1000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193"/>
          <p:cNvSpPr/>
          <p:nvPr/>
        </p:nvSpPr>
        <p:spPr>
          <a:xfrm>
            <a:off x="3550443" y="2214562"/>
            <a:ext cx="114299" cy="77561"/>
          </a:xfrm>
          <a:custGeom>
            <a:avLst/>
            <a:gdLst/>
            <a:ahLst/>
            <a:cxnLst/>
            <a:rect l="0" t="0" r="0" b="0"/>
            <a:pathLst>
              <a:path w="114299" h="77561">
                <a:moveTo>
                  <a:pt x="28575" y="0"/>
                </a:moveTo>
                <a:lnTo>
                  <a:pt x="21519" y="0"/>
                </a:lnTo>
                <a:lnTo>
                  <a:pt x="23587" y="2117"/>
                </a:lnTo>
                <a:lnTo>
                  <a:pt x="27590" y="6151"/>
                </a:lnTo>
                <a:lnTo>
                  <a:pt x="27124" y="7276"/>
                </a:lnTo>
                <a:lnTo>
                  <a:pt x="26021" y="8819"/>
                </a:lnTo>
                <a:lnTo>
                  <a:pt x="24491" y="10642"/>
                </a:lnTo>
                <a:lnTo>
                  <a:pt x="23471" y="12651"/>
                </a:lnTo>
                <a:lnTo>
                  <a:pt x="22791" y="14784"/>
                </a:lnTo>
                <a:lnTo>
                  <a:pt x="22338" y="17000"/>
                </a:lnTo>
                <a:lnTo>
                  <a:pt x="22036" y="19271"/>
                </a:lnTo>
                <a:lnTo>
                  <a:pt x="21835" y="21578"/>
                </a:lnTo>
                <a:lnTo>
                  <a:pt x="21511" y="27193"/>
                </a:lnTo>
                <a:lnTo>
                  <a:pt x="22278" y="28448"/>
                </a:lnTo>
                <a:lnTo>
                  <a:pt x="23584" y="30077"/>
                </a:lnTo>
                <a:lnTo>
                  <a:pt x="25248" y="31958"/>
                </a:lnTo>
                <a:lnTo>
                  <a:pt x="26357" y="34005"/>
                </a:lnTo>
                <a:lnTo>
                  <a:pt x="27096" y="36164"/>
                </a:lnTo>
                <a:lnTo>
                  <a:pt x="28283" y="41539"/>
                </a:lnTo>
                <a:lnTo>
                  <a:pt x="29174" y="42774"/>
                </a:lnTo>
                <a:lnTo>
                  <a:pt x="30562" y="44391"/>
                </a:lnTo>
                <a:lnTo>
                  <a:pt x="32281" y="46263"/>
                </a:lnTo>
                <a:lnTo>
                  <a:pt x="33427" y="48305"/>
                </a:lnTo>
                <a:lnTo>
                  <a:pt x="34191" y="50459"/>
                </a:lnTo>
                <a:lnTo>
                  <a:pt x="35418" y="55829"/>
                </a:lnTo>
                <a:lnTo>
                  <a:pt x="36312" y="57063"/>
                </a:lnTo>
                <a:lnTo>
                  <a:pt x="37701" y="58680"/>
                </a:lnTo>
                <a:lnTo>
                  <a:pt x="41843" y="63185"/>
                </a:lnTo>
                <a:lnTo>
                  <a:pt x="48924" y="70347"/>
                </a:lnTo>
                <a:lnTo>
                  <a:pt x="50079" y="70711"/>
                </a:lnTo>
                <a:lnTo>
                  <a:pt x="53478" y="71114"/>
                </a:lnTo>
                <a:lnTo>
                  <a:pt x="54703" y="72016"/>
                </a:lnTo>
                <a:lnTo>
                  <a:pt x="55518" y="73411"/>
                </a:lnTo>
                <a:lnTo>
                  <a:pt x="56062" y="75134"/>
                </a:lnTo>
                <a:lnTo>
                  <a:pt x="57219" y="76283"/>
                </a:lnTo>
                <a:lnTo>
                  <a:pt x="58784" y="77049"/>
                </a:lnTo>
                <a:lnTo>
                  <a:pt x="60621" y="77560"/>
                </a:lnTo>
                <a:lnTo>
                  <a:pt x="62638" y="77106"/>
                </a:lnTo>
                <a:lnTo>
                  <a:pt x="64778" y="76010"/>
                </a:lnTo>
                <a:lnTo>
                  <a:pt x="70123" y="72341"/>
                </a:lnTo>
                <a:lnTo>
                  <a:pt x="72148" y="72040"/>
                </a:lnTo>
                <a:lnTo>
                  <a:pt x="75086" y="71839"/>
                </a:lnTo>
                <a:lnTo>
                  <a:pt x="81791" y="71616"/>
                </a:lnTo>
                <a:lnTo>
                  <a:pt x="87416" y="71517"/>
                </a:lnTo>
                <a:lnTo>
                  <a:pt x="90027" y="70697"/>
                </a:lnTo>
                <a:lnTo>
                  <a:pt x="92562" y="69356"/>
                </a:lnTo>
                <a:lnTo>
                  <a:pt x="95046" y="67669"/>
                </a:lnTo>
                <a:lnTo>
                  <a:pt x="97495" y="65750"/>
                </a:lnTo>
                <a:lnTo>
                  <a:pt x="99922" y="63677"/>
                </a:lnTo>
                <a:lnTo>
                  <a:pt x="105728" y="58439"/>
                </a:lnTo>
                <a:lnTo>
                  <a:pt x="110526" y="53740"/>
                </a:lnTo>
                <a:lnTo>
                  <a:pt x="111784" y="51701"/>
                </a:lnTo>
                <a:lnTo>
                  <a:pt x="112622" y="49549"/>
                </a:lnTo>
                <a:lnTo>
                  <a:pt x="113969" y="44183"/>
                </a:lnTo>
                <a:lnTo>
                  <a:pt x="114079" y="42949"/>
                </a:lnTo>
                <a:lnTo>
                  <a:pt x="114153" y="41333"/>
                </a:lnTo>
                <a:lnTo>
                  <a:pt x="114271" y="36828"/>
                </a:lnTo>
                <a:lnTo>
                  <a:pt x="114298" y="25873"/>
                </a:lnTo>
                <a:lnTo>
                  <a:pt x="113505" y="24393"/>
                </a:lnTo>
                <a:lnTo>
                  <a:pt x="112183" y="23406"/>
                </a:lnTo>
                <a:lnTo>
                  <a:pt x="110507" y="22747"/>
                </a:lnTo>
                <a:lnTo>
                  <a:pt x="109390" y="21515"/>
                </a:lnTo>
                <a:lnTo>
                  <a:pt x="108646" y="19899"/>
                </a:lnTo>
                <a:lnTo>
                  <a:pt x="108149" y="18029"/>
                </a:lnTo>
                <a:lnTo>
                  <a:pt x="106231" y="16782"/>
                </a:lnTo>
                <a:lnTo>
                  <a:pt x="103365" y="15950"/>
                </a:lnTo>
                <a:lnTo>
                  <a:pt x="99866" y="15396"/>
                </a:lnTo>
                <a:lnTo>
                  <a:pt x="96740" y="15026"/>
                </a:lnTo>
                <a:lnTo>
                  <a:pt x="93862" y="14780"/>
                </a:lnTo>
                <a:lnTo>
                  <a:pt x="91151" y="14616"/>
                </a:lnTo>
                <a:lnTo>
                  <a:pt x="86019" y="14433"/>
                </a:lnTo>
                <a:lnTo>
                  <a:pt x="76553" y="14331"/>
                </a:lnTo>
                <a:lnTo>
                  <a:pt x="72467" y="14316"/>
                </a:lnTo>
                <a:lnTo>
                  <a:pt x="68154" y="15100"/>
                </a:lnTo>
                <a:lnTo>
                  <a:pt x="63693" y="16417"/>
                </a:lnTo>
                <a:lnTo>
                  <a:pt x="59132" y="18088"/>
                </a:lnTo>
                <a:lnTo>
                  <a:pt x="55296" y="19203"/>
                </a:lnTo>
                <a:lnTo>
                  <a:pt x="51945" y="19945"/>
                </a:lnTo>
                <a:lnTo>
                  <a:pt x="48918" y="20441"/>
                </a:lnTo>
                <a:lnTo>
                  <a:pt x="45311" y="20771"/>
                </a:lnTo>
                <a:lnTo>
                  <a:pt x="41321" y="20991"/>
                </a:lnTo>
                <a:lnTo>
                  <a:pt x="33446" y="21235"/>
                </a:lnTo>
                <a:lnTo>
                  <a:pt x="27301" y="21344"/>
                </a:lnTo>
                <a:lnTo>
                  <a:pt x="25344" y="22167"/>
                </a:lnTo>
                <a:lnTo>
                  <a:pt x="24039" y="23509"/>
                </a:lnTo>
                <a:lnTo>
                  <a:pt x="0" y="357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194"/>
          <p:cNvSpPr/>
          <p:nvPr/>
        </p:nvSpPr>
        <p:spPr>
          <a:xfrm>
            <a:off x="2700337" y="2557462"/>
            <a:ext cx="135732" cy="7145"/>
          </a:xfrm>
          <a:custGeom>
            <a:avLst/>
            <a:gdLst/>
            <a:ahLst/>
            <a:cxnLst/>
            <a:rect l="0" t="0" r="0" b="0"/>
            <a:pathLst>
              <a:path w="135732" h="7145">
                <a:moveTo>
                  <a:pt x="0" y="7144"/>
                </a:moveTo>
                <a:lnTo>
                  <a:pt x="30292" y="7144"/>
                </a:lnTo>
                <a:lnTo>
                  <a:pt x="33689" y="6350"/>
                </a:lnTo>
                <a:lnTo>
                  <a:pt x="37540" y="5027"/>
                </a:lnTo>
                <a:lnTo>
                  <a:pt x="41696" y="3352"/>
                </a:lnTo>
                <a:lnTo>
                  <a:pt x="45259" y="2234"/>
                </a:lnTo>
                <a:lnTo>
                  <a:pt x="48430" y="1489"/>
                </a:lnTo>
                <a:lnTo>
                  <a:pt x="51336" y="993"/>
                </a:lnTo>
                <a:lnTo>
                  <a:pt x="54068" y="662"/>
                </a:lnTo>
                <a:lnTo>
                  <a:pt x="56683" y="441"/>
                </a:lnTo>
                <a:lnTo>
                  <a:pt x="59220" y="294"/>
                </a:lnTo>
                <a:lnTo>
                  <a:pt x="66272" y="131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195"/>
          <p:cNvSpPr/>
          <p:nvPr/>
        </p:nvSpPr>
        <p:spPr>
          <a:xfrm>
            <a:off x="2957512" y="2471737"/>
            <a:ext cx="14289" cy="157164"/>
          </a:xfrm>
          <a:custGeom>
            <a:avLst/>
            <a:gdLst/>
            <a:ahLst/>
            <a:cxnLst/>
            <a:rect l="0" t="0" r="0" b="0"/>
            <a:pathLst>
              <a:path w="14289" h="157164">
                <a:moveTo>
                  <a:pt x="0" y="0"/>
                </a:moveTo>
                <a:lnTo>
                  <a:pt x="0" y="79882"/>
                </a:lnTo>
                <a:lnTo>
                  <a:pt x="794" y="82624"/>
                </a:lnTo>
                <a:lnTo>
                  <a:pt x="2117" y="85245"/>
                </a:lnTo>
                <a:lnTo>
                  <a:pt x="3793" y="87787"/>
                </a:lnTo>
                <a:lnTo>
                  <a:pt x="4910" y="91068"/>
                </a:lnTo>
                <a:lnTo>
                  <a:pt x="5654" y="94843"/>
                </a:lnTo>
                <a:lnTo>
                  <a:pt x="6151" y="98947"/>
                </a:lnTo>
                <a:lnTo>
                  <a:pt x="6482" y="102477"/>
                </a:lnTo>
                <a:lnTo>
                  <a:pt x="6702" y="105625"/>
                </a:lnTo>
                <a:lnTo>
                  <a:pt x="6850" y="108517"/>
                </a:lnTo>
                <a:lnTo>
                  <a:pt x="7013" y="113846"/>
                </a:lnTo>
                <a:lnTo>
                  <a:pt x="7126" y="126146"/>
                </a:lnTo>
                <a:lnTo>
                  <a:pt x="7144" y="148901"/>
                </a:lnTo>
                <a:lnTo>
                  <a:pt x="7937" y="150068"/>
                </a:lnTo>
                <a:lnTo>
                  <a:pt x="9260" y="151639"/>
                </a:lnTo>
                <a:lnTo>
                  <a:pt x="14288" y="15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196"/>
          <p:cNvSpPr/>
          <p:nvPr/>
        </p:nvSpPr>
        <p:spPr>
          <a:xfrm>
            <a:off x="3093243" y="2443162"/>
            <a:ext cx="157164" cy="78582"/>
          </a:xfrm>
          <a:custGeom>
            <a:avLst/>
            <a:gdLst/>
            <a:ahLst/>
            <a:cxnLst/>
            <a:rect l="0" t="0" r="0" b="0"/>
            <a:pathLst>
              <a:path w="157164" h="78582">
                <a:moveTo>
                  <a:pt x="28575" y="0"/>
                </a:moveTo>
                <a:lnTo>
                  <a:pt x="28575" y="6151"/>
                </a:lnTo>
                <a:lnTo>
                  <a:pt x="27781" y="7276"/>
                </a:lnTo>
                <a:lnTo>
                  <a:pt x="26458" y="8819"/>
                </a:lnTo>
                <a:lnTo>
                  <a:pt x="24782" y="10642"/>
                </a:lnTo>
                <a:lnTo>
                  <a:pt x="23665" y="12651"/>
                </a:lnTo>
                <a:lnTo>
                  <a:pt x="22921" y="14784"/>
                </a:lnTo>
                <a:lnTo>
                  <a:pt x="22424" y="17000"/>
                </a:lnTo>
                <a:lnTo>
                  <a:pt x="22093" y="19271"/>
                </a:lnTo>
                <a:lnTo>
                  <a:pt x="21873" y="21578"/>
                </a:lnTo>
                <a:lnTo>
                  <a:pt x="21726" y="23911"/>
                </a:lnTo>
                <a:lnTo>
                  <a:pt x="20834" y="26259"/>
                </a:lnTo>
                <a:lnTo>
                  <a:pt x="19446" y="28619"/>
                </a:lnTo>
                <a:lnTo>
                  <a:pt x="17726" y="30985"/>
                </a:lnTo>
                <a:lnTo>
                  <a:pt x="16579" y="33357"/>
                </a:lnTo>
                <a:lnTo>
                  <a:pt x="15816" y="35732"/>
                </a:lnTo>
                <a:lnTo>
                  <a:pt x="14590" y="41454"/>
                </a:lnTo>
                <a:lnTo>
                  <a:pt x="13695" y="42717"/>
                </a:lnTo>
                <a:lnTo>
                  <a:pt x="12305" y="44353"/>
                </a:lnTo>
                <a:lnTo>
                  <a:pt x="10584" y="46237"/>
                </a:lnTo>
                <a:lnTo>
                  <a:pt x="9438" y="48288"/>
                </a:lnTo>
                <a:lnTo>
                  <a:pt x="8673" y="50448"/>
                </a:lnTo>
                <a:lnTo>
                  <a:pt x="8164" y="52682"/>
                </a:lnTo>
                <a:lnTo>
                  <a:pt x="7030" y="54171"/>
                </a:lnTo>
                <a:lnTo>
                  <a:pt x="5480" y="55164"/>
                </a:lnTo>
                <a:lnTo>
                  <a:pt x="3654" y="55826"/>
                </a:lnTo>
                <a:lnTo>
                  <a:pt x="2436" y="57061"/>
                </a:lnTo>
                <a:lnTo>
                  <a:pt x="1623" y="58678"/>
                </a:lnTo>
                <a:lnTo>
                  <a:pt x="1083" y="60550"/>
                </a:lnTo>
                <a:lnTo>
                  <a:pt x="721" y="62592"/>
                </a:lnTo>
                <a:lnTo>
                  <a:pt x="482" y="64747"/>
                </a:lnTo>
                <a:lnTo>
                  <a:pt x="3" y="71403"/>
                </a:lnTo>
                <a:lnTo>
                  <a:pt x="0" y="71436"/>
                </a:lnTo>
                <a:lnTo>
                  <a:pt x="3793" y="75230"/>
                </a:lnTo>
                <a:lnTo>
                  <a:pt x="5703" y="76347"/>
                </a:lnTo>
                <a:lnTo>
                  <a:pt x="9944" y="77588"/>
                </a:lnTo>
                <a:lnTo>
                  <a:pt x="13001" y="78287"/>
                </a:lnTo>
                <a:lnTo>
                  <a:pt x="15832" y="76334"/>
                </a:lnTo>
                <a:lnTo>
                  <a:pt x="17698" y="74702"/>
                </a:lnTo>
                <a:lnTo>
                  <a:pt x="20530" y="73614"/>
                </a:lnTo>
                <a:lnTo>
                  <a:pt x="24006" y="72889"/>
                </a:lnTo>
                <a:lnTo>
                  <a:pt x="27910" y="72405"/>
                </a:lnTo>
                <a:lnTo>
                  <a:pt x="31306" y="72082"/>
                </a:lnTo>
                <a:lnTo>
                  <a:pt x="34364" y="71868"/>
                </a:lnTo>
                <a:lnTo>
                  <a:pt x="37198" y="71724"/>
                </a:lnTo>
                <a:lnTo>
                  <a:pt x="44578" y="71565"/>
                </a:lnTo>
                <a:lnTo>
                  <a:pt x="58459" y="71463"/>
                </a:lnTo>
                <a:lnTo>
                  <a:pt x="61992" y="72248"/>
                </a:lnTo>
                <a:lnTo>
                  <a:pt x="65935" y="73565"/>
                </a:lnTo>
                <a:lnTo>
                  <a:pt x="70149" y="75237"/>
                </a:lnTo>
                <a:lnTo>
                  <a:pt x="73754" y="76352"/>
                </a:lnTo>
                <a:lnTo>
                  <a:pt x="76950" y="77095"/>
                </a:lnTo>
                <a:lnTo>
                  <a:pt x="79876" y="77591"/>
                </a:lnTo>
                <a:lnTo>
                  <a:pt x="82620" y="77921"/>
                </a:lnTo>
                <a:lnTo>
                  <a:pt x="85242" y="78141"/>
                </a:lnTo>
                <a:lnTo>
                  <a:pt x="87784" y="78288"/>
                </a:lnTo>
                <a:lnTo>
                  <a:pt x="92726" y="78451"/>
                </a:lnTo>
                <a:lnTo>
                  <a:pt x="102087" y="78543"/>
                </a:lnTo>
                <a:lnTo>
                  <a:pt x="137257" y="78581"/>
                </a:lnTo>
                <a:lnTo>
                  <a:pt x="157163" y="714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197"/>
          <p:cNvSpPr/>
          <p:nvPr/>
        </p:nvSpPr>
        <p:spPr>
          <a:xfrm>
            <a:off x="3228975" y="2428875"/>
            <a:ext cx="14288" cy="185738"/>
          </a:xfrm>
          <a:custGeom>
            <a:avLst/>
            <a:gdLst/>
            <a:ahLst/>
            <a:cxnLst/>
            <a:rect l="0" t="0" r="0" b="0"/>
            <a:pathLst>
              <a:path w="14288" h="185738">
                <a:moveTo>
                  <a:pt x="14287" y="0"/>
                </a:moveTo>
                <a:lnTo>
                  <a:pt x="7437" y="0"/>
                </a:lnTo>
                <a:lnTo>
                  <a:pt x="7182" y="5654"/>
                </a:lnTo>
                <a:lnTo>
                  <a:pt x="7146" y="10849"/>
                </a:lnTo>
                <a:lnTo>
                  <a:pt x="7143" y="27721"/>
                </a:lnTo>
                <a:lnTo>
                  <a:pt x="6349" y="31180"/>
                </a:lnTo>
                <a:lnTo>
                  <a:pt x="5027" y="34281"/>
                </a:lnTo>
                <a:lnTo>
                  <a:pt x="3350" y="37141"/>
                </a:lnTo>
                <a:lnTo>
                  <a:pt x="2234" y="40635"/>
                </a:lnTo>
                <a:lnTo>
                  <a:pt x="1489" y="44553"/>
                </a:lnTo>
                <a:lnTo>
                  <a:pt x="992" y="48752"/>
                </a:lnTo>
                <a:lnTo>
                  <a:pt x="661" y="53139"/>
                </a:lnTo>
                <a:lnTo>
                  <a:pt x="441" y="57651"/>
                </a:lnTo>
                <a:lnTo>
                  <a:pt x="130" y="69469"/>
                </a:lnTo>
                <a:lnTo>
                  <a:pt x="1" y="111831"/>
                </a:lnTo>
                <a:lnTo>
                  <a:pt x="0" y="129859"/>
                </a:lnTo>
                <a:lnTo>
                  <a:pt x="794" y="132610"/>
                </a:lnTo>
                <a:lnTo>
                  <a:pt x="2116" y="135238"/>
                </a:lnTo>
                <a:lnTo>
                  <a:pt x="3792" y="137784"/>
                </a:lnTo>
                <a:lnTo>
                  <a:pt x="4909" y="140274"/>
                </a:lnTo>
                <a:lnTo>
                  <a:pt x="5654" y="142729"/>
                </a:lnTo>
                <a:lnTo>
                  <a:pt x="6150" y="145159"/>
                </a:lnTo>
                <a:lnTo>
                  <a:pt x="6482" y="148366"/>
                </a:lnTo>
                <a:lnTo>
                  <a:pt x="6701" y="152092"/>
                </a:lnTo>
                <a:lnTo>
                  <a:pt x="6849" y="156163"/>
                </a:lnTo>
                <a:lnTo>
                  <a:pt x="7741" y="159671"/>
                </a:lnTo>
                <a:lnTo>
                  <a:pt x="9129" y="162804"/>
                </a:lnTo>
                <a:lnTo>
                  <a:pt x="13268" y="169742"/>
                </a:lnTo>
                <a:lnTo>
                  <a:pt x="13608" y="171105"/>
                </a:lnTo>
                <a:lnTo>
                  <a:pt x="13985" y="174736"/>
                </a:lnTo>
                <a:lnTo>
                  <a:pt x="14153" y="178996"/>
                </a:lnTo>
                <a:lnTo>
                  <a:pt x="14287" y="185722"/>
                </a:lnTo>
                <a:lnTo>
                  <a:pt x="14287" y="1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198"/>
          <p:cNvSpPr/>
          <p:nvPr/>
        </p:nvSpPr>
        <p:spPr>
          <a:xfrm>
            <a:off x="3471862" y="2493471"/>
            <a:ext cx="157161" cy="192569"/>
          </a:xfrm>
          <a:custGeom>
            <a:avLst/>
            <a:gdLst/>
            <a:ahLst/>
            <a:cxnLst/>
            <a:rect l="0" t="0" r="0" b="0"/>
            <a:pathLst>
              <a:path w="157161" h="192569">
                <a:moveTo>
                  <a:pt x="50006" y="6841"/>
                </a:moveTo>
                <a:lnTo>
                  <a:pt x="50006" y="67358"/>
                </a:lnTo>
                <a:lnTo>
                  <a:pt x="50800" y="68617"/>
                </a:lnTo>
                <a:lnTo>
                  <a:pt x="52124" y="69456"/>
                </a:lnTo>
                <a:lnTo>
                  <a:pt x="53799" y="70016"/>
                </a:lnTo>
                <a:lnTo>
                  <a:pt x="54915" y="71182"/>
                </a:lnTo>
                <a:lnTo>
                  <a:pt x="55661" y="72754"/>
                </a:lnTo>
                <a:lnTo>
                  <a:pt x="56157" y="74596"/>
                </a:lnTo>
                <a:lnTo>
                  <a:pt x="59663" y="74236"/>
                </a:lnTo>
                <a:lnTo>
                  <a:pt x="65175" y="72408"/>
                </a:lnTo>
                <a:lnTo>
                  <a:pt x="72026" y="69602"/>
                </a:lnTo>
                <a:lnTo>
                  <a:pt x="77386" y="66938"/>
                </a:lnTo>
                <a:lnTo>
                  <a:pt x="81753" y="64368"/>
                </a:lnTo>
                <a:lnTo>
                  <a:pt x="85459" y="61861"/>
                </a:lnTo>
                <a:lnTo>
                  <a:pt x="88722" y="59396"/>
                </a:lnTo>
                <a:lnTo>
                  <a:pt x="91692" y="56959"/>
                </a:lnTo>
                <a:lnTo>
                  <a:pt x="94465" y="54540"/>
                </a:lnTo>
                <a:lnTo>
                  <a:pt x="96315" y="52134"/>
                </a:lnTo>
                <a:lnTo>
                  <a:pt x="98370" y="47344"/>
                </a:lnTo>
                <a:lnTo>
                  <a:pt x="99711" y="44162"/>
                </a:lnTo>
                <a:lnTo>
                  <a:pt x="101400" y="40453"/>
                </a:lnTo>
                <a:lnTo>
                  <a:pt x="103318" y="36393"/>
                </a:lnTo>
                <a:lnTo>
                  <a:pt x="105391" y="32892"/>
                </a:lnTo>
                <a:lnTo>
                  <a:pt x="109812" y="26886"/>
                </a:lnTo>
                <a:lnTo>
                  <a:pt x="114422" y="21570"/>
                </a:lnTo>
                <a:lnTo>
                  <a:pt x="120057" y="15483"/>
                </a:lnTo>
                <a:lnTo>
                  <a:pt x="120519" y="14190"/>
                </a:lnTo>
                <a:lnTo>
                  <a:pt x="121033" y="10636"/>
                </a:lnTo>
                <a:lnTo>
                  <a:pt x="121965" y="9371"/>
                </a:lnTo>
                <a:lnTo>
                  <a:pt x="123379" y="8528"/>
                </a:lnTo>
                <a:lnTo>
                  <a:pt x="127558" y="7174"/>
                </a:lnTo>
                <a:lnTo>
                  <a:pt x="127901" y="6269"/>
                </a:lnTo>
                <a:lnTo>
                  <a:pt x="128528" y="379"/>
                </a:lnTo>
                <a:lnTo>
                  <a:pt x="128561" y="0"/>
                </a:lnTo>
                <a:lnTo>
                  <a:pt x="128585" y="5874"/>
                </a:lnTo>
                <a:lnTo>
                  <a:pt x="127792" y="6197"/>
                </a:lnTo>
                <a:lnTo>
                  <a:pt x="124795" y="6554"/>
                </a:lnTo>
                <a:lnTo>
                  <a:pt x="124471" y="7444"/>
                </a:lnTo>
                <a:lnTo>
                  <a:pt x="125051" y="8830"/>
                </a:lnTo>
                <a:lnTo>
                  <a:pt x="127889" y="12966"/>
                </a:lnTo>
                <a:lnTo>
                  <a:pt x="128277" y="17765"/>
                </a:lnTo>
                <a:lnTo>
                  <a:pt x="128381" y="21267"/>
                </a:lnTo>
                <a:lnTo>
                  <a:pt x="129243" y="24396"/>
                </a:lnTo>
                <a:lnTo>
                  <a:pt x="132319" y="29989"/>
                </a:lnTo>
                <a:lnTo>
                  <a:pt x="134215" y="35121"/>
                </a:lnTo>
                <a:lnTo>
                  <a:pt x="135851" y="40841"/>
                </a:lnTo>
                <a:lnTo>
                  <a:pt x="137399" y="44589"/>
                </a:lnTo>
                <a:lnTo>
                  <a:pt x="139224" y="48675"/>
                </a:lnTo>
                <a:lnTo>
                  <a:pt x="140441" y="52193"/>
                </a:lnTo>
                <a:lnTo>
                  <a:pt x="141253" y="55332"/>
                </a:lnTo>
                <a:lnTo>
                  <a:pt x="141794" y="58218"/>
                </a:lnTo>
                <a:lnTo>
                  <a:pt x="144511" y="63542"/>
                </a:lnTo>
                <a:lnTo>
                  <a:pt x="148365" y="69348"/>
                </a:lnTo>
                <a:lnTo>
                  <a:pt x="150504" y="73118"/>
                </a:lnTo>
                <a:lnTo>
                  <a:pt x="152723" y="77219"/>
                </a:lnTo>
                <a:lnTo>
                  <a:pt x="154203" y="81541"/>
                </a:lnTo>
                <a:lnTo>
                  <a:pt x="155191" y="86010"/>
                </a:lnTo>
                <a:lnTo>
                  <a:pt x="155847" y="90577"/>
                </a:lnTo>
                <a:lnTo>
                  <a:pt x="156286" y="94415"/>
                </a:lnTo>
                <a:lnTo>
                  <a:pt x="156579" y="97767"/>
                </a:lnTo>
                <a:lnTo>
                  <a:pt x="156773" y="100796"/>
                </a:lnTo>
                <a:lnTo>
                  <a:pt x="156903" y="104402"/>
                </a:lnTo>
                <a:lnTo>
                  <a:pt x="157111" y="119481"/>
                </a:lnTo>
                <a:lnTo>
                  <a:pt x="157160" y="143863"/>
                </a:lnTo>
                <a:lnTo>
                  <a:pt x="156367" y="146608"/>
                </a:lnTo>
                <a:lnTo>
                  <a:pt x="153370" y="151774"/>
                </a:lnTo>
                <a:lnTo>
                  <a:pt x="149392" y="156716"/>
                </a:lnTo>
                <a:lnTo>
                  <a:pt x="144978" y="162352"/>
                </a:lnTo>
                <a:lnTo>
                  <a:pt x="142689" y="166077"/>
                </a:lnTo>
                <a:lnTo>
                  <a:pt x="140371" y="170148"/>
                </a:lnTo>
                <a:lnTo>
                  <a:pt x="137237" y="172863"/>
                </a:lnTo>
                <a:lnTo>
                  <a:pt x="133559" y="174672"/>
                </a:lnTo>
                <a:lnTo>
                  <a:pt x="129521" y="175878"/>
                </a:lnTo>
                <a:lnTo>
                  <a:pt x="126035" y="177477"/>
                </a:lnTo>
                <a:lnTo>
                  <a:pt x="122917" y="179335"/>
                </a:lnTo>
                <a:lnTo>
                  <a:pt x="120045" y="181369"/>
                </a:lnTo>
                <a:lnTo>
                  <a:pt x="116543" y="183517"/>
                </a:lnTo>
                <a:lnTo>
                  <a:pt x="112620" y="185744"/>
                </a:lnTo>
                <a:lnTo>
                  <a:pt x="108418" y="188022"/>
                </a:lnTo>
                <a:lnTo>
                  <a:pt x="104823" y="189541"/>
                </a:lnTo>
                <a:lnTo>
                  <a:pt x="101632" y="190554"/>
                </a:lnTo>
                <a:lnTo>
                  <a:pt x="98711" y="191229"/>
                </a:lnTo>
                <a:lnTo>
                  <a:pt x="95176" y="191679"/>
                </a:lnTo>
                <a:lnTo>
                  <a:pt x="91232" y="191979"/>
                </a:lnTo>
                <a:lnTo>
                  <a:pt x="87016" y="192179"/>
                </a:lnTo>
                <a:lnTo>
                  <a:pt x="78096" y="192401"/>
                </a:lnTo>
                <a:lnTo>
                  <a:pt x="51367" y="192568"/>
                </a:lnTo>
                <a:lnTo>
                  <a:pt x="47738" y="191778"/>
                </a:lnTo>
                <a:lnTo>
                  <a:pt x="44525" y="190457"/>
                </a:lnTo>
                <a:lnTo>
                  <a:pt x="41589" y="188783"/>
                </a:lnTo>
                <a:lnTo>
                  <a:pt x="38045" y="187667"/>
                </a:lnTo>
                <a:lnTo>
                  <a:pt x="34094" y="186922"/>
                </a:lnTo>
                <a:lnTo>
                  <a:pt x="29874" y="186427"/>
                </a:lnTo>
                <a:lnTo>
                  <a:pt x="26266" y="185302"/>
                </a:lnTo>
                <a:lnTo>
                  <a:pt x="23067" y="183759"/>
                </a:lnTo>
                <a:lnTo>
                  <a:pt x="20141" y="181936"/>
                </a:lnTo>
                <a:lnTo>
                  <a:pt x="17395" y="179928"/>
                </a:lnTo>
                <a:lnTo>
                  <a:pt x="14772" y="177795"/>
                </a:lnTo>
                <a:lnTo>
                  <a:pt x="12229" y="175578"/>
                </a:lnTo>
                <a:lnTo>
                  <a:pt x="9740" y="173308"/>
                </a:lnTo>
                <a:lnTo>
                  <a:pt x="0" y="1640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199"/>
          <p:cNvSpPr/>
          <p:nvPr/>
        </p:nvSpPr>
        <p:spPr>
          <a:xfrm>
            <a:off x="3693318" y="2478907"/>
            <a:ext cx="85726" cy="85669"/>
          </a:xfrm>
          <a:custGeom>
            <a:avLst/>
            <a:gdLst/>
            <a:ahLst/>
            <a:cxnLst/>
            <a:rect l="0" t="0" r="0" b="0"/>
            <a:pathLst>
              <a:path w="85726" h="85669">
                <a:moveTo>
                  <a:pt x="0" y="42836"/>
                </a:moveTo>
                <a:lnTo>
                  <a:pt x="6151" y="36685"/>
                </a:lnTo>
                <a:lnTo>
                  <a:pt x="8819" y="36134"/>
                </a:lnTo>
                <a:lnTo>
                  <a:pt x="10643" y="35987"/>
                </a:lnTo>
                <a:lnTo>
                  <a:pt x="12652" y="36683"/>
                </a:lnTo>
                <a:lnTo>
                  <a:pt x="14784" y="37940"/>
                </a:lnTo>
                <a:lnTo>
                  <a:pt x="20119" y="41869"/>
                </a:lnTo>
                <a:lnTo>
                  <a:pt x="21350" y="42192"/>
                </a:lnTo>
                <a:lnTo>
                  <a:pt x="22964" y="42407"/>
                </a:lnTo>
                <a:lnTo>
                  <a:pt x="24835" y="42550"/>
                </a:lnTo>
                <a:lnTo>
                  <a:pt x="26875" y="41851"/>
                </a:lnTo>
                <a:lnTo>
                  <a:pt x="29030" y="40592"/>
                </a:lnTo>
                <a:lnTo>
                  <a:pt x="31259" y="38959"/>
                </a:lnTo>
                <a:lnTo>
                  <a:pt x="33540" y="37870"/>
                </a:lnTo>
                <a:lnTo>
                  <a:pt x="35854" y="37144"/>
                </a:lnTo>
                <a:lnTo>
                  <a:pt x="38190" y="36660"/>
                </a:lnTo>
                <a:lnTo>
                  <a:pt x="40542" y="36338"/>
                </a:lnTo>
                <a:lnTo>
                  <a:pt x="42902" y="36123"/>
                </a:lnTo>
                <a:lnTo>
                  <a:pt x="45271" y="35980"/>
                </a:lnTo>
                <a:lnTo>
                  <a:pt x="47643" y="35090"/>
                </a:lnTo>
                <a:lnTo>
                  <a:pt x="50018" y="33704"/>
                </a:lnTo>
                <a:lnTo>
                  <a:pt x="52396" y="31985"/>
                </a:lnTo>
                <a:lnTo>
                  <a:pt x="54775" y="30840"/>
                </a:lnTo>
                <a:lnTo>
                  <a:pt x="57154" y="30077"/>
                </a:lnTo>
                <a:lnTo>
                  <a:pt x="59534" y="29567"/>
                </a:lnTo>
                <a:lnTo>
                  <a:pt x="61914" y="28434"/>
                </a:lnTo>
                <a:lnTo>
                  <a:pt x="64295" y="26885"/>
                </a:lnTo>
                <a:lnTo>
                  <a:pt x="66676" y="25058"/>
                </a:lnTo>
                <a:lnTo>
                  <a:pt x="69057" y="23840"/>
                </a:lnTo>
                <a:lnTo>
                  <a:pt x="71438" y="23029"/>
                </a:lnTo>
                <a:lnTo>
                  <a:pt x="73819" y="22487"/>
                </a:lnTo>
                <a:lnTo>
                  <a:pt x="76200" y="21333"/>
                </a:lnTo>
                <a:lnTo>
                  <a:pt x="78582" y="19770"/>
                </a:lnTo>
                <a:lnTo>
                  <a:pt x="84314" y="15350"/>
                </a:lnTo>
                <a:lnTo>
                  <a:pt x="84785" y="14193"/>
                </a:lnTo>
                <a:lnTo>
                  <a:pt x="85099" y="12628"/>
                </a:lnTo>
                <a:lnTo>
                  <a:pt x="85602" y="8206"/>
                </a:lnTo>
                <a:lnTo>
                  <a:pt x="84849" y="7844"/>
                </a:lnTo>
                <a:lnTo>
                  <a:pt x="83553" y="7601"/>
                </a:lnTo>
                <a:lnTo>
                  <a:pt x="81896" y="7440"/>
                </a:lnTo>
                <a:lnTo>
                  <a:pt x="79998" y="6539"/>
                </a:lnTo>
                <a:lnTo>
                  <a:pt x="77937" y="5144"/>
                </a:lnTo>
                <a:lnTo>
                  <a:pt x="75771" y="3421"/>
                </a:lnTo>
                <a:lnTo>
                  <a:pt x="73533" y="2272"/>
                </a:lnTo>
                <a:lnTo>
                  <a:pt x="71247" y="1506"/>
                </a:lnTo>
                <a:lnTo>
                  <a:pt x="68930" y="995"/>
                </a:lnTo>
                <a:lnTo>
                  <a:pt x="66590" y="655"/>
                </a:lnTo>
                <a:lnTo>
                  <a:pt x="64238" y="428"/>
                </a:lnTo>
                <a:lnTo>
                  <a:pt x="61876" y="277"/>
                </a:lnTo>
                <a:lnTo>
                  <a:pt x="59506" y="176"/>
                </a:lnTo>
                <a:lnTo>
                  <a:pt x="54757" y="63"/>
                </a:lnTo>
                <a:lnTo>
                  <a:pt x="47622" y="0"/>
                </a:lnTo>
                <a:lnTo>
                  <a:pt x="45242" y="785"/>
                </a:lnTo>
                <a:lnTo>
                  <a:pt x="42862" y="2102"/>
                </a:lnTo>
                <a:lnTo>
                  <a:pt x="40480" y="3774"/>
                </a:lnTo>
                <a:lnTo>
                  <a:pt x="38100" y="4889"/>
                </a:lnTo>
                <a:lnTo>
                  <a:pt x="35719" y="5632"/>
                </a:lnTo>
                <a:lnTo>
                  <a:pt x="33338" y="6127"/>
                </a:lnTo>
                <a:lnTo>
                  <a:pt x="30957" y="7251"/>
                </a:lnTo>
                <a:lnTo>
                  <a:pt x="28575" y="8794"/>
                </a:lnTo>
                <a:lnTo>
                  <a:pt x="26194" y="10617"/>
                </a:lnTo>
                <a:lnTo>
                  <a:pt x="24607" y="12625"/>
                </a:lnTo>
                <a:lnTo>
                  <a:pt x="23549" y="14758"/>
                </a:lnTo>
                <a:lnTo>
                  <a:pt x="22843" y="16974"/>
                </a:lnTo>
                <a:lnTo>
                  <a:pt x="21578" y="19245"/>
                </a:lnTo>
                <a:lnTo>
                  <a:pt x="19942" y="21552"/>
                </a:lnTo>
                <a:lnTo>
                  <a:pt x="15405" y="27167"/>
                </a:lnTo>
                <a:lnTo>
                  <a:pt x="14239" y="28421"/>
                </a:lnTo>
                <a:lnTo>
                  <a:pt x="10826" y="31932"/>
                </a:lnTo>
                <a:lnTo>
                  <a:pt x="9599" y="33979"/>
                </a:lnTo>
                <a:lnTo>
                  <a:pt x="8781" y="36138"/>
                </a:lnTo>
                <a:lnTo>
                  <a:pt x="8236" y="38371"/>
                </a:lnTo>
                <a:lnTo>
                  <a:pt x="8665" y="43034"/>
                </a:lnTo>
                <a:lnTo>
                  <a:pt x="9746" y="49318"/>
                </a:lnTo>
                <a:lnTo>
                  <a:pt x="11260" y="56682"/>
                </a:lnTo>
                <a:lnTo>
                  <a:pt x="13063" y="62386"/>
                </a:lnTo>
                <a:lnTo>
                  <a:pt x="15059" y="66982"/>
                </a:lnTo>
                <a:lnTo>
                  <a:pt x="20172" y="76269"/>
                </a:lnTo>
                <a:lnTo>
                  <a:pt x="21386" y="77825"/>
                </a:lnTo>
                <a:lnTo>
                  <a:pt x="22988" y="79656"/>
                </a:lnTo>
                <a:lnTo>
                  <a:pt x="24851" y="81671"/>
                </a:lnTo>
                <a:lnTo>
                  <a:pt x="26886" y="83013"/>
                </a:lnTo>
                <a:lnTo>
                  <a:pt x="29037" y="83908"/>
                </a:lnTo>
                <a:lnTo>
                  <a:pt x="31265" y="84505"/>
                </a:lnTo>
                <a:lnTo>
                  <a:pt x="33542" y="84903"/>
                </a:lnTo>
                <a:lnTo>
                  <a:pt x="35856" y="85169"/>
                </a:lnTo>
                <a:lnTo>
                  <a:pt x="38192" y="85345"/>
                </a:lnTo>
                <a:lnTo>
                  <a:pt x="40542" y="85463"/>
                </a:lnTo>
                <a:lnTo>
                  <a:pt x="45272" y="85594"/>
                </a:lnTo>
                <a:lnTo>
                  <a:pt x="52396" y="85668"/>
                </a:lnTo>
                <a:lnTo>
                  <a:pt x="55568" y="84884"/>
                </a:lnTo>
                <a:lnTo>
                  <a:pt x="59271" y="83569"/>
                </a:lnTo>
                <a:lnTo>
                  <a:pt x="63327" y="81897"/>
                </a:lnTo>
                <a:lnTo>
                  <a:pt x="66824" y="80783"/>
                </a:lnTo>
                <a:lnTo>
                  <a:pt x="69949" y="80041"/>
                </a:lnTo>
                <a:lnTo>
                  <a:pt x="72827" y="79546"/>
                </a:lnTo>
                <a:lnTo>
                  <a:pt x="75539" y="79215"/>
                </a:lnTo>
                <a:lnTo>
                  <a:pt x="78141" y="78995"/>
                </a:lnTo>
                <a:lnTo>
                  <a:pt x="85725" y="785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200"/>
          <p:cNvSpPr/>
          <p:nvPr/>
        </p:nvSpPr>
        <p:spPr>
          <a:xfrm>
            <a:off x="3850481" y="2450306"/>
            <a:ext cx="99419" cy="104124"/>
          </a:xfrm>
          <a:custGeom>
            <a:avLst/>
            <a:gdLst/>
            <a:ahLst/>
            <a:cxnLst/>
            <a:rect l="0" t="0" r="0" b="0"/>
            <a:pathLst>
              <a:path w="99419" h="104124">
                <a:moveTo>
                  <a:pt x="64294" y="0"/>
                </a:moveTo>
                <a:lnTo>
                  <a:pt x="57237" y="0"/>
                </a:lnTo>
                <a:lnTo>
                  <a:pt x="51007" y="6151"/>
                </a:lnTo>
                <a:lnTo>
                  <a:pt x="48334" y="6702"/>
                </a:lnTo>
                <a:lnTo>
                  <a:pt x="46510" y="6849"/>
                </a:lnTo>
                <a:lnTo>
                  <a:pt x="44501" y="7741"/>
                </a:lnTo>
                <a:lnTo>
                  <a:pt x="42367" y="9129"/>
                </a:lnTo>
                <a:lnTo>
                  <a:pt x="40151" y="10849"/>
                </a:lnTo>
                <a:lnTo>
                  <a:pt x="37880" y="11995"/>
                </a:lnTo>
                <a:lnTo>
                  <a:pt x="35572" y="12759"/>
                </a:lnTo>
                <a:lnTo>
                  <a:pt x="33240" y="13269"/>
                </a:lnTo>
                <a:lnTo>
                  <a:pt x="31685" y="14402"/>
                </a:lnTo>
                <a:lnTo>
                  <a:pt x="30648" y="15951"/>
                </a:lnTo>
                <a:lnTo>
                  <a:pt x="29957" y="17778"/>
                </a:lnTo>
                <a:lnTo>
                  <a:pt x="28703" y="19789"/>
                </a:lnTo>
                <a:lnTo>
                  <a:pt x="27073" y="21924"/>
                </a:lnTo>
                <a:lnTo>
                  <a:pt x="25192" y="24141"/>
                </a:lnTo>
                <a:lnTo>
                  <a:pt x="23145" y="26413"/>
                </a:lnTo>
                <a:lnTo>
                  <a:pt x="15610" y="34337"/>
                </a:lnTo>
                <a:lnTo>
                  <a:pt x="8253" y="41748"/>
                </a:lnTo>
                <a:lnTo>
                  <a:pt x="7883" y="42913"/>
                </a:lnTo>
                <a:lnTo>
                  <a:pt x="7636" y="44484"/>
                </a:lnTo>
                <a:lnTo>
                  <a:pt x="7473" y="46325"/>
                </a:lnTo>
                <a:lnTo>
                  <a:pt x="8156" y="47551"/>
                </a:lnTo>
                <a:lnTo>
                  <a:pt x="9406" y="48370"/>
                </a:lnTo>
                <a:lnTo>
                  <a:pt x="13323" y="49683"/>
                </a:lnTo>
                <a:lnTo>
                  <a:pt x="15976" y="51979"/>
                </a:lnTo>
                <a:lnTo>
                  <a:pt x="17794" y="53703"/>
                </a:lnTo>
                <a:lnTo>
                  <a:pt x="19801" y="54852"/>
                </a:lnTo>
                <a:lnTo>
                  <a:pt x="21931" y="55618"/>
                </a:lnTo>
                <a:lnTo>
                  <a:pt x="24146" y="56128"/>
                </a:lnTo>
                <a:lnTo>
                  <a:pt x="26416" y="56469"/>
                </a:lnTo>
                <a:lnTo>
                  <a:pt x="28724" y="56696"/>
                </a:lnTo>
                <a:lnTo>
                  <a:pt x="34337" y="57060"/>
                </a:lnTo>
                <a:lnTo>
                  <a:pt x="37221" y="59226"/>
                </a:lnTo>
                <a:lnTo>
                  <a:pt x="39102" y="60916"/>
                </a:lnTo>
                <a:lnTo>
                  <a:pt x="41943" y="62041"/>
                </a:lnTo>
                <a:lnTo>
                  <a:pt x="45425" y="62792"/>
                </a:lnTo>
                <a:lnTo>
                  <a:pt x="49333" y="63293"/>
                </a:lnTo>
                <a:lnTo>
                  <a:pt x="52733" y="63627"/>
                </a:lnTo>
                <a:lnTo>
                  <a:pt x="55793" y="63849"/>
                </a:lnTo>
                <a:lnTo>
                  <a:pt x="58626" y="63997"/>
                </a:lnTo>
                <a:lnTo>
                  <a:pt x="63891" y="64162"/>
                </a:lnTo>
                <a:lnTo>
                  <a:pt x="66406" y="64206"/>
                </a:lnTo>
                <a:lnTo>
                  <a:pt x="70465" y="65822"/>
                </a:lnTo>
                <a:lnTo>
                  <a:pt x="75552" y="68488"/>
                </a:lnTo>
                <a:lnTo>
                  <a:pt x="81324" y="71852"/>
                </a:lnTo>
                <a:lnTo>
                  <a:pt x="85965" y="74095"/>
                </a:lnTo>
                <a:lnTo>
                  <a:pt x="89855" y="75590"/>
                </a:lnTo>
                <a:lnTo>
                  <a:pt x="93241" y="76588"/>
                </a:lnTo>
                <a:lnTo>
                  <a:pt x="95497" y="78046"/>
                </a:lnTo>
                <a:lnTo>
                  <a:pt x="97002" y="79812"/>
                </a:lnTo>
                <a:lnTo>
                  <a:pt x="99418" y="84557"/>
                </a:lnTo>
                <a:lnTo>
                  <a:pt x="98823" y="85740"/>
                </a:lnTo>
                <a:lnTo>
                  <a:pt x="97632" y="87322"/>
                </a:lnTo>
                <a:lnTo>
                  <a:pt x="93809" y="91773"/>
                </a:lnTo>
                <a:lnTo>
                  <a:pt x="92702" y="92138"/>
                </a:lnTo>
                <a:lnTo>
                  <a:pt x="91170" y="92382"/>
                </a:lnTo>
                <a:lnTo>
                  <a:pt x="89355" y="92544"/>
                </a:lnTo>
                <a:lnTo>
                  <a:pt x="87351" y="92652"/>
                </a:lnTo>
                <a:lnTo>
                  <a:pt x="83009" y="92773"/>
                </a:lnTo>
                <a:lnTo>
                  <a:pt x="80739" y="93598"/>
                </a:lnTo>
                <a:lnTo>
                  <a:pt x="78432" y="94943"/>
                </a:lnTo>
                <a:lnTo>
                  <a:pt x="76101" y="96633"/>
                </a:lnTo>
                <a:lnTo>
                  <a:pt x="73752" y="97759"/>
                </a:lnTo>
                <a:lnTo>
                  <a:pt x="71393" y="98511"/>
                </a:lnTo>
                <a:lnTo>
                  <a:pt x="69027" y="99011"/>
                </a:lnTo>
                <a:lnTo>
                  <a:pt x="65862" y="99345"/>
                </a:lnTo>
                <a:lnTo>
                  <a:pt x="62165" y="99568"/>
                </a:lnTo>
                <a:lnTo>
                  <a:pt x="54616" y="99815"/>
                </a:lnTo>
                <a:lnTo>
                  <a:pt x="43303" y="99973"/>
                </a:lnTo>
                <a:lnTo>
                  <a:pt x="40775" y="99987"/>
                </a:lnTo>
                <a:lnTo>
                  <a:pt x="38295" y="100789"/>
                </a:lnTo>
                <a:lnTo>
                  <a:pt x="35849" y="102117"/>
                </a:lnTo>
                <a:lnTo>
                  <a:pt x="33424" y="103797"/>
                </a:lnTo>
                <a:lnTo>
                  <a:pt x="30220" y="104123"/>
                </a:lnTo>
                <a:lnTo>
                  <a:pt x="26497" y="103546"/>
                </a:lnTo>
                <a:lnTo>
                  <a:pt x="16699" y="100710"/>
                </a:lnTo>
                <a:lnTo>
                  <a:pt x="15101" y="100478"/>
                </a:lnTo>
                <a:lnTo>
                  <a:pt x="13243" y="100323"/>
                </a:lnTo>
                <a:lnTo>
                  <a:pt x="8348" y="100074"/>
                </a:lnTo>
                <a:lnTo>
                  <a:pt x="0" y="1000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201"/>
          <p:cNvSpPr/>
          <p:nvPr/>
        </p:nvSpPr>
        <p:spPr>
          <a:xfrm>
            <a:off x="2328862" y="2521751"/>
            <a:ext cx="271464" cy="13987"/>
          </a:xfrm>
          <a:custGeom>
            <a:avLst/>
            <a:gdLst/>
            <a:ahLst/>
            <a:cxnLst/>
            <a:rect l="0" t="0" r="0" b="0"/>
            <a:pathLst>
              <a:path w="271464" h="13987">
                <a:moveTo>
                  <a:pt x="0" y="7136"/>
                </a:moveTo>
                <a:lnTo>
                  <a:pt x="30339" y="10929"/>
                </a:lnTo>
                <a:lnTo>
                  <a:pt x="40863" y="12046"/>
                </a:lnTo>
                <a:lnTo>
                  <a:pt x="49467" y="12790"/>
                </a:lnTo>
                <a:lnTo>
                  <a:pt x="56791" y="13287"/>
                </a:lnTo>
                <a:lnTo>
                  <a:pt x="64054" y="13618"/>
                </a:lnTo>
                <a:lnTo>
                  <a:pt x="78475" y="13986"/>
                </a:lnTo>
                <a:lnTo>
                  <a:pt x="85654" y="13290"/>
                </a:lnTo>
                <a:lnTo>
                  <a:pt x="92822" y="12032"/>
                </a:lnTo>
                <a:lnTo>
                  <a:pt x="99981" y="10400"/>
                </a:lnTo>
                <a:lnTo>
                  <a:pt x="107135" y="9312"/>
                </a:lnTo>
                <a:lnTo>
                  <a:pt x="114286" y="8587"/>
                </a:lnTo>
                <a:lnTo>
                  <a:pt x="121434" y="8103"/>
                </a:lnTo>
                <a:lnTo>
                  <a:pt x="129375" y="7781"/>
                </a:lnTo>
                <a:lnTo>
                  <a:pt x="154927" y="7327"/>
                </a:lnTo>
                <a:lnTo>
                  <a:pt x="192587" y="7162"/>
                </a:lnTo>
                <a:lnTo>
                  <a:pt x="199035" y="6359"/>
                </a:lnTo>
                <a:lnTo>
                  <a:pt x="204921" y="5031"/>
                </a:lnTo>
                <a:lnTo>
                  <a:pt x="210433" y="3351"/>
                </a:lnTo>
                <a:lnTo>
                  <a:pt x="215695" y="2232"/>
                </a:lnTo>
                <a:lnTo>
                  <a:pt x="220791" y="1485"/>
                </a:lnTo>
                <a:lnTo>
                  <a:pt x="225775" y="988"/>
                </a:lnTo>
                <a:lnTo>
                  <a:pt x="230685" y="656"/>
                </a:lnTo>
                <a:lnTo>
                  <a:pt x="235547" y="435"/>
                </a:lnTo>
                <a:lnTo>
                  <a:pt x="247856" y="124"/>
                </a:lnTo>
                <a:lnTo>
                  <a:pt x="266573" y="0"/>
                </a:lnTo>
                <a:lnTo>
                  <a:pt x="268203" y="792"/>
                </a:lnTo>
                <a:lnTo>
                  <a:pt x="269289" y="2112"/>
                </a:lnTo>
                <a:lnTo>
                  <a:pt x="271463" y="71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202"/>
          <p:cNvSpPr/>
          <p:nvPr/>
        </p:nvSpPr>
        <p:spPr>
          <a:xfrm>
            <a:off x="2378868" y="2578911"/>
            <a:ext cx="242889" cy="21120"/>
          </a:xfrm>
          <a:custGeom>
            <a:avLst/>
            <a:gdLst/>
            <a:ahLst/>
            <a:cxnLst/>
            <a:rect l="0" t="0" r="0" b="0"/>
            <a:pathLst>
              <a:path w="242889" h="21120">
                <a:moveTo>
                  <a:pt x="0" y="14270"/>
                </a:moveTo>
                <a:lnTo>
                  <a:pt x="6151" y="14270"/>
                </a:lnTo>
                <a:lnTo>
                  <a:pt x="7276" y="15063"/>
                </a:lnTo>
                <a:lnTo>
                  <a:pt x="8819" y="16386"/>
                </a:lnTo>
                <a:lnTo>
                  <a:pt x="10642" y="18062"/>
                </a:lnTo>
                <a:lnTo>
                  <a:pt x="13445" y="19179"/>
                </a:lnTo>
                <a:lnTo>
                  <a:pt x="16901" y="19924"/>
                </a:lnTo>
                <a:lnTo>
                  <a:pt x="20792" y="20421"/>
                </a:lnTo>
                <a:lnTo>
                  <a:pt x="24974" y="20751"/>
                </a:lnTo>
                <a:lnTo>
                  <a:pt x="29350" y="20972"/>
                </a:lnTo>
                <a:lnTo>
                  <a:pt x="33854" y="21119"/>
                </a:lnTo>
                <a:lnTo>
                  <a:pt x="38444" y="20423"/>
                </a:lnTo>
                <a:lnTo>
                  <a:pt x="43092" y="19166"/>
                </a:lnTo>
                <a:lnTo>
                  <a:pt x="47778" y="17534"/>
                </a:lnTo>
                <a:lnTo>
                  <a:pt x="60427" y="14858"/>
                </a:lnTo>
                <a:lnTo>
                  <a:pt x="99882" y="7652"/>
                </a:lnTo>
                <a:lnTo>
                  <a:pt x="116594" y="5095"/>
                </a:lnTo>
                <a:lnTo>
                  <a:pt x="130117" y="3391"/>
                </a:lnTo>
                <a:lnTo>
                  <a:pt x="141514" y="2255"/>
                </a:lnTo>
                <a:lnTo>
                  <a:pt x="150699" y="1497"/>
                </a:lnTo>
                <a:lnTo>
                  <a:pt x="158410" y="992"/>
                </a:lnTo>
                <a:lnTo>
                  <a:pt x="165138" y="655"/>
                </a:lnTo>
                <a:lnTo>
                  <a:pt x="178964" y="282"/>
                </a:lnTo>
                <a:lnTo>
                  <a:pt x="218679" y="0"/>
                </a:lnTo>
                <a:lnTo>
                  <a:pt x="222780" y="787"/>
                </a:lnTo>
                <a:lnTo>
                  <a:pt x="226307" y="2107"/>
                </a:lnTo>
                <a:lnTo>
                  <a:pt x="229453" y="3780"/>
                </a:lnTo>
                <a:lnTo>
                  <a:pt x="232344" y="4895"/>
                </a:lnTo>
                <a:lnTo>
                  <a:pt x="235065" y="5639"/>
                </a:lnTo>
                <a:lnTo>
                  <a:pt x="242888" y="71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203"/>
          <p:cNvSpPr/>
          <p:nvPr/>
        </p:nvSpPr>
        <p:spPr>
          <a:xfrm>
            <a:off x="435855" y="2321718"/>
            <a:ext cx="3041769" cy="442783"/>
          </a:xfrm>
          <a:custGeom>
            <a:avLst/>
            <a:gdLst/>
            <a:ahLst/>
            <a:cxnLst/>
            <a:rect l="0" t="0" r="0" b="0"/>
            <a:pathLst>
              <a:path w="3041769" h="442783">
                <a:moveTo>
                  <a:pt x="3014576" y="57150"/>
                </a:moveTo>
                <a:lnTo>
                  <a:pt x="2965530" y="57150"/>
                </a:lnTo>
                <a:lnTo>
                  <a:pt x="2962829" y="56357"/>
                </a:lnTo>
                <a:lnTo>
                  <a:pt x="2961028" y="55034"/>
                </a:lnTo>
                <a:lnTo>
                  <a:pt x="2959827" y="53358"/>
                </a:lnTo>
                <a:lnTo>
                  <a:pt x="2957440" y="52241"/>
                </a:lnTo>
                <a:lnTo>
                  <a:pt x="2950553" y="50999"/>
                </a:lnTo>
                <a:lnTo>
                  <a:pt x="2911483" y="49230"/>
                </a:lnTo>
                <a:lnTo>
                  <a:pt x="2892994" y="44356"/>
                </a:lnTo>
                <a:lnTo>
                  <a:pt x="2855026" y="42127"/>
                </a:lnTo>
                <a:lnTo>
                  <a:pt x="2839949" y="37971"/>
                </a:lnTo>
                <a:lnTo>
                  <a:pt x="2749530" y="27983"/>
                </a:lnTo>
                <a:lnTo>
                  <a:pt x="2712241" y="22111"/>
                </a:lnTo>
                <a:lnTo>
                  <a:pt x="2693220" y="20839"/>
                </a:lnTo>
                <a:lnTo>
                  <a:pt x="2670051" y="15817"/>
                </a:lnTo>
                <a:lnTo>
                  <a:pt x="2591903" y="12183"/>
                </a:lnTo>
                <a:lnTo>
                  <a:pt x="2577484" y="9383"/>
                </a:lnTo>
                <a:lnTo>
                  <a:pt x="2485992" y="6368"/>
                </a:lnTo>
                <a:lnTo>
                  <a:pt x="2442287" y="664"/>
                </a:lnTo>
                <a:lnTo>
                  <a:pt x="2349472" y="5"/>
                </a:lnTo>
                <a:lnTo>
                  <a:pt x="2152455" y="0"/>
                </a:lnTo>
                <a:lnTo>
                  <a:pt x="2063767" y="6948"/>
                </a:lnTo>
                <a:lnTo>
                  <a:pt x="1993328" y="9249"/>
                </a:lnTo>
                <a:lnTo>
                  <a:pt x="1945435" y="13624"/>
                </a:lnTo>
                <a:lnTo>
                  <a:pt x="1907303" y="16273"/>
                </a:lnTo>
                <a:lnTo>
                  <a:pt x="1854761" y="20752"/>
                </a:lnTo>
                <a:lnTo>
                  <a:pt x="1766859" y="22208"/>
                </a:lnTo>
                <a:lnTo>
                  <a:pt x="1664849" y="30561"/>
                </a:lnTo>
                <a:lnTo>
                  <a:pt x="1612724" y="35039"/>
                </a:lnTo>
                <a:lnTo>
                  <a:pt x="1549799" y="37796"/>
                </a:lnTo>
                <a:lnTo>
                  <a:pt x="1501648" y="42195"/>
                </a:lnTo>
                <a:lnTo>
                  <a:pt x="1429102" y="44941"/>
                </a:lnTo>
                <a:lnTo>
                  <a:pt x="1342949" y="55529"/>
                </a:lnTo>
                <a:lnTo>
                  <a:pt x="1240839" y="63273"/>
                </a:lnTo>
                <a:lnTo>
                  <a:pt x="1154827" y="68060"/>
                </a:lnTo>
                <a:lnTo>
                  <a:pt x="1069801" y="71306"/>
                </a:lnTo>
                <a:lnTo>
                  <a:pt x="1007662" y="73543"/>
                </a:lnTo>
                <a:lnTo>
                  <a:pt x="959620" y="77918"/>
                </a:lnTo>
                <a:lnTo>
                  <a:pt x="869962" y="78570"/>
                </a:lnTo>
                <a:lnTo>
                  <a:pt x="725898" y="78582"/>
                </a:lnTo>
                <a:lnTo>
                  <a:pt x="623605" y="72431"/>
                </a:lnTo>
                <a:lnTo>
                  <a:pt x="533114" y="71445"/>
                </a:lnTo>
                <a:lnTo>
                  <a:pt x="441327" y="64333"/>
                </a:lnTo>
                <a:lnTo>
                  <a:pt x="392893" y="63502"/>
                </a:lnTo>
                <a:lnTo>
                  <a:pt x="369756" y="58640"/>
                </a:lnTo>
                <a:lnTo>
                  <a:pt x="306772" y="57176"/>
                </a:lnTo>
                <a:lnTo>
                  <a:pt x="294780" y="59279"/>
                </a:lnTo>
                <a:lnTo>
                  <a:pt x="283365" y="62065"/>
                </a:lnTo>
                <a:lnTo>
                  <a:pt x="190418" y="64292"/>
                </a:lnTo>
                <a:lnTo>
                  <a:pt x="180891" y="64293"/>
                </a:lnTo>
                <a:lnTo>
                  <a:pt x="171364" y="66410"/>
                </a:lnTo>
                <a:lnTo>
                  <a:pt x="161838" y="69204"/>
                </a:lnTo>
                <a:lnTo>
                  <a:pt x="128501" y="73424"/>
                </a:lnTo>
                <a:lnTo>
                  <a:pt x="118976" y="76289"/>
                </a:lnTo>
                <a:lnTo>
                  <a:pt x="104688" y="78696"/>
                </a:lnTo>
                <a:lnTo>
                  <a:pt x="81816" y="85797"/>
                </a:lnTo>
                <a:lnTo>
                  <a:pt x="74010" y="90421"/>
                </a:lnTo>
                <a:lnTo>
                  <a:pt x="43050" y="103482"/>
                </a:lnTo>
                <a:lnTo>
                  <a:pt x="40577" y="105501"/>
                </a:lnTo>
                <a:lnTo>
                  <a:pt x="38929" y="107640"/>
                </a:lnTo>
                <a:lnTo>
                  <a:pt x="36303" y="112134"/>
                </a:lnTo>
                <a:lnTo>
                  <a:pt x="25881" y="123854"/>
                </a:lnTo>
                <a:lnTo>
                  <a:pt x="11800" y="138115"/>
                </a:lnTo>
                <a:lnTo>
                  <a:pt x="10218" y="140496"/>
                </a:lnTo>
                <a:lnTo>
                  <a:pt x="8462" y="145257"/>
                </a:lnTo>
                <a:lnTo>
                  <a:pt x="7334" y="154782"/>
                </a:lnTo>
                <a:lnTo>
                  <a:pt x="7112" y="166423"/>
                </a:lnTo>
                <a:lnTo>
                  <a:pt x="7093" y="170480"/>
                </a:lnTo>
                <a:lnTo>
                  <a:pt x="6287" y="173979"/>
                </a:lnTo>
                <a:lnTo>
                  <a:pt x="1407" y="185296"/>
                </a:lnTo>
                <a:lnTo>
                  <a:pt x="356" y="194867"/>
                </a:lnTo>
                <a:lnTo>
                  <a:pt x="0" y="208532"/>
                </a:lnTo>
                <a:lnTo>
                  <a:pt x="2353" y="216809"/>
                </a:lnTo>
                <a:lnTo>
                  <a:pt x="6302" y="228676"/>
                </a:lnTo>
                <a:lnTo>
                  <a:pt x="11316" y="242939"/>
                </a:lnTo>
                <a:lnTo>
                  <a:pt x="14659" y="253240"/>
                </a:lnTo>
                <a:lnTo>
                  <a:pt x="18373" y="266804"/>
                </a:lnTo>
                <a:lnTo>
                  <a:pt x="22140" y="275477"/>
                </a:lnTo>
                <a:lnTo>
                  <a:pt x="28724" y="286940"/>
                </a:lnTo>
                <a:lnTo>
                  <a:pt x="32562" y="295010"/>
                </a:lnTo>
                <a:lnTo>
                  <a:pt x="34267" y="301243"/>
                </a:lnTo>
                <a:lnTo>
                  <a:pt x="36310" y="304016"/>
                </a:lnTo>
                <a:lnTo>
                  <a:pt x="42812" y="309215"/>
                </a:lnTo>
                <a:lnTo>
                  <a:pt x="45181" y="312506"/>
                </a:lnTo>
                <a:lnTo>
                  <a:pt x="49309" y="323928"/>
                </a:lnTo>
                <a:lnTo>
                  <a:pt x="55206" y="332693"/>
                </a:lnTo>
                <a:lnTo>
                  <a:pt x="66657" y="345191"/>
                </a:lnTo>
                <a:lnTo>
                  <a:pt x="84158" y="357176"/>
                </a:lnTo>
                <a:lnTo>
                  <a:pt x="97349" y="368299"/>
                </a:lnTo>
                <a:lnTo>
                  <a:pt x="116724" y="376899"/>
                </a:lnTo>
                <a:lnTo>
                  <a:pt x="125452" y="382784"/>
                </a:lnTo>
                <a:lnTo>
                  <a:pt x="133066" y="385674"/>
                </a:lnTo>
                <a:lnTo>
                  <a:pt x="140348" y="390411"/>
                </a:lnTo>
                <a:lnTo>
                  <a:pt x="177242" y="403520"/>
                </a:lnTo>
                <a:lnTo>
                  <a:pt x="186147" y="405561"/>
                </a:lnTo>
                <a:lnTo>
                  <a:pt x="245380" y="407982"/>
                </a:lnTo>
                <a:lnTo>
                  <a:pt x="264271" y="412847"/>
                </a:lnTo>
                <a:lnTo>
                  <a:pt x="353700" y="414335"/>
                </a:lnTo>
                <a:lnTo>
                  <a:pt x="443215" y="414338"/>
                </a:lnTo>
                <a:lnTo>
                  <a:pt x="455170" y="416454"/>
                </a:lnTo>
                <a:lnTo>
                  <a:pt x="466568" y="419247"/>
                </a:lnTo>
                <a:lnTo>
                  <a:pt x="559627" y="421470"/>
                </a:lnTo>
                <a:lnTo>
                  <a:pt x="593174" y="422274"/>
                </a:lnTo>
                <a:lnTo>
                  <a:pt x="636530" y="427963"/>
                </a:lnTo>
                <a:lnTo>
                  <a:pt x="685053" y="429361"/>
                </a:lnTo>
                <a:lnTo>
                  <a:pt x="721345" y="434768"/>
                </a:lnTo>
                <a:lnTo>
                  <a:pt x="844069" y="435637"/>
                </a:lnTo>
                <a:lnTo>
                  <a:pt x="919680" y="433641"/>
                </a:lnTo>
                <a:lnTo>
                  <a:pt x="984236" y="428919"/>
                </a:lnTo>
                <a:lnTo>
                  <a:pt x="1133347" y="428626"/>
                </a:lnTo>
                <a:lnTo>
                  <a:pt x="1221388" y="435573"/>
                </a:lnTo>
                <a:lnTo>
                  <a:pt x="1420118" y="435769"/>
                </a:lnTo>
                <a:lnTo>
                  <a:pt x="1455521" y="431653"/>
                </a:lnTo>
                <a:lnTo>
                  <a:pt x="1482835" y="433403"/>
                </a:lnTo>
                <a:lnTo>
                  <a:pt x="1507156" y="431187"/>
                </a:lnTo>
                <a:lnTo>
                  <a:pt x="1599721" y="435702"/>
                </a:lnTo>
                <a:lnTo>
                  <a:pt x="1717911" y="435769"/>
                </a:lnTo>
                <a:lnTo>
                  <a:pt x="1805751" y="442782"/>
                </a:lnTo>
                <a:lnTo>
                  <a:pt x="1892327" y="442117"/>
                </a:lnTo>
                <a:lnTo>
                  <a:pt x="1942974" y="436210"/>
                </a:lnTo>
                <a:lnTo>
                  <a:pt x="1983636" y="435034"/>
                </a:lnTo>
                <a:lnTo>
                  <a:pt x="2035751" y="429070"/>
                </a:lnTo>
                <a:lnTo>
                  <a:pt x="2075699" y="427890"/>
                </a:lnTo>
                <a:lnTo>
                  <a:pt x="2111808" y="422482"/>
                </a:lnTo>
                <a:lnTo>
                  <a:pt x="2195016" y="417777"/>
                </a:lnTo>
                <a:lnTo>
                  <a:pt x="2283276" y="407263"/>
                </a:lnTo>
                <a:lnTo>
                  <a:pt x="2321285" y="401157"/>
                </a:lnTo>
                <a:lnTo>
                  <a:pt x="2378769" y="397977"/>
                </a:lnTo>
                <a:lnTo>
                  <a:pt x="2400209" y="394409"/>
                </a:lnTo>
                <a:lnTo>
                  <a:pt x="2465555" y="390829"/>
                </a:lnTo>
                <a:lnTo>
                  <a:pt x="2486249" y="387264"/>
                </a:lnTo>
                <a:lnTo>
                  <a:pt x="2564964" y="383658"/>
                </a:lnTo>
                <a:lnTo>
                  <a:pt x="2589390" y="379614"/>
                </a:lnTo>
                <a:lnTo>
                  <a:pt x="2666980" y="377830"/>
                </a:lnTo>
                <a:lnTo>
                  <a:pt x="2696781" y="372469"/>
                </a:lnTo>
                <a:lnTo>
                  <a:pt x="2721615" y="370878"/>
                </a:lnTo>
                <a:lnTo>
                  <a:pt x="2744746" y="365860"/>
                </a:lnTo>
                <a:lnTo>
                  <a:pt x="2773344" y="363739"/>
                </a:lnTo>
                <a:lnTo>
                  <a:pt x="2792976" y="358717"/>
                </a:lnTo>
                <a:lnTo>
                  <a:pt x="2823939" y="356453"/>
                </a:lnTo>
                <a:lnTo>
                  <a:pt x="2833648" y="352296"/>
                </a:lnTo>
                <a:lnTo>
                  <a:pt x="2850750" y="348372"/>
                </a:lnTo>
                <a:lnTo>
                  <a:pt x="2859214" y="344539"/>
                </a:lnTo>
                <a:lnTo>
                  <a:pt x="2865622" y="340189"/>
                </a:lnTo>
                <a:lnTo>
                  <a:pt x="2873232" y="337726"/>
                </a:lnTo>
                <a:lnTo>
                  <a:pt x="2877484" y="337070"/>
                </a:lnTo>
                <a:lnTo>
                  <a:pt x="2884326" y="334223"/>
                </a:lnTo>
                <a:lnTo>
                  <a:pt x="2892639" y="328159"/>
                </a:lnTo>
                <a:lnTo>
                  <a:pt x="2895185" y="325929"/>
                </a:lnTo>
                <a:lnTo>
                  <a:pt x="2897676" y="324442"/>
                </a:lnTo>
                <a:lnTo>
                  <a:pt x="2904973" y="321556"/>
                </a:lnTo>
                <a:lnTo>
                  <a:pt x="2914550" y="313872"/>
                </a:lnTo>
                <a:lnTo>
                  <a:pt x="2920114" y="309361"/>
                </a:lnTo>
                <a:lnTo>
                  <a:pt x="2937383" y="297630"/>
                </a:lnTo>
                <a:lnTo>
                  <a:pt x="2951820" y="288126"/>
                </a:lnTo>
                <a:lnTo>
                  <a:pt x="2953689" y="285747"/>
                </a:lnTo>
                <a:lnTo>
                  <a:pt x="2954935" y="283367"/>
                </a:lnTo>
                <a:lnTo>
                  <a:pt x="2964273" y="272432"/>
                </a:lnTo>
                <a:lnTo>
                  <a:pt x="2976741" y="259425"/>
                </a:lnTo>
                <a:lnTo>
                  <a:pt x="2987579" y="247699"/>
                </a:lnTo>
                <a:lnTo>
                  <a:pt x="2994162" y="234107"/>
                </a:lnTo>
                <a:lnTo>
                  <a:pt x="2996204" y="229890"/>
                </a:lnTo>
                <a:lnTo>
                  <a:pt x="2999153" y="226285"/>
                </a:lnTo>
                <a:lnTo>
                  <a:pt x="3006663" y="220163"/>
                </a:lnTo>
                <a:lnTo>
                  <a:pt x="3012476" y="211863"/>
                </a:lnTo>
                <a:lnTo>
                  <a:pt x="3019525" y="199980"/>
                </a:lnTo>
                <a:lnTo>
                  <a:pt x="3027401" y="185708"/>
                </a:lnTo>
                <a:lnTo>
                  <a:pt x="3032651" y="175399"/>
                </a:lnTo>
                <a:lnTo>
                  <a:pt x="3038484" y="161828"/>
                </a:lnTo>
                <a:lnTo>
                  <a:pt x="3041076" y="151034"/>
                </a:lnTo>
                <a:lnTo>
                  <a:pt x="3041768" y="145933"/>
                </a:lnTo>
                <a:lnTo>
                  <a:pt x="3041436" y="141739"/>
                </a:lnTo>
                <a:lnTo>
                  <a:pt x="3040420" y="138149"/>
                </a:lnTo>
                <a:lnTo>
                  <a:pt x="3037969" y="132043"/>
                </a:lnTo>
                <a:lnTo>
                  <a:pt x="3036879" y="126684"/>
                </a:lnTo>
                <a:lnTo>
                  <a:pt x="3034278" y="121656"/>
                </a:lnTo>
                <a:lnTo>
                  <a:pt x="3032473" y="119204"/>
                </a:lnTo>
                <a:lnTo>
                  <a:pt x="3030468" y="114363"/>
                </a:lnTo>
                <a:lnTo>
                  <a:pt x="3029933" y="111961"/>
                </a:lnTo>
                <a:lnTo>
                  <a:pt x="3028783" y="110359"/>
                </a:lnTo>
                <a:lnTo>
                  <a:pt x="3027221" y="109292"/>
                </a:lnTo>
                <a:lnTo>
                  <a:pt x="3025388" y="108580"/>
                </a:lnTo>
                <a:lnTo>
                  <a:pt x="3024165" y="107312"/>
                </a:lnTo>
                <a:lnTo>
                  <a:pt x="3023350" y="105672"/>
                </a:lnTo>
                <a:lnTo>
                  <a:pt x="3022807" y="103786"/>
                </a:lnTo>
                <a:lnTo>
                  <a:pt x="3021651" y="102528"/>
                </a:lnTo>
                <a:lnTo>
                  <a:pt x="3020086" y="101689"/>
                </a:lnTo>
                <a:lnTo>
                  <a:pt x="3018249" y="101131"/>
                </a:lnTo>
                <a:lnTo>
                  <a:pt x="3014092" y="98393"/>
                </a:lnTo>
                <a:lnTo>
                  <a:pt x="3011872" y="96552"/>
                </a:lnTo>
                <a:lnTo>
                  <a:pt x="3009598" y="95324"/>
                </a:lnTo>
                <a:lnTo>
                  <a:pt x="3004955" y="93960"/>
                </a:lnTo>
                <a:lnTo>
                  <a:pt x="2985997" y="92911"/>
                </a:lnTo>
                <a:lnTo>
                  <a:pt x="2978857" y="9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204"/>
          <p:cNvSpPr/>
          <p:nvPr/>
        </p:nvSpPr>
        <p:spPr>
          <a:xfrm>
            <a:off x="4300538" y="1178718"/>
            <a:ext cx="992981" cy="71411"/>
          </a:xfrm>
          <a:custGeom>
            <a:avLst/>
            <a:gdLst/>
            <a:ahLst/>
            <a:cxnLst/>
            <a:rect l="0" t="0" r="0" b="0"/>
            <a:pathLst>
              <a:path w="992981" h="71411">
                <a:moveTo>
                  <a:pt x="21430" y="0"/>
                </a:moveTo>
                <a:lnTo>
                  <a:pt x="34431" y="0"/>
                </a:lnTo>
                <a:lnTo>
                  <a:pt x="39379" y="2117"/>
                </a:lnTo>
                <a:lnTo>
                  <a:pt x="42922" y="3793"/>
                </a:lnTo>
                <a:lnTo>
                  <a:pt x="48974" y="5655"/>
                </a:lnTo>
                <a:lnTo>
                  <a:pt x="59327" y="6850"/>
                </a:lnTo>
                <a:lnTo>
                  <a:pt x="86102" y="7118"/>
                </a:lnTo>
                <a:lnTo>
                  <a:pt x="107847" y="7933"/>
                </a:lnTo>
                <a:lnTo>
                  <a:pt x="113173" y="9257"/>
                </a:lnTo>
                <a:lnTo>
                  <a:pt x="118312" y="10934"/>
                </a:lnTo>
                <a:lnTo>
                  <a:pt x="130370" y="12797"/>
                </a:lnTo>
                <a:lnTo>
                  <a:pt x="142873" y="14419"/>
                </a:lnTo>
                <a:lnTo>
                  <a:pt x="148429" y="15963"/>
                </a:lnTo>
                <a:lnTo>
                  <a:pt x="153721" y="17786"/>
                </a:lnTo>
                <a:lnTo>
                  <a:pt x="165952" y="19811"/>
                </a:lnTo>
                <a:lnTo>
                  <a:pt x="193206" y="21111"/>
                </a:lnTo>
                <a:lnTo>
                  <a:pt x="218201" y="21337"/>
                </a:lnTo>
                <a:lnTo>
                  <a:pt x="234296" y="23506"/>
                </a:lnTo>
                <a:lnTo>
                  <a:pt x="241923" y="25196"/>
                </a:lnTo>
                <a:lnTo>
                  <a:pt x="258862" y="24957"/>
                </a:lnTo>
                <a:lnTo>
                  <a:pt x="276974" y="22998"/>
                </a:lnTo>
                <a:lnTo>
                  <a:pt x="305021" y="21896"/>
                </a:lnTo>
                <a:lnTo>
                  <a:pt x="356246" y="21493"/>
                </a:lnTo>
                <a:lnTo>
                  <a:pt x="379258" y="23575"/>
                </a:lnTo>
                <a:lnTo>
                  <a:pt x="390951" y="25242"/>
                </a:lnTo>
                <a:lnTo>
                  <a:pt x="412410" y="27094"/>
                </a:lnTo>
                <a:lnTo>
                  <a:pt x="422577" y="27588"/>
                </a:lnTo>
                <a:lnTo>
                  <a:pt x="524111" y="28283"/>
                </a:lnTo>
                <a:lnTo>
                  <a:pt x="554988" y="29174"/>
                </a:lnTo>
                <a:lnTo>
                  <a:pt x="578747" y="30562"/>
                </a:lnTo>
                <a:lnTo>
                  <a:pt x="597764" y="32281"/>
                </a:lnTo>
                <a:lnTo>
                  <a:pt x="627357" y="34191"/>
                </a:lnTo>
                <a:lnTo>
                  <a:pt x="650300" y="35040"/>
                </a:lnTo>
                <a:lnTo>
                  <a:pt x="677397" y="35518"/>
                </a:lnTo>
                <a:lnTo>
                  <a:pt x="704389" y="36453"/>
                </a:lnTo>
                <a:lnTo>
                  <a:pt x="712480" y="37796"/>
                </a:lnTo>
                <a:lnTo>
                  <a:pt x="720255" y="39485"/>
                </a:lnTo>
                <a:lnTo>
                  <a:pt x="730995" y="41404"/>
                </a:lnTo>
                <a:lnTo>
                  <a:pt x="757745" y="45654"/>
                </a:lnTo>
                <a:lnTo>
                  <a:pt x="769481" y="47105"/>
                </a:lnTo>
                <a:lnTo>
                  <a:pt x="797377" y="49147"/>
                </a:lnTo>
                <a:lnTo>
                  <a:pt x="826020" y="49837"/>
                </a:lnTo>
                <a:lnTo>
                  <a:pt x="928676" y="50007"/>
                </a:lnTo>
                <a:lnTo>
                  <a:pt x="870984" y="50007"/>
                </a:lnTo>
                <a:lnTo>
                  <a:pt x="857004" y="47890"/>
                </a:lnTo>
                <a:lnTo>
                  <a:pt x="849941" y="46214"/>
                </a:lnTo>
                <a:lnTo>
                  <a:pt x="835744" y="44352"/>
                </a:lnTo>
                <a:lnTo>
                  <a:pt x="812248" y="43304"/>
                </a:lnTo>
                <a:lnTo>
                  <a:pt x="765686" y="42921"/>
                </a:lnTo>
                <a:lnTo>
                  <a:pt x="712949" y="42870"/>
                </a:lnTo>
                <a:lnTo>
                  <a:pt x="691251" y="44983"/>
                </a:lnTo>
                <a:lnTo>
                  <a:pt x="679909" y="46657"/>
                </a:lnTo>
                <a:lnTo>
                  <a:pt x="656723" y="48518"/>
                </a:lnTo>
                <a:lnTo>
                  <a:pt x="633982" y="49345"/>
                </a:lnTo>
                <a:lnTo>
                  <a:pt x="602537" y="49811"/>
                </a:lnTo>
                <a:lnTo>
                  <a:pt x="438142" y="50006"/>
                </a:lnTo>
                <a:lnTo>
                  <a:pt x="416450" y="52123"/>
                </a:lnTo>
                <a:lnTo>
                  <a:pt x="406221" y="53799"/>
                </a:lnTo>
                <a:lnTo>
                  <a:pt x="386388" y="55661"/>
                </a:lnTo>
                <a:lnTo>
                  <a:pt x="357373" y="56709"/>
                </a:lnTo>
                <a:lnTo>
                  <a:pt x="328666" y="54903"/>
                </a:lnTo>
                <a:lnTo>
                  <a:pt x="319124" y="53271"/>
                </a:lnTo>
                <a:lnTo>
                  <a:pt x="300053" y="51457"/>
                </a:lnTo>
                <a:lnTo>
                  <a:pt x="290523" y="50974"/>
                </a:lnTo>
                <a:lnTo>
                  <a:pt x="280993" y="52239"/>
                </a:lnTo>
                <a:lnTo>
                  <a:pt x="271466" y="54670"/>
                </a:lnTo>
                <a:lnTo>
                  <a:pt x="261940" y="57878"/>
                </a:lnTo>
                <a:lnTo>
                  <a:pt x="253208" y="60016"/>
                </a:lnTo>
                <a:lnTo>
                  <a:pt x="245005" y="61442"/>
                </a:lnTo>
                <a:lnTo>
                  <a:pt x="219967" y="63449"/>
                </a:lnTo>
                <a:lnTo>
                  <a:pt x="194556" y="64044"/>
                </a:lnTo>
                <a:lnTo>
                  <a:pt x="130505" y="64245"/>
                </a:lnTo>
                <a:lnTo>
                  <a:pt x="101394" y="62155"/>
                </a:lnTo>
                <a:lnTo>
                  <a:pt x="91407" y="60487"/>
                </a:lnTo>
                <a:lnTo>
                  <a:pt x="76079" y="58633"/>
                </a:lnTo>
                <a:lnTo>
                  <a:pt x="48236" y="57346"/>
                </a:lnTo>
                <a:lnTo>
                  <a:pt x="4102" y="57151"/>
                </a:lnTo>
                <a:lnTo>
                  <a:pt x="2735" y="56357"/>
                </a:lnTo>
                <a:lnTo>
                  <a:pt x="1822" y="55034"/>
                </a:lnTo>
                <a:lnTo>
                  <a:pt x="106" y="50301"/>
                </a:lnTo>
                <a:lnTo>
                  <a:pt x="47" y="52254"/>
                </a:lnTo>
                <a:lnTo>
                  <a:pt x="0" y="57065"/>
                </a:lnTo>
                <a:lnTo>
                  <a:pt x="25164" y="57145"/>
                </a:lnTo>
                <a:lnTo>
                  <a:pt x="201280" y="57150"/>
                </a:lnTo>
                <a:lnTo>
                  <a:pt x="229157" y="55034"/>
                </a:lnTo>
                <a:lnTo>
                  <a:pt x="243259" y="53358"/>
                </a:lnTo>
                <a:lnTo>
                  <a:pt x="271627" y="51496"/>
                </a:lnTo>
                <a:lnTo>
                  <a:pt x="300904" y="50668"/>
                </a:lnTo>
                <a:lnTo>
                  <a:pt x="560702" y="50007"/>
                </a:lnTo>
                <a:lnTo>
                  <a:pt x="591307" y="52124"/>
                </a:lnTo>
                <a:lnTo>
                  <a:pt x="606135" y="53799"/>
                </a:lnTo>
                <a:lnTo>
                  <a:pt x="635311" y="55661"/>
                </a:lnTo>
                <a:lnTo>
                  <a:pt x="664948" y="56488"/>
                </a:lnTo>
                <a:lnTo>
                  <a:pt x="696640" y="56856"/>
                </a:lnTo>
                <a:lnTo>
                  <a:pt x="712076" y="57748"/>
                </a:lnTo>
                <a:lnTo>
                  <a:pt x="727130" y="59136"/>
                </a:lnTo>
                <a:lnTo>
                  <a:pt x="741928" y="60855"/>
                </a:lnTo>
                <a:lnTo>
                  <a:pt x="771071" y="62766"/>
                </a:lnTo>
                <a:lnTo>
                  <a:pt x="798310" y="64409"/>
                </a:lnTo>
                <a:lnTo>
                  <a:pt x="810019" y="65958"/>
                </a:lnTo>
                <a:lnTo>
                  <a:pt x="821000" y="67784"/>
                </a:lnTo>
                <a:lnTo>
                  <a:pt x="843784" y="69814"/>
                </a:lnTo>
                <a:lnTo>
                  <a:pt x="867140" y="70716"/>
                </a:lnTo>
                <a:lnTo>
                  <a:pt x="910238" y="71295"/>
                </a:lnTo>
                <a:lnTo>
                  <a:pt x="942152" y="71410"/>
                </a:lnTo>
                <a:lnTo>
                  <a:pt x="954780" y="69309"/>
                </a:lnTo>
                <a:lnTo>
                  <a:pt x="960369" y="67637"/>
                </a:lnTo>
                <a:lnTo>
                  <a:pt x="970814" y="65780"/>
                </a:lnTo>
                <a:lnTo>
                  <a:pt x="982869" y="64588"/>
                </a:lnTo>
                <a:lnTo>
                  <a:pt x="984652" y="63696"/>
                </a:lnTo>
                <a:lnTo>
                  <a:pt x="986634" y="62308"/>
                </a:lnTo>
                <a:lnTo>
                  <a:pt x="992980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205"/>
          <p:cNvSpPr/>
          <p:nvPr/>
        </p:nvSpPr>
        <p:spPr>
          <a:xfrm>
            <a:off x="4521993" y="2135981"/>
            <a:ext cx="178595" cy="28546"/>
          </a:xfrm>
          <a:custGeom>
            <a:avLst/>
            <a:gdLst/>
            <a:ahLst/>
            <a:cxnLst/>
            <a:rect l="0" t="0" r="0" b="0"/>
            <a:pathLst>
              <a:path w="178595" h="28546">
                <a:moveTo>
                  <a:pt x="0" y="0"/>
                </a:moveTo>
                <a:lnTo>
                  <a:pt x="0" y="19419"/>
                </a:lnTo>
                <a:lnTo>
                  <a:pt x="794" y="20883"/>
                </a:lnTo>
                <a:lnTo>
                  <a:pt x="2118" y="22654"/>
                </a:lnTo>
                <a:lnTo>
                  <a:pt x="3793" y="24627"/>
                </a:lnTo>
                <a:lnTo>
                  <a:pt x="5703" y="25943"/>
                </a:lnTo>
                <a:lnTo>
                  <a:pt x="7771" y="26820"/>
                </a:lnTo>
                <a:lnTo>
                  <a:pt x="9944" y="27405"/>
                </a:lnTo>
                <a:lnTo>
                  <a:pt x="14474" y="28055"/>
                </a:lnTo>
                <a:lnTo>
                  <a:pt x="19133" y="28344"/>
                </a:lnTo>
                <a:lnTo>
                  <a:pt x="23850" y="28472"/>
                </a:lnTo>
                <a:lnTo>
                  <a:pt x="34760" y="28545"/>
                </a:lnTo>
                <a:lnTo>
                  <a:pt x="38255" y="27761"/>
                </a:lnTo>
                <a:lnTo>
                  <a:pt x="41378" y="26445"/>
                </a:lnTo>
                <a:lnTo>
                  <a:pt x="44255" y="24774"/>
                </a:lnTo>
                <a:lnTo>
                  <a:pt x="47759" y="23659"/>
                </a:lnTo>
                <a:lnTo>
                  <a:pt x="51683" y="22916"/>
                </a:lnTo>
                <a:lnTo>
                  <a:pt x="55886" y="22422"/>
                </a:lnTo>
                <a:lnTo>
                  <a:pt x="60277" y="22091"/>
                </a:lnTo>
                <a:lnTo>
                  <a:pt x="64792" y="21871"/>
                </a:lnTo>
                <a:lnTo>
                  <a:pt x="76612" y="21561"/>
                </a:lnTo>
                <a:lnTo>
                  <a:pt x="123435" y="21432"/>
                </a:lnTo>
                <a:lnTo>
                  <a:pt x="172812" y="21431"/>
                </a:lnTo>
                <a:lnTo>
                  <a:pt x="174740" y="20637"/>
                </a:lnTo>
                <a:lnTo>
                  <a:pt x="176024" y="19314"/>
                </a:lnTo>
                <a:lnTo>
                  <a:pt x="178594" y="142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206"/>
          <p:cNvSpPr/>
          <p:nvPr/>
        </p:nvSpPr>
        <p:spPr>
          <a:xfrm>
            <a:off x="4807761" y="2035968"/>
            <a:ext cx="135715" cy="114298"/>
          </a:xfrm>
          <a:custGeom>
            <a:avLst/>
            <a:gdLst/>
            <a:ahLst/>
            <a:cxnLst/>
            <a:rect l="0" t="0" r="0" b="0"/>
            <a:pathLst>
              <a:path w="135715" h="114298">
                <a:moveTo>
                  <a:pt x="14270" y="0"/>
                </a:moveTo>
                <a:lnTo>
                  <a:pt x="18063" y="0"/>
                </a:lnTo>
                <a:lnTo>
                  <a:pt x="19179" y="794"/>
                </a:lnTo>
                <a:lnTo>
                  <a:pt x="19924" y="2117"/>
                </a:lnTo>
                <a:lnTo>
                  <a:pt x="21119" y="6151"/>
                </a:lnTo>
                <a:lnTo>
                  <a:pt x="21283" y="8819"/>
                </a:lnTo>
                <a:lnTo>
                  <a:pt x="21355" y="12651"/>
                </a:lnTo>
                <a:lnTo>
                  <a:pt x="21412" y="38109"/>
                </a:lnTo>
                <a:lnTo>
                  <a:pt x="20619" y="41281"/>
                </a:lnTo>
                <a:lnTo>
                  <a:pt x="19296" y="44984"/>
                </a:lnTo>
                <a:lnTo>
                  <a:pt x="7678" y="73709"/>
                </a:lnTo>
                <a:lnTo>
                  <a:pt x="5113" y="80889"/>
                </a:lnTo>
                <a:lnTo>
                  <a:pt x="3403" y="86470"/>
                </a:lnTo>
                <a:lnTo>
                  <a:pt x="658" y="97338"/>
                </a:lnTo>
                <a:lnTo>
                  <a:pt x="432" y="99023"/>
                </a:lnTo>
                <a:lnTo>
                  <a:pt x="282" y="100941"/>
                </a:lnTo>
                <a:lnTo>
                  <a:pt x="182" y="103013"/>
                </a:lnTo>
                <a:lnTo>
                  <a:pt x="71" y="107431"/>
                </a:lnTo>
                <a:lnTo>
                  <a:pt x="0" y="112944"/>
                </a:lnTo>
                <a:lnTo>
                  <a:pt x="788" y="113396"/>
                </a:lnTo>
                <a:lnTo>
                  <a:pt x="3780" y="113899"/>
                </a:lnTo>
                <a:lnTo>
                  <a:pt x="7756" y="114122"/>
                </a:lnTo>
                <a:lnTo>
                  <a:pt x="12983" y="114265"/>
                </a:lnTo>
                <a:lnTo>
                  <a:pt x="34043" y="114297"/>
                </a:lnTo>
                <a:lnTo>
                  <a:pt x="37771" y="113504"/>
                </a:lnTo>
                <a:lnTo>
                  <a:pt x="41050" y="112182"/>
                </a:lnTo>
                <a:lnTo>
                  <a:pt x="44030" y="110507"/>
                </a:lnTo>
                <a:lnTo>
                  <a:pt x="47603" y="109390"/>
                </a:lnTo>
                <a:lnTo>
                  <a:pt x="51573" y="108646"/>
                </a:lnTo>
                <a:lnTo>
                  <a:pt x="55808" y="108149"/>
                </a:lnTo>
                <a:lnTo>
                  <a:pt x="60218" y="107819"/>
                </a:lnTo>
                <a:lnTo>
                  <a:pt x="64746" y="107598"/>
                </a:lnTo>
                <a:lnTo>
                  <a:pt x="76586" y="107287"/>
                </a:lnTo>
                <a:lnTo>
                  <a:pt x="111682" y="107158"/>
                </a:lnTo>
                <a:lnTo>
                  <a:pt x="135714" y="107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207"/>
          <p:cNvSpPr/>
          <p:nvPr/>
        </p:nvSpPr>
        <p:spPr>
          <a:xfrm>
            <a:off x="4936356" y="2043112"/>
            <a:ext cx="42838" cy="257176"/>
          </a:xfrm>
          <a:custGeom>
            <a:avLst/>
            <a:gdLst/>
            <a:ahLst/>
            <a:cxnLst/>
            <a:rect l="0" t="0" r="0" b="0"/>
            <a:pathLst>
              <a:path w="42838" h="257176">
                <a:moveTo>
                  <a:pt x="7119" y="0"/>
                </a:moveTo>
                <a:lnTo>
                  <a:pt x="62" y="0"/>
                </a:lnTo>
                <a:lnTo>
                  <a:pt x="0" y="3793"/>
                </a:lnTo>
                <a:lnTo>
                  <a:pt x="785" y="4910"/>
                </a:lnTo>
                <a:lnTo>
                  <a:pt x="2103" y="5654"/>
                </a:lnTo>
                <a:lnTo>
                  <a:pt x="3775" y="6151"/>
                </a:lnTo>
                <a:lnTo>
                  <a:pt x="4890" y="8069"/>
                </a:lnTo>
                <a:lnTo>
                  <a:pt x="6128" y="14434"/>
                </a:lnTo>
                <a:lnTo>
                  <a:pt x="6678" y="20438"/>
                </a:lnTo>
                <a:lnTo>
                  <a:pt x="6825" y="23150"/>
                </a:lnTo>
                <a:lnTo>
                  <a:pt x="7716" y="25752"/>
                </a:lnTo>
                <a:lnTo>
                  <a:pt x="9104" y="28281"/>
                </a:lnTo>
                <a:lnTo>
                  <a:pt x="10824" y="30760"/>
                </a:lnTo>
                <a:lnTo>
                  <a:pt x="11971" y="33207"/>
                </a:lnTo>
                <a:lnTo>
                  <a:pt x="13244" y="38042"/>
                </a:lnTo>
                <a:lnTo>
                  <a:pt x="14377" y="41236"/>
                </a:lnTo>
                <a:lnTo>
                  <a:pt x="15926" y="44954"/>
                </a:lnTo>
                <a:lnTo>
                  <a:pt x="17753" y="49019"/>
                </a:lnTo>
                <a:lnTo>
                  <a:pt x="18970" y="53317"/>
                </a:lnTo>
                <a:lnTo>
                  <a:pt x="19782" y="57770"/>
                </a:lnTo>
                <a:lnTo>
                  <a:pt x="20324" y="62325"/>
                </a:lnTo>
                <a:lnTo>
                  <a:pt x="21478" y="66951"/>
                </a:lnTo>
                <a:lnTo>
                  <a:pt x="23042" y="71621"/>
                </a:lnTo>
                <a:lnTo>
                  <a:pt x="24878" y="76323"/>
                </a:lnTo>
                <a:lnTo>
                  <a:pt x="26101" y="81044"/>
                </a:lnTo>
                <a:lnTo>
                  <a:pt x="26917" y="85780"/>
                </a:lnTo>
                <a:lnTo>
                  <a:pt x="27461" y="90524"/>
                </a:lnTo>
                <a:lnTo>
                  <a:pt x="27824" y="96068"/>
                </a:lnTo>
                <a:lnTo>
                  <a:pt x="28066" y="102146"/>
                </a:lnTo>
                <a:lnTo>
                  <a:pt x="28407" y="119959"/>
                </a:lnTo>
                <a:lnTo>
                  <a:pt x="28454" y="125216"/>
                </a:lnTo>
                <a:lnTo>
                  <a:pt x="30624" y="152224"/>
                </a:lnTo>
                <a:lnTo>
                  <a:pt x="34191" y="193006"/>
                </a:lnTo>
                <a:lnTo>
                  <a:pt x="34692" y="200108"/>
                </a:lnTo>
                <a:lnTo>
                  <a:pt x="35026" y="206430"/>
                </a:lnTo>
                <a:lnTo>
                  <a:pt x="35397" y="217688"/>
                </a:lnTo>
                <a:lnTo>
                  <a:pt x="35635" y="232148"/>
                </a:lnTo>
                <a:lnTo>
                  <a:pt x="35685" y="241317"/>
                </a:lnTo>
                <a:lnTo>
                  <a:pt x="36482" y="242634"/>
                </a:lnTo>
                <a:lnTo>
                  <a:pt x="37807" y="244306"/>
                </a:lnTo>
                <a:lnTo>
                  <a:pt x="41843" y="248901"/>
                </a:lnTo>
                <a:lnTo>
                  <a:pt x="42395" y="251645"/>
                </a:lnTo>
                <a:lnTo>
                  <a:pt x="42837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208"/>
          <p:cNvSpPr/>
          <p:nvPr/>
        </p:nvSpPr>
        <p:spPr>
          <a:xfrm>
            <a:off x="5079564" y="2057402"/>
            <a:ext cx="221099" cy="257174"/>
          </a:xfrm>
          <a:custGeom>
            <a:avLst/>
            <a:gdLst/>
            <a:ahLst/>
            <a:cxnLst/>
            <a:rect l="0" t="0" r="0" b="0"/>
            <a:pathLst>
              <a:path w="221099" h="257174">
                <a:moveTo>
                  <a:pt x="6786" y="21429"/>
                </a:moveTo>
                <a:lnTo>
                  <a:pt x="19087" y="9127"/>
                </a:lnTo>
                <a:lnTo>
                  <a:pt x="20543" y="8465"/>
                </a:lnTo>
                <a:lnTo>
                  <a:pt x="27177" y="6740"/>
                </a:lnTo>
                <a:lnTo>
                  <a:pt x="30699" y="5286"/>
                </a:lnTo>
                <a:lnTo>
                  <a:pt x="34634" y="3523"/>
                </a:lnTo>
                <a:lnTo>
                  <a:pt x="38845" y="2348"/>
                </a:lnTo>
                <a:lnTo>
                  <a:pt x="43240" y="1564"/>
                </a:lnTo>
                <a:lnTo>
                  <a:pt x="47757" y="1042"/>
                </a:lnTo>
                <a:lnTo>
                  <a:pt x="51563" y="694"/>
                </a:lnTo>
                <a:lnTo>
                  <a:pt x="57907" y="307"/>
                </a:lnTo>
                <a:lnTo>
                  <a:pt x="65490" y="135"/>
                </a:lnTo>
                <a:lnTo>
                  <a:pt x="111587" y="0"/>
                </a:lnTo>
                <a:lnTo>
                  <a:pt x="116342" y="793"/>
                </a:lnTo>
                <a:lnTo>
                  <a:pt x="121098" y="2115"/>
                </a:lnTo>
                <a:lnTo>
                  <a:pt x="125856" y="3791"/>
                </a:lnTo>
                <a:lnTo>
                  <a:pt x="130616" y="5701"/>
                </a:lnTo>
                <a:lnTo>
                  <a:pt x="135376" y="7769"/>
                </a:lnTo>
                <a:lnTo>
                  <a:pt x="144899" y="12183"/>
                </a:lnTo>
                <a:lnTo>
                  <a:pt x="154424" y="16790"/>
                </a:lnTo>
                <a:lnTo>
                  <a:pt x="158393" y="19130"/>
                </a:lnTo>
                <a:lnTo>
                  <a:pt x="164919" y="23847"/>
                </a:lnTo>
                <a:lnTo>
                  <a:pt x="168564" y="26216"/>
                </a:lnTo>
                <a:lnTo>
                  <a:pt x="172581" y="28589"/>
                </a:lnTo>
                <a:lnTo>
                  <a:pt x="176847" y="30965"/>
                </a:lnTo>
                <a:lnTo>
                  <a:pt x="183704" y="37838"/>
                </a:lnTo>
                <a:lnTo>
                  <a:pt x="189398" y="45391"/>
                </a:lnTo>
                <a:lnTo>
                  <a:pt x="194574" y="51393"/>
                </a:lnTo>
                <a:lnTo>
                  <a:pt x="199520" y="58824"/>
                </a:lnTo>
                <a:lnTo>
                  <a:pt x="201950" y="63027"/>
                </a:lnTo>
                <a:lnTo>
                  <a:pt x="203570" y="67417"/>
                </a:lnTo>
                <a:lnTo>
                  <a:pt x="204650" y="71931"/>
                </a:lnTo>
                <a:lnTo>
                  <a:pt x="205370" y="76528"/>
                </a:lnTo>
                <a:lnTo>
                  <a:pt x="205850" y="81181"/>
                </a:lnTo>
                <a:lnTo>
                  <a:pt x="206171" y="85870"/>
                </a:lnTo>
                <a:lnTo>
                  <a:pt x="206384" y="90583"/>
                </a:lnTo>
                <a:lnTo>
                  <a:pt x="206621" y="100054"/>
                </a:lnTo>
                <a:lnTo>
                  <a:pt x="206684" y="104802"/>
                </a:lnTo>
                <a:lnTo>
                  <a:pt x="205933" y="109554"/>
                </a:lnTo>
                <a:lnTo>
                  <a:pt x="204637" y="114310"/>
                </a:lnTo>
                <a:lnTo>
                  <a:pt x="202981" y="119069"/>
                </a:lnTo>
                <a:lnTo>
                  <a:pt x="196320" y="130178"/>
                </a:lnTo>
                <a:lnTo>
                  <a:pt x="186323" y="145522"/>
                </a:lnTo>
                <a:lnTo>
                  <a:pt x="174102" y="163689"/>
                </a:lnTo>
                <a:lnTo>
                  <a:pt x="164368" y="176594"/>
                </a:lnTo>
                <a:lnTo>
                  <a:pt x="156290" y="185991"/>
                </a:lnTo>
                <a:lnTo>
                  <a:pt x="149317" y="193050"/>
                </a:lnTo>
                <a:lnTo>
                  <a:pt x="143082" y="198549"/>
                </a:lnTo>
                <a:lnTo>
                  <a:pt x="137337" y="203009"/>
                </a:lnTo>
                <a:lnTo>
                  <a:pt x="131920" y="206776"/>
                </a:lnTo>
                <a:lnTo>
                  <a:pt x="126721" y="210875"/>
                </a:lnTo>
                <a:lnTo>
                  <a:pt x="121668" y="215195"/>
                </a:lnTo>
                <a:lnTo>
                  <a:pt x="116711" y="219663"/>
                </a:lnTo>
                <a:lnTo>
                  <a:pt x="111820" y="223434"/>
                </a:lnTo>
                <a:lnTo>
                  <a:pt x="106971" y="226743"/>
                </a:lnTo>
                <a:lnTo>
                  <a:pt x="102151" y="229742"/>
                </a:lnTo>
                <a:lnTo>
                  <a:pt x="97350" y="231742"/>
                </a:lnTo>
                <a:lnTo>
                  <a:pt x="92562" y="233075"/>
                </a:lnTo>
                <a:lnTo>
                  <a:pt x="87783" y="233964"/>
                </a:lnTo>
                <a:lnTo>
                  <a:pt x="83009" y="235350"/>
                </a:lnTo>
                <a:lnTo>
                  <a:pt x="78238" y="237068"/>
                </a:lnTo>
                <a:lnTo>
                  <a:pt x="73471" y="239007"/>
                </a:lnTo>
                <a:lnTo>
                  <a:pt x="68705" y="240300"/>
                </a:lnTo>
                <a:lnTo>
                  <a:pt x="63940" y="241161"/>
                </a:lnTo>
                <a:lnTo>
                  <a:pt x="59176" y="241736"/>
                </a:lnTo>
                <a:lnTo>
                  <a:pt x="54413" y="242119"/>
                </a:lnTo>
                <a:lnTo>
                  <a:pt x="49649" y="242375"/>
                </a:lnTo>
                <a:lnTo>
                  <a:pt x="37478" y="242734"/>
                </a:lnTo>
                <a:lnTo>
                  <a:pt x="34391" y="242784"/>
                </a:lnTo>
                <a:lnTo>
                  <a:pt x="31540" y="242024"/>
                </a:lnTo>
                <a:lnTo>
                  <a:pt x="26254" y="239063"/>
                </a:lnTo>
                <a:lnTo>
                  <a:pt x="22939" y="237956"/>
                </a:lnTo>
                <a:lnTo>
                  <a:pt x="19143" y="237217"/>
                </a:lnTo>
                <a:lnTo>
                  <a:pt x="15023" y="236725"/>
                </a:lnTo>
                <a:lnTo>
                  <a:pt x="12277" y="235603"/>
                </a:lnTo>
                <a:lnTo>
                  <a:pt x="10447" y="234062"/>
                </a:lnTo>
                <a:lnTo>
                  <a:pt x="5754" y="228100"/>
                </a:lnTo>
                <a:lnTo>
                  <a:pt x="3716" y="225884"/>
                </a:lnTo>
                <a:lnTo>
                  <a:pt x="2358" y="222820"/>
                </a:lnTo>
                <a:lnTo>
                  <a:pt x="849" y="215182"/>
                </a:lnTo>
                <a:lnTo>
                  <a:pt x="179" y="208612"/>
                </a:lnTo>
                <a:lnTo>
                  <a:pt x="0" y="205749"/>
                </a:lnTo>
                <a:lnTo>
                  <a:pt x="674" y="203046"/>
                </a:lnTo>
                <a:lnTo>
                  <a:pt x="3540" y="197927"/>
                </a:lnTo>
                <a:lnTo>
                  <a:pt x="7460" y="190889"/>
                </a:lnTo>
                <a:lnTo>
                  <a:pt x="11848" y="183263"/>
                </a:lnTo>
                <a:lnTo>
                  <a:pt x="16444" y="177228"/>
                </a:lnTo>
                <a:lnTo>
                  <a:pt x="21132" y="171900"/>
                </a:lnTo>
                <a:lnTo>
                  <a:pt x="23494" y="169368"/>
                </a:lnTo>
                <a:lnTo>
                  <a:pt x="30352" y="164438"/>
                </a:lnTo>
                <a:lnTo>
                  <a:pt x="34402" y="162012"/>
                </a:lnTo>
                <a:lnTo>
                  <a:pt x="38691" y="160395"/>
                </a:lnTo>
                <a:lnTo>
                  <a:pt x="43137" y="159316"/>
                </a:lnTo>
                <a:lnTo>
                  <a:pt x="47689" y="158598"/>
                </a:lnTo>
                <a:lnTo>
                  <a:pt x="52311" y="157325"/>
                </a:lnTo>
                <a:lnTo>
                  <a:pt x="56979" y="155682"/>
                </a:lnTo>
                <a:lnTo>
                  <a:pt x="61680" y="153794"/>
                </a:lnTo>
                <a:lnTo>
                  <a:pt x="66400" y="152535"/>
                </a:lnTo>
                <a:lnTo>
                  <a:pt x="71135" y="151695"/>
                </a:lnTo>
                <a:lnTo>
                  <a:pt x="75879" y="151135"/>
                </a:lnTo>
                <a:lnTo>
                  <a:pt x="80629" y="150762"/>
                </a:lnTo>
                <a:lnTo>
                  <a:pt x="85383" y="150514"/>
                </a:lnTo>
                <a:lnTo>
                  <a:pt x="90141" y="150348"/>
                </a:lnTo>
                <a:lnTo>
                  <a:pt x="94899" y="151031"/>
                </a:lnTo>
                <a:lnTo>
                  <a:pt x="99660" y="152280"/>
                </a:lnTo>
                <a:lnTo>
                  <a:pt x="104420" y="153907"/>
                </a:lnTo>
                <a:lnTo>
                  <a:pt x="109182" y="155785"/>
                </a:lnTo>
                <a:lnTo>
                  <a:pt x="113944" y="157831"/>
                </a:lnTo>
                <a:lnTo>
                  <a:pt x="118705" y="159988"/>
                </a:lnTo>
                <a:lnTo>
                  <a:pt x="122674" y="162221"/>
                </a:lnTo>
                <a:lnTo>
                  <a:pt x="129200" y="166818"/>
                </a:lnTo>
                <a:lnTo>
                  <a:pt x="132845" y="169155"/>
                </a:lnTo>
                <a:lnTo>
                  <a:pt x="136862" y="171506"/>
                </a:lnTo>
                <a:lnTo>
                  <a:pt x="141128" y="173868"/>
                </a:lnTo>
                <a:lnTo>
                  <a:pt x="150102" y="178609"/>
                </a:lnTo>
                <a:lnTo>
                  <a:pt x="154717" y="180984"/>
                </a:lnTo>
                <a:lnTo>
                  <a:pt x="158588" y="183361"/>
                </a:lnTo>
                <a:lnTo>
                  <a:pt x="165005" y="188120"/>
                </a:lnTo>
                <a:lnTo>
                  <a:pt x="170503" y="192880"/>
                </a:lnTo>
                <a:lnTo>
                  <a:pt x="173081" y="195261"/>
                </a:lnTo>
                <a:lnTo>
                  <a:pt x="178061" y="202140"/>
                </a:lnTo>
                <a:lnTo>
                  <a:pt x="182920" y="209695"/>
                </a:lnTo>
                <a:lnTo>
                  <a:pt x="187727" y="215698"/>
                </a:lnTo>
                <a:lnTo>
                  <a:pt x="192508" y="221012"/>
                </a:lnTo>
                <a:lnTo>
                  <a:pt x="197279" y="226020"/>
                </a:lnTo>
                <a:lnTo>
                  <a:pt x="202046" y="230892"/>
                </a:lnTo>
                <a:lnTo>
                  <a:pt x="203634" y="233302"/>
                </a:lnTo>
                <a:lnTo>
                  <a:pt x="206663" y="240486"/>
                </a:lnTo>
                <a:lnTo>
                  <a:pt x="210185" y="245259"/>
                </a:lnTo>
                <a:lnTo>
                  <a:pt x="212235" y="246849"/>
                </a:lnTo>
                <a:lnTo>
                  <a:pt x="214396" y="247909"/>
                </a:lnTo>
                <a:lnTo>
                  <a:pt x="216630" y="248615"/>
                </a:lnTo>
                <a:lnTo>
                  <a:pt x="218119" y="249881"/>
                </a:lnTo>
                <a:lnTo>
                  <a:pt x="219112" y="251517"/>
                </a:lnTo>
                <a:lnTo>
                  <a:pt x="221098" y="2571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209"/>
          <p:cNvSpPr/>
          <p:nvPr/>
        </p:nvSpPr>
        <p:spPr>
          <a:xfrm>
            <a:off x="5372100" y="2150268"/>
            <a:ext cx="221457" cy="178595"/>
          </a:xfrm>
          <a:custGeom>
            <a:avLst/>
            <a:gdLst/>
            <a:ahLst/>
            <a:cxnLst/>
            <a:rect l="0" t="0" r="0" b="0"/>
            <a:pathLst>
              <a:path w="221457" h="178595">
                <a:moveTo>
                  <a:pt x="0" y="0"/>
                </a:moveTo>
                <a:lnTo>
                  <a:pt x="6150" y="0"/>
                </a:lnTo>
                <a:lnTo>
                  <a:pt x="12651" y="4910"/>
                </a:lnTo>
                <a:lnTo>
                  <a:pt x="19270" y="7276"/>
                </a:lnTo>
                <a:lnTo>
                  <a:pt x="23911" y="10642"/>
                </a:lnTo>
                <a:lnTo>
                  <a:pt x="28619" y="14784"/>
                </a:lnTo>
                <a:lnTo>
                  <a:pt x="34151" y="19271"/>
                </a:lnTo>
                <a:lnTo>
                  <a:pt x="37848" y="21579"/>
                </a:lnTo>
                <a:lnTo>
                  <a:pt x="41900" y="23911"/>
                </a:lnTo>
                <a:lnTo>
                  <a:pt x="48520" y="28619"/>
                </a:lnTo>
                <a:lnTo>
                  <a:pt x="54108" y="33357"/>
                </a:lnTo>
                <a:lnTo>
                  <a:pt x="59238" y="38109"/>
                </a:lnTo>
                <a:lnTo>
                  <a:pt x="62510" y="40487"/>
                </a:lnTo>
                <a:lnTo>
                  <a:pt x="66279" y="42867"/>
                </a:lnTo>
                <a:lnTo>
                  <a:pt x="70380" y="45247"/>
                </a:lnTo>
                <a:lnTo>
                  <a:pt x="79169" y="50008"/>
                </a:lnTo>
                <a:lnTo>
                  <a:pt x="83736" y="52388"/>
                </a:lnTo>
                <a:lnTo>
                  <a:pt x="87573" y="55563"/>
                </a:lnTo>
                <a:lnTo>
                  <a:pt x="90927" y="59268"/>
                </a:lnTo>
                <a:lnTo>
                  <a:pt x="93954" y="63324"/>
                </a:lnTo>
                <a:lnTo>
                  <a:pt x="97561" y="67616"/>
                </a:lnTo>
                <a:lnTo>
                  <a:pt x="101554" y="72065"/>
                </a:lnTo>
                <a:lnTo>
                  <a:pt x="105802" y="76619"/>
                </a:lnTo>
                <a:lnTo>
                  <a:pt x="110222" y="80448"/>
                </a:lnTo>
                <a:lnTo>
                  <a:pt x="114756" y="83795"/>
                </a:lnTo>
                <a:lnTo>
                  <a:pt x="119367" y="86819"/>
                </a:lnTo>
                <a:lnTo>
                  <a:pt x="124028" y="90423"/>
                </a:lnTo>
                <a:lnTo>
                  <a:pt x="128722" y="94414"/>
                </a:lnTo>
                <a:lnTo>
                  <a:pt x="133440" y="98661"/>
                </a:lnTo>
                <a:lnTo>
                  <a:pt x="137378" y="103081"/>
                </a:lnTo>
                <a:lnTo>
                  <a:pt x="140798" y="107615"/>
                </a:lnTo>
                <a:lnTo>
                  <a:pt x="143871" y="112224"/>
                </a:lnTo>
                <a:lnTo>
                  <a:pt x="147508" y="116091"/>
                </a:lnTo>
                <a:lnTo>
                  <a:pt x="151520" y="119463"/>
                </a:lnTo>
                <a:lnTo>
                  <a:pt x="155782" y="122504"/>
                </a:lnTo>
                <a:lnTo>
                  <a:pt x="159417" y="126120"/>
                </a:lnTo>
                <a:lnTo>
                  <a:pt x="162634" y="130117"/>
                </a:lnTo>
                <a:lnTo>
                  <a:pt x="165573" y="134370"/>
                </a:lnTo>
                <a:lnTo>
                  <a:pt x="168325" y="137999"/>
                </a:lnTo>
                <a:lnTo>
                  <a:pt x="170954" y="141212"/>
                </a:lnTo>
                <a:lnTo>
                  <a:pt x="173501" y="144147"/>
                </a:lnTo>
                <a:lnTo>
                  <a:pt x="178447" y="149526"/>
                </a:lnTo>
                <a:lnTo>
                  <a:pt x="180877" y="152072"/>
                </a:lnTo>
                <a:lnTo>
                  <a:pt x="184084" y="154562"/>
                </a:lnTo>
                <a:lnTo>
                  <a:pt x="187810" y="157017"/>
                </a:lnTo>
                <a:lnTo>
                  <a:pt x="191882" y="159447"/>
                </a:lnTo>
                <a:lnTo>
                  <a:pt x="194596" y="161860"/>
                </a:lnTo>
                <a:lnTo>
                  <a:pt x="196406" y="164263"/>
                </a:lnTo>
                <a:lnTo>
                  <a:pt x="197612" y="166659"/>
                </a:lnTo>
                <a:lnTo>
                  <a:pt x="199209" y="168256"/>
                </a:lnTo>
                <a:lnTo>
                  <a:pt x="201069" y="169321"/>
                </a:lnTo>
                <a:lnTo>
                  <a:pt x="203102" y="170031"/>
                </a:lnTo>
                <a:lnTo>
                  <a:pt x="207478" y="172936"/>
                </a:lnTo>
                <a:lnTo>
                  <a:pt x="212962" y="177477"/>
                </a:lnTo>
                <a:lnTo>
                  <a:pt x="215829" y="178098"/>
                </a:lnTo>
                <a:lnTo>
                  <a:pt x="221456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210"/>
          <p:cNvSpPr/>
          <p:nvPr/>
        </p:nvSpPr>
        <p:spPr>
          <a:xfrm>
            <a:off x="5457825" y="2157412"/>
            <a:ext cx="89518" cy="150020"/>
          </a:xfrm>
          <a:custGeom>
            <a:avLst/>
            <a:gdLst/>
            <a:ahLst/>
            <a:cxnLst/>
            <a:rect l="0" t="0" r="0" b="0"/>
            <a:pathLst>
              <a:path w="89518" h="150020">
                <a:moveTo>
                  <a:pt x="85725" y="0"/>
                </a:moveTo>
                <a:lnTo>
                  <a:pt x="89517" y="0"/>
                </a:lnTo>
                <a:lnTo>
                  <a:pt x="89046" y="2381"/>
                </a:lnTo>
                <a:lnTo>
                  <a:pt x="87145" y="6350"/>
                </a:lnTo>
                <a:lnTo>
                  <a:pt x="84291" y="11377"/>
                </a:lnTo>
                <a:lnTo>
                  <a:pt x="81593" y="15522"/>
                </a:lnTo>
                <a:lnTo>
                  <a:pt x="79002" y="19079"/>
                </a:lnTo>
                <a:lnTo>
                  <a:pt x="76480" y="22245"/>
                </a:lnTo>
                <a:lnTo>
                  <a:pt x="74005" y="25943"/>
                </a:lnTo>
                <a:lnTo>
                  <a:pt x="71561" y="29995"/>
                </a:lnTo>
                <a:lnTo>
                  <a:pt x="69139" y="34284"/>
                </a:lnTo>
                <a:lnTo>
                  <a:pt x="65936" y="38731"/>
                </a:lnTo>
                <a:lnTo>
                  <a:pt x="62213" y="43283"/>
                </a:lnTo>
                <a:lnTo>
                  <a:pt x="58145" y="47905"/>
                </a:lnTo>
                <a:lnTo>
                  <a:pt x="54638" y="52575"/>
                </a:lnTo>
                <a:lnTo>
                  <a:pt x="51506" y="57274"/>
                </a:lnTo>
                <a:lnTo>
                  <a:pt x="48624" y="61996"/>
                </a:lnTo>
                <a:lnTo>
                  <a:pt x="45911" y="65937"/>
                </a:lnTo>
                <a:lnTo>
                  <a:pt x="43306" y="69357"/>
                </a:lnTo>
                <a:lnTo>
                  <a:pt x="40777" y="72432"/>
                </a:lnTo>
                <a:lnTo>
                  <a:pt x="38297" y="76069"/>
                </a:lnTo>
                <a:lnTo>
                  <a:pt x="35850" y="80082"/>
                </a:lnTo>
                <a:lnTo>
                  <a:pt x="33425" y="84344"/>
                </a:lnTo>
                <a:lnTo>
                  <a:pt x="28614" y="93313"/>
                </a:lnTo>
                <a:lnTo>
                  <a:pt x="26220" y="97928"/>
                </a:lnTo>
                <a:lnTo>
                  <a:pt x="23829" y="101797"/>
                </a:lnTo>
                <a:lnTo>
                  <a:pt x="21442" y="105171"/>
                </a:lnTo>
                <a:lnTo>
                  <a:pt x="19058" y="108214"/>
                </a:lnTo>
                <a:lnTo>
                  <a:pt x="16673" y="111830"/>
                </a:lnTo>
                <a:lnTo>
                  <a:pt x="14290" y="115828"/>
                </a:lnTo>
                <a:lnTo>
                  <a:pt x="11908" y="120082"/>
                </a:lnTo>
                <a:lnTo>
                  <a:pt x="10320" y="123710"/>
                </a:lnTo>
                <a:lnTo>
                  <a:pt x="9261" y="126924"/>
                </a:lnTo>
                <a:lnTo>
                  <a:pt x="8555" y="129860"/>
                </a:lnTo>
                <a:lnTo>
                  <a:pt x="7291" y="131817"/>
                </a:lnTo>
                <a:lnTo>
                  <a:pt x="5654" y="133122"/>
                </a:lnTo>
                <a:lnTo>
                  <a:pt x="3769" y="133992"/>
                </a:lnTo>
                <a:lnTo>
                  <a:pt x="2513" y="135365"/>
                </a:lnTo>
                <a:lnTo>
                  <a:pt x="1675" y="137075"/>
                </a:lnTo>
                <a:lnTo>
                  <a:pt x="331" y="141729"/>
                </a:lnTo>
                <a:lnTo>
                  <a:pt x="147" y="144482"/>
                </a:lnTo>
                <a:lnTo>
                  <a:pt x="0" y="1500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211"/>
          <p:cNvSpPr/>
          <p:nvPr/>
        </p:nvSpPr>
        <p:spPr>
          <a:xfrm>
            <a:off x="5622131" y="2037049"/>
            <a:ext cx="192882" cy="120364"/>
          </a:xfrm>
          <a:custGeom>
            <a:avLst/>
            <a:gdLst/>
            <a:ahLst/>
            <a:cxnLst/>
            <a:rect l="0" t="0" r="0" b="0"/>
            <a:pathLst>
              <a:path w="192882" h="120364">
                <a:moveTo>
                  <a:pt x="0" y="41782"/>
                </a:moveTo>
                <a:lnTo>
                  <a:pt x="0" y="24004"/>
                </a:lnTo>
                <a:lnTo>
                  <a:pt x="794" y="22786"/>
                </a:lnTo>
                <a:lnTo>
                  <a:pt x="2117" y="21974"/>
                </a:lnTo>
                <a:lnTo>
                  <a:pt x="3793" y="21433"/>
                </a:lnTo>
                <a:lnTo>
                  <a:pt x="4909" y="20278"/>
                </a:lnTo>
                <a:lnTo>
                  <a:pt x="5654" y="18715"/>
                </a:lnTo>
                <a:lnTo>
                  <a:pt x="6849" y="14294"/>
                </a:lnTo>
                <a:lnTo>
                  <a:pt x="7741" y="13932"/>
                </a:lnTo>
                <a:lnTo>
                  <a:pt x="12789" y="13422"/>
                </a:lnTo>
                <a:lnTo>
                  <a:pt x="17060" y="13302"/>
                </a:lnTo>
                <a:lnTo>
                  <a:pt x="18517" y="12477"/>
                </a:lnTo>
                <a:lnTo>
                  <a:pt x="19488" y="11132"/>
                </a:lnTo>
                <a:lnTo>
                  <a:pt x="20137" y="9442"/>
                </a:lnTo>
                <a:lnTo>
                  <a:pt x="22155" y="8316"/>
                </a:lnTo>
                <a:lnTo>
                  <a:pt x="25089" y="7565"/>
                </a:lnTo>
                <a:lnTo>
                  <a:pt x="28633" y="7064"/>
                </a:lnTo>
                <a:lnTo>
                  <a:pt x="31789" y="5937"/>
                </a:lnTo>
                <a:lnTo>
                  <a:pt x="37411" y="2567"/>
                </a:lnTo>
                <a:lnTo>
                  <a:pt x="40816" y="1351"/>
                </a:lnTo>
                <a:lnTo>
                  <a:pt x="44673" y="541"/>
                </a:lnTo>
                <a:lnTo>
                  <a:pt x="48832" y="0"/>
                </a:lnTo>
                <a:lnTo>
                  <a:pt x="52399" y="434"/>
                </a:lnTo>
                <a:lnTo>
                  <a:pt x="55570" y="1516"/>
                </a:lnTo>
                <a:lnTo>
                  <a:pt x="58478" y="3032"/>
                </a:lnTo>
                <a:lnTo>
                  <a:pt x="65178" y="5630"/>
                </a:lnTo>
                <a:lnTo>
                  <a:pt x="85325" y="12749"/>
                </a:lnTo>
                <a:lnTo>
                  <a:pt x="92601" y="16077"/>
                </a:lnTo>
                <a:lnTo>
                  <a:pt x="97453" y="19089"/>
                </a:lnTo>
                <a:lnTo>
                  <a:pt x="100688" y="21891"/>
                </a:lnTo>
                <a:lnTo>
                  <a:pt x="103638" y="24553"/>
                </a:lnTo>
                <a:lnTo>
                  <a:pt x="109031" y="29626"/>
                </a:lnTo>
                <a:lnTo>
                  <a:pt x="110788" y="32090"/>
                </a:lnTo>
                <a:lnTo>
                  <a:pt x="111959" y="34527"/>
                </a:lnTo>
                <a:lnTo>
                  <a:pt x="112739" y="36945"/>
                </a:lnTo>
                <a:lnTo>
                  <a:pt x="112465" y="39351"/>
                </a:lnTo>
                <a:lnTo>
                  <a:pt x="111489" y="41749"/>
                </a:lnTo>
                <a:lnTo>
                  <a:pt x="110045" y="44141"/>
                </a:lnTo>
                <a:lnTo>
                  <a:pt x="109081" y="47323"/>
                </a:lnTo>
                <a:lnTo>
                  <a:pt x="108440" y="51032"/>
                </a:lnTo>
                <a:lnTo>
                  <a:pt x="108012" y="55093"/>
                </a:lnTo>
                <a:lnTo>
                  <a:pt x="106140" y="58593"/>
                </a:lnTo>
                <a:lnTo>
                  <a:pt x="103303" y="61721"/>
                </a:lnTo>
                <a:lnTo>
                  <a:pt x="99825" y="64600"/>
                </a:lnTo>
                <a:lnTo>
                  <a:pt x="96712" y="67312"/>
                </a:lnTo>
                <a:lnTo>
                  <a:pt x="93844" y="69915"/>
                </a:lnTo>
                <a:lnTo>
                  <a:pt x="91137" y="72443"/>
                </a:lnTo>
                <a:lnTo>
                  <a:pt x="88540" y="75717"/>
                </a:lnTo>
                <a:lnTo>
                  <a:pt x="86014" y="79486"/>
                </a:lnTo>
                <a:lnTo>
                  <a:pt x="83537" y="83587"/>
                </a:lnTo>
                <a:lnTo>
                  <a:pt x="80297" y="87114"/>
                </a:lnTo>
                <a:lnTo>
                  <a:pt x="76550" y="90260"/>
                </a:lnTo>
                <a:lnTo>
                  <a:pt x="72465" y="93151"/>
                </a:lnTo>
                <a:lnTo>
                  <a:pt x="68947" y="95871"/>
                </a:lnTo>
                <a:lnTo>
                  <a:pt x="65809" y="98479"/>
                </a:lnTo>
                <a:lnTo>
                  <a:pt x="62923" y="101011"/>
                </a:lnTo>
                <a:lnTo>
                  <a:pt x="60204" y="102700"/>
                </a:lnTo>
                <a:lnTo>
                  <a:pt x="55067" y="104575"/>
                </a:lnTo>
                <a:lnTo>
                  <a:pt x="50139" y="107525"/>
                </a:lnTo>
                <a:lnTo>
                  <a:pt x="44299" y="112095"/>
                </a:lnTo>
                <a:lnTo>
                  <a:pt x="41384" y="112719"/>
                </a:lnTo>
                <a:lnTo>
                  <a:pt x="39496" y="112886"/>
                </a:lnTo>
                <a:lnTo>
                  <a:pt x="38237" y="113791"/>
                </a:lnTo>
                <a:lnTo>
                  <a:pt x="37397" y="115188"/>
                </a:lnTo>
                <a:lnTo>
                  <a:pt x="35728" y="120337"/>
                </a:lnTo>
                <a:lnTo>
                  <a:pt x="63361" y="120363"/>
                </a:lnTo>
                <a:lnTo>
                  <a:pt x="67640" y="119569"/>
                </a:lnTo>
                <a:lnTo>
                  <a:pt x="72081" y="118246"/>
                </a:lnTo>
                <a:lnTo>
                  <a:pt x="76629" y="116571"/>
                </a:lnTo>
                <a:lnTo>
                  <a:pt x="81248" y="115453"/>
                </a:lnTo>
                <a:lnTo>
                  <a:pt x="85915" y="114709"/>
                </a:lnTo>
                <a:lnTo>
                  <a:pt x="90614" y="114212"/>
                </a:lnTo>
                <a:lnTo>
                  <a:pt x="95335" y="113881"/>
                </a:lnTo>
                <a:lnTo>
                  <a:pt x="100069" y="113661"/>
                </a:lnTo>
                <a:lnTo>
                  <a:pt x="109563" y="113416"/>
                </a:lnTo>
                <a:lnTo>
                  <a:pt x="192881" y="1132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212"/>
          <p:cNvSpPr/>
          <p:nvPr/>
        </p:nvSpPr>
        <p:spPr>
          <a:xfrm>
            <a:off x="6865143" y="2143125"/>
            <a:ext cx="164308" cy="142876"/>
          </a:xfrm>
          <a:custGeom>
            <a:avLst/>
            <a:gdLst/>
            <a:ahLst/>
            <a:cxnLst/>
            <a:rect l="0" t="0" r="0" b="0"/>
            <a:pathLst>
              <a:path w="164308" h="142876">
                <a:moveTo>
                  <a:pt x="0" y="0"/>
                </a:moveTo>
                <a:lnTo>
                  <a:pt x="0" y="6150"/>
                </a:lnTo>
                <a:lnTo>
                  <a:pt x="2117" y="8819"/>
                </a:lnTo>
                <a:lnTo>
                  <a:pt x="5703" y="12650"/>
                </a:lnTo>
                <a:lnTo>
                  <a:pt x="16793" y="23910"/>
                </a:lnTo>
                <a:lnTo>
                  <a:pt x="19132" y="27052"/>
                </a:lnTo>
                <a:lnTo>
                  <a:pt x="21487" y="30735"/>
                </a:lnTo>
                <a:lnTo>
                  <a:pt x="23850" y="34778"/>
                </a:lnTo>
                <a:lnTo>
                  <a:pt x="26218" y="38266"/>
                </a:lnTo>
                <a:lnTo>
                  <a:pt x="28592" y="41385"/>
                </a:lnTo>
                <a:lnTo>
                  <a:pt x="30967" y="44259"/>
                </a:lnTo>
                <a:lnTo>
                  <a:pt x="33345" y="46968"/>
                </a:lnTo>
                <a:lnTo>
                  <a:pt x="35724" y="49568"/>
                </a:lnTo>
                <a:lnTo>
                  <a:pt x="40484" y="54574"/>
                </a:lnTo>
                <a:lnTo>
                  <a:pt x="45245" y="59444"/>
                </a:lnTo>
                <a:lnTo>
                  <a:pt x="48419" y="61854"/>
                </a:lnTo>
                <a:lnTo>
                  <a:pt x="52123" y="64255"/>
                </a:lnTo>
                <a:lnTo>
                  <a:pt x="56181" y="66649"/>
                </a:lnTo>
                <a:lnTo>
                  <a:pt x="59679" y="69039"/>
                </a:lnTo>
                <a:lnTo>
                  <a:pt x="62804" y="71425"/>
                </a:lnTo>
                <a:lnTo>
                  <a:pt x="65682" y="73811"/>
                </a:lnTo>
                <a:lnTo>
                  <a:pt x="69187" y="76988"/>
                </a:lnTo>
                <a:lnTo>
                  <a:pt x="77317" y="84752"/>
                </a:lnTo>
                <a:lnTo>
                  <a:pt x="81708" y="88251"/>
                </a:lnTo>
                <a:lnTo>
                  <a:pt x="86221" y="91378"/>
                </a:lnTo>
                <a:lnTo>
                  <a:pt x="90819" y="94256"/>
                </a:lnTo>
                <a:lnTo>
                  <a:pt x="94677" y="96969"/>
                </a:lnTo>
                <a:lnTo>
                  <a:pt x="98043" y="99571"/>
                </a:lnTo>
                <a:lnTo>
                  <a:pt x="101081" y="102099"/>
                </a:lnTo>
                <a:lnTo>
                  <a:pt x="104694" y="104578"/>
                </a:lnTo>
                <a:lnTo>
                  <a:pt x="108689" y="107025"/>
                </a:lnTo>
                <a:lnTo>
                  <a:pt x="112941" y="109450"/>
                </a:lnTo>
                <a:lnTo>
                  <a:pt x="116570" y="111860"/>
                </a:lnTo>
                <a:lnTo>
                  <a:pt x="119781" y="114261"/>
                </a:lnTo>
                <a:lnTo>
                  <a:pt x="122717" y="116655"/>
                </a:lnTo>
                <a:lnTo>
                  <a:pt x="125467" y="118251"/>
                </a:lnTo>
                <a:lnTo>
                  <a:pt x="128095" y="119315"/>
                </a:lnTo>
                <a:lnTo>
                  <a:pt x="130641" y="120025"/>
                </a:lnTo>
                <a:lnTo>
                  <a:pt x="135586" y="122929"/>
                </a:lnTo>
                <a:lnTo>
                  <a:pt x="138016" y="124815"/>
                </a:lnTo>
                <a:lnTo>
                  <a:pt x="141223" y="126866"/>
                </a:lnTo>
                <a:lnTo>
                  <a:pt x="144950" y="129028"/>
                </a:lnTo>
                <a:lnTo>
                  <a:pt x="154750" y="134407"/>
                </a:lnTo>
                <a:lnTo>
                  <a:pt x="155554" y="135642"/>
                </a:lnTo>
                <a:lnTo>
                  <a:pt x="156447" y="139131"/>
                </a:lnTo>
                <a:lnTo>
                  <a:pt x="157480" y="140379"/>
                </a:lnTo>
                <a:lnTo>
                  <a:pt x="158961" y="141211"/>
                </a:lnTo>
                <a:lnTo>
                  <a:pt x="164307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213"/>
          <p:cNvSpPr/>
          <p:nvPr/>
        </p:nvSpPr>
        <p:spPr>
          <a:xfrm>
            <a:off x="6893718" y="2143125"/>
            <a:ext cx="114301" cy="135732"/>
          </a:xfrm>
          <a:custGeom>
            <a:avLst/>
            <a:gdLst/>
            <a:ahLst/>
            <a:cxnLst/>
            <a:rect l="0" t="0" r="0" b="0"/>
            <a:pathLst>
              <a:path w="114301" h="135732">
                <a:moveTo>
                  <a:pt x="114300" y="0"/>
                </a:moveTo>
                <a:lnTo>
                  <a:pt x="107452" y="0"/>
                </a:lnTo>
                <a:lnTo>
                  <a:pt x="107243" y="3792"/>
                </a:lnTo>
                <a:lnTo>
                  <a:pt x="107182" y="9942"/>
                </a:lnTo>
                <a:lnTo>
                  <a:pt x="106380" y="12185"/>
                </a:lnTo>
                <a:lnTo>
                  <a:pt x="105052" y="14473"/>
                </a:lnTo>
                <a:lnTo>
                  <a:pt x="103371" y="16792"/>
                </a:lnTo>
                <a:lnTo>
                  <a:pt x="101458" y="19132"/>
                </a:lnTo>
                <a:lnTo>
                  <a:pt x="99390" y="21486"/>
                </a:lnTo>
                <a:lnTo>
                  <a:pt x="97215" y="23849"/>
                </a:lnTo>
                <a:lnTo>
                  <a:pt x="92684" y="28591"/>
                </a:lnTo>
                <a:lnTo>
                  <a:pt x="90365" y="30967"/>
                </a:lnTo>
                <a:lnTo>
                  <a:pt x="88024" y="34138"/>
                </a:lnTo>
                <a:lnTo>
                  <a:pt x="85670" y="37840"/>
                </a:lnTo>
                <a:lnTo>
                  <a:pt x="83308" y="41895"/>
                </a:lnTo>
                <a:lnTo>
                  <a:pt x="80145" y="45393"/>
                </a:lnTo>
                <a:lnTo>
                  <a:pt x="76449" y="48518"/>
                </a:lnTo>
                <a:lnTo>
                  <a:pt x="72397" y="51395"/>
                </a:lnTo>
                <a:lnTo>
                  <a:pt x="68903" y="54901"/>
                </a:lnTo>
                <a:lnTo>
                  <a:pt x="65778" y="58826"/>
                </a:lnTo>
                <a:lnTo>
                  <a:pt x="62903" y="63029"/>
                </a:lnTo>
                <a:lnTo>
                  <a:pt x="60192" y="66626"/>
                </a:lnTo>
                <a:lnTo>
                  <a:pt x="57590" y="69817"/>
                </a:lnTo>
                <a:lnTo>
                  <a:pt x="55062" y="72738"/>
                </a:lnTo>
                <a:lnTo>
                  <a:pt x="51790" y="76273"/>
                </a:lnTo>
                <a:lnTo>
                  <a:pt x="43919" y="84434"/>
                </a:lnTo>
                <a:lnTo>
                  <a:pt x="41186" y="88039"/>
                </a:lnTo>
                <a:lnTo>
                  <a:pt x="39364" y="91236"/>
                </a:lnTo>
                <a:lnTo>
                  <a:pt x="38149" y="94162"/>
                </a:lnTo>
                <a:lnTo>
                  <a:pt x="35752" y="96906"/>
                </a:lnTo>
                <a:lnTo>
                  <a:pt x="32566" y="99529"/>
                </a:lnTo>
                <a:lnTo>
                  <a:pt x="28854" y="102071"/>
                </a:lnTo>
                <a:lnTo>
                  <a:pt x="25586" y="104559"/>
                </a:lnTo>
                <a:lnTo>
                  <a:pt x="22614" y="107013"/>
                </a:lnTo>
                <a:lnTo>
                  <a:pt x="19839" y="109442"/>
                </a:lnTo>
                <a:lnTo>
                  <a:pt x="17988" y="111854"/>
                </a:lnTo>
                <a:lnTo>
                  <a:pt x="16755" y="114257"/>
                </a:lnTo>
                <a:lnTo>
                  <a:pt x="15933" y="116652"/>
                </a:lnTo>
                <a:lnTo>
                  <a:pt x="14591" y="119043"/>
                </a:lnTo>
                <a:lnTo>
                  <a:pt x="12902" y="121430"/>
                </a:lnTo>
                <a:lnTo>
                  <a:pt x="8281" y="127173"/>
                </a:lnTo>
                <a:lnTo>
                  <a:pt x="5532" y="130075"/>
                </a:lnTo>
                <a:lnTo>
                  <a:pt x="0" y="135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214"/>
          <p:cNvSpPr/>
          <p:nvPr/>
        </p:nvSpPr>
        <p:spPr>
          <a:xfrm>
            <a:off x="7115175" y="2200275"/>
            <a:ext cx="142876" cy="1"/>
          </a:xfrm>
          <a:custGeom>
            <a:avLst/>
            <a:gdLst/>
            <a:ahLst/>
            <a:cxnLst/>
            <a:rect l="0" t="0" r="0" b="0"/>
            <a:pathLst>
              <a:path w="142876" h="1">
                <a:moveTo>
                  <a:pt x="0" y="0"/>
                </a:move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215"/>
          <p:cNvSpPr/>
          <p:nvPr/>
        </p:nvSpPr>
        <p:spPr>
          <a:xfrm>
            <a:off x="8558213" y="2021681"/>
            <a:ext cx="185378" cy="250032"/>
          </a:xfrm>
          <a:custGeom>
            <a:avLst/>
            <a:gdLst/>
            <a:ahLst/>
            <a:cxnLst/>
            <a:rect l="0" t="0" r="0" b="0"/>
            <a:pathLst>
              <a:path w="185378" h="250032">
                <a:moveTo>
                  <a:pt x="35718" y="0"/>
                </a:moveTo>
                <a:lnTo>
                  <a:pt x="35718" y="16999"/>
                </a:lnTo>
                <a:lnTo>
                  <a:pt x="34925" y="19271"/>
                </a:lnTo>
                <a:lnTo>
                  <a:pt x="31925" y="23910"/>
                </a:lnTo>
                <a:lnTo>
                  <a:pt x="27947" y="28618"/>
                </a:lnTo>
                <a:lnTo>
                  <a:pt x="23532" y="33356"/>
                </a:lnTo>
                <a:lnTo>
                  <a:pt x="18924" y="38108"/>
                </a:lnTo>
                <a:lnTo>
                  <a:pt x="17379" y="41280"/>
                </a:lnTo>
                <a:lnTo>
                  <a:pt x="14410" y="53330"/>
                </a:lnTo>
                <a:lnTo>
                  <a:pt x="12780" y="57778"/>
                </a:lnTo>
                <a:lnTo>
                  <a:pt x="10901" y="62331"/>
                </a:lnTo>
                <a:lnTo>
                  <a:pt x="8855" y="66954"/>
                </a:lnTo>
                <a:lnTo>
                  <a:pt x="4465" y="76324"/>
                </a:lnTo>
                <a:lnTo>
                  <a:pt x="2976" y="81045"/>
                </a:lnTo>
                <a:lnTo>
                  <a:pt x="1983" y="85780"/>
                </a:lnTo>
                <a:lnTo>
                  <a:pt x="1322" y="90524"/>
                </a:lnTo>
                <a:lnTo>
                  <a:pt x="880" y="95274"/>
                </a:lnTo>
                <a:lnTo>
                  <a:pt x="587" y="100029"/>
                </a:lnTo>
                <a:lnTo>
                  <a:pt x="260" y="108751"/>
                </a:lnTo>
                <a:lnTo>
                  <a:pt x="115" y="115273"/>
                </a:lnTo>
                <a:lnTo>
                  <a:pt x="0" y="169094"/>
                </a:lnTo>
                <a:lnTo>
                  <a:pt x="793" y="173848"/>
                </a:lnTo>
                <a:lnTo>
                  <a:pt x="2116" y="178605"/>
                </a:lnTo>
                <a:lnTo>
                  <a:pt x="3792" y="183364"/>
                </a:lnTo>
                <a:lnTo>
                  <a:pt x="7769" y="190768"/>
                </a:lnTo>
                <a:lnTo>
                  <a:pt x="12184" y="196704"/>
                </a:lnTo>
                <a:lnTo>
                  <a:pt x="16792" y="201989"/>
                </a:lnTo>
                <a:lnTo>
                  <a:pt x="21485" y="206983"/>
                </a:lnTo>
                <a:lnTo>
                  <a:pt x="30965" y="216657"/>
                </a:lnTo>
                <a:lnTo>
                  <a:pt x="34137" y="219050"/>
                </a:lnTo>
                <a:lnTo>
                  <a:pt x="37839" y="221440"/>
                </a:lnTo>
                <a:lnTo>
                  <a:pt x="41894" y="223826"/>
                </a:lnTo>
                <a:lnTo>
                  <a:pt x="46185" y="225417"/>
                </a:lnTo>
                <a:lnTo>
                  <a:pt x="50634" y="226478"/>
                </a:lnTo>
                <a:lnTo>
                  <a:pt x="55187" y="227185"/>
                </a:lnTo>
                <a:lnTo>
                  <a:pt x="59016" y="227657"/>
                </a:lnTo>
                <a:lnTo>
                  <a:pt x="62363" y="227971"/>
                </a:lnTo>
                <a:lnTo>
                  <a:pt x="65386" y="228181"/>
                </a:lnTo>
                <a:lnTo>
                  <a:pt x="68991" y="228321"/>
                </a:lnTo>
                <a:lnTo>
                  <a:pt x="80855" y="228517"/>
                </a:lnTo>
                <a:lnTo>
                  <a:pt x="98714" y="228589"/>
                </a:lnTo>
                <a:lnTo>
                  <a:pt x="103114" y="227799"/>
                </a:lnTo>
                <a:lnTo>
                  <a:pt x="107637" y="226478"/>
                </a:lnTo>
                <a:lnTo>
                  <a:pt x="112239" y="224804"/>
                </a:lnTo>
                <a:lnTo>
                  <a:pt x="116894" y="222894"/>
                </a:lnTo>
                <a:lnTo>
                  <a:pt x="121585" y="220828"/>
                </a:lnTo>
                <a:lnTo>
                  <a:pt x="126301" y="218656"/>
                </a:lnTo>
                <a:lnTo>
                  <a:pt x="130238" y="216414"/>
                </a:lnTo>
                <a:lnTo>
                  <a:pt x="133656" y="214126"/>
                </a:lnTo>
                <a:lnTo>
                  <a:pt x="136729" y="211807"/>
                </a:lnTo>
                <a:lnTo>
                  <a:pt x="140365" y="209467"/>
                </a:lnTo>
                <a:lnTo>
                  <a:pt x="144376" y="207113"/>
                </a:lnTo>
                <a:lnTo>
                  <a:pt x="148639" y="204751"/>
                </a:lnTo>
                <a:lnTo>
                  <a:pt x="152273" y="202382"/>
                </a:lnTo>
                <a:lnTo>
                  <a:pt x="155490" y="200008"/>
                </a:lnTo>
                <a:lnTo>
                  <a:pt x="158429" y="197633"/>
                </a:lnTo>
                <a:lnTo>
                  <a:pt x="161975" y="195255"/>
                </a:lnTo>
                <a:lnTo>
                  <a:pt x="165927" y="192876"/>
                </a:lnTo>
                <a:lnTo>
                  <a:pt x="170149" y="190497"/>
                </a:lnTo>
                <a:lnTo>
                  <a:pt x="172964" y="188116"/>
                </a:lnTo>
                <a:lnTo>
                  <a:pt x="174840" y="185736"/>
                </a:lnTo>
                <a:lnTo>
                  <a:pt x="177719" y="180974"/>
                </a:lnTo>
                <a:lnTo>
                  <a:pt x="181644" y="176212"/>
                </a:lnTo>
                <a:lnTo>
                  <a:pt x="183007" y="173831"/>
                </a:lnTo>
                <a:lnTo>
                  <a:pt x="184523" y="169069"/>
                </a:lnTo>
                <a:lnTo>
                  <a:pt x="185377" y="161925"/>
                </a:lnTo>
                <a:lnTo>
                  <a:pt x="184702" y="159544"/>
                </a:lnTo>
                <a:lnTo>
                  <a:pt x="181838" y="154781"/>
                </a:lnTo>
                <a:lnTo>
                  <a:pt x="179962" y="153194"/>
                </a:lnTo>
                <a:lnTo>
                  <a:pt x="177918" y="152135"/>
                </a:lnTo>
                <a:lnTo>
                  <a:pt x="175763" y="151429"/>
                </a:lnTo>
                <a:lnTo>
                  <a:pt x="171249" y="148529"/>
                </a:lnTo>
                <a:lnTo>
                  <a:pt x="168935" y="146644"/>
                </a:lnTo>
                <a:lnTo>
                  <a:pt x="166598" y="145388"/>
                </a:lnTo>
                <a:lnTo>
                  <a:pt x="161884" y="143992"/>
                </a:lnTo>
                <a:lnTo>
                  <a:pt x="157144" y="143371"/>
                </a:lnTo>
                <a:lnTo>
                  <a:pt x="152392" y="143096"/>
                </a:lnTo>
                <a:lnTo>
                  <a:pt x="147634" y="142973"/>
                </a:lnTo>
                <a:lnTo>
                  <a:pt x="136700" y="142904"/>
                </a:lnTo>
                <a:lnTo>
                  <a:pt x="132408" y="143688"/>
                </a:lnTo>
                <a:lnTo>
                  <a:pt x="127959" y="145004"/>
                </a:lnTo>
                <a:lnTo>
                  <a:pt x="123405" y="146676"/>
                </a:lnTo>
                <a:lnTo>
                  <a:pt x="118783" y="148584"/>
                </a:lnTo>
                <a:lnTo>
                  <a:pt x="114113" y="150649"/>
                </a:lnTo>
                <a:lnTo>
                  <a:pt x="109413" y="152821"/>
                </a:lnTo>
                <a:lnTo>
                  <a:pt x="105486" y="155061"/>
                </a:lnTo>
                <a:lnTo>
                  <a:pt x="102073" y="157349"/>
                </a:lnTo>
                <a:lnTo>
                  <a:pt x="99005" y="159668"/>
                </a:lnTo>
                <a:lnTo>
                  <a:pt x="92196" y="166770"/>
                </a:lnTo>
                <a:lnTo>
                  <a:pt x="71932" y="189478"/>
                </a:lnTo>
                <a:lnTo>
                  <a:pt x="64623" y="198550"/>
                </a:lnTo>
                <a:lnTo>
                  <a:pt x="59750" y="205392"/>
                </a:lnTo>
                <a:lnTo>
                  <a:pt x="56503" y="210746"/>
                </a:lnTo>
                <a:lnTo>
                  <a:pt x="53543" y="215110"/>
                </a:lnTo>
                <a:lnTo>
                  <a:pt x="48138" y="222075"/>
                </a:lnTo>
                <a:lnTo>
                  <a:pt x="47173" y="225044"/>
                </a:lnTo>
                <a:lnTo>
                  <a:pt x="47322" y="227817"/>
                </a:lnTo>
                <a:lnTo>
                  <a:pt x="48813" y="233014"/>
                </a:lnTo>
                <a:lnTo>
                  <a:pt x="49770" y="240702"/>
                </a:lnTo>
                <a:lnTo>
                  <a:pt x="49999" y="248485"/>
                </a:lnTo>
                <a:lnTo>
                  <a:pt x="50005" y="2500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216"/>
          <p:cNvSpPr/>
          <p:nvPr/>
        </p:nvSpPr>
        <p:spPr>
          <a:xfrm>
            <a:off x="6043612" y="2071687"/>
            <a:ext cx="5439" cy="109092"/>
          </a:xfrm>
          <a:custGeom>
            <a:avLst/>
            <a:gdLst/>
            <a:ahLst/>
            <a:cxnLst/>
            <a:rect l="0" t="0" r="0" b="0"/>
            <a:pathLst>
              <a:path w="5439" h="109092">
                <a:moveTo>
                  <a:pt x="0" y="0"/>
                </a:moveTo>
                <a:lnTo>
                  <a:pt x="0" y="91510"/>
                </a:lnTo>
                <a:lnTo>
                  <a:pt x="794" y="95931"/>
                </a:lnTo>
                <a:lnTo>
                  <a:pt x="2117" y="100467"/>
                </a:lnTo>
                <a:lnTo>
                  <a:pt x="3793" y="105078"/>
                </a:lnTo>
                <a:lnTo>
                  <a:pt x="5438" y="1090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217"/>
          <p:cNvSpPr/>
          <p:nvPr/>
        </p:nvSpPr>
        <p:spPr>
          <a:xfrm>
            <a:off x="5915025" y="2221853"/>
            <a:ext cx="48036" cy="14141"/>
          </a:xfrm>
          <a:custGeom>
            <a:avLst/>
            <a:gdLst/>
            <a:ahLst/>
            <a:cxnLst/>
            <a:rect l="0" t="0" r="0" b="0"/>
            <a:pathLst>
              <a:path w="48036" h="14141">
                <a:moveTo>
                  <a:pt x="0" y="14140"/>
                </a:moveTo>
                <a:lnTo>
                  <a:pt x="0" y="10348"/>
                </a:lnTo>
                <a:lnTo>
                  <a:pt x="794" y="9231"/>
                </a:lnTo>
                <a:lnTo>
                  <a:pt x="2117" y="8486"/>
                </a:lnTo>
                <a:lnTo>
                  <a:pt x="6150" y="7291"/>
                </a:lnTo>
                <a:lnTo>
                  <a:pt x="7275" y="6399"/>
                </a:lnTo>
                <a:lnTo>
                  <a:pt x="8819" y="5011"/>
                </a:lnTo>
                <a:lnTo>
                  <a:pt x="10642" y="3291"/>
                </a:lnTo>
                <a:lnTo>
                  <a:pt x="13444" y="2145"/>
                </a:lnTo>
                <a:lnTo>
                  <a:pt x="20791" y="871"/>
                </a:lnTo>
                <a:lnTo>
                  <a:pt x="25767" y="532"/>
                </a:lnTo>
                <a:lnTo>
                  <a:pt x="31465" y="306"/>
                </a:lnTo>
                <a:lnTo>
                  <a:pt x="4803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218"/>
          <p:cNvSpPr/>
          <p:nvPr/>
        </p:nvSpPr>
        <p:spPr>
          <a:xfrm>
            <a:off x="6286889" y="2071687"/>
            <a:ext cx="20723" cy="87164"/>
          </a:xfrm>
          <a:custGeom>
            <a:avLst/>
            <a:gdLst/>
            <a:ahLst/>
            <a:cxnLst/>
            <a:rect l="0" t="0" r="0" b="0"/>
            <a:pathLst>
              <a:path w="20723" h="87164">
                <a:moveTo>
                  <a:pt x="6754" y="0"/>
                </a:moveTo>
                <a:lnTo>
                  <a:pt x="10547" y="3792"/>
                </a:lnTo>
                <a:lnTo>
                  <a:pt x="11663" y="5703"/>
                </a:lnTo>
                <a:lnTo>
                  <a:pt x="12409" y="7771"/>
                </a:lnTo>
                <a:lnTo>
                  <a:pt x="12905" y="9943"/>
                </a:lnTo>
                <a:lnTo>
                  <a:pt x="14029" y="12185"/>
                </a:lnTo>
                <a:lnTo>
                  <a:pt x="15573" y="14474"/>
                </a:lnTo>
                <a:lnTo>
                  <a:pt x="17395" y="16793"/>
                </a:lnTo>
                <a:lnTo>
                  <a:pt x="18612" y="19133"/>
                </a:lnTo>
                <a:lnTo>
                  <a:pt x="19421" y="21486"/>
                </a:lnTo>
                <a:lnTo>
                  <a:pt x="19962" y="23849"/>
                </a:lnTo>
                <a:lnTo>
                  <a:pt x="20322" y="27012"/>
                </a:lnTo>
                <a:lnTo>
                  <a:pt x="20562" y="30708"/>
                </a:lnTo>
                <a:lnTo>
                  <a:pt x="20722" y="34760"/>
                </a:lnTo>
                <a:lnTo>
                  <a:pt x="20035" y="38254"/>
                </a:lnTo>
                <a:lnTo>
                  <a:pt x="18783" y="41378"/>
                </a:lnTo>
                <a:lnTo>
                  <a:pt x="17155" y="44254"/>
                </a:lnTo>
                <a:lnTo>
                  <a:pt x="13228" y="51683"/>
                </a:lnTo>
                <a:lnTo>
                  <a:pt x="11070" y="55887"/>
                </a:lnTo>
                <a:lnTo>
                  <a:pt x="9632" y="59482"/>
                </a:lnTo>
                <a:lnTo>
                  <a:pt x="8673" y="62674"/>
                </a:lnTo>
                <a:lnTo>
                  <a:pt x="8033" y="65595"/>
                </a:lnTo>
                <a:lnTo>
                  <a:pt x="6812" y="68337"/>
                </a:lnTo>
                <a:lnTo>
                  <a:pt x="5206" y="70958"/>
                </a:lnTo>
                <a:lnTo>
                  <a:pt x="3341" y="73499"/>
                </a:lnTo>
                <a:lnTo>
                  <a:pt x="2098" y="75987"/>
                </a:lnTo>
                <a:lnTo>
                  <a:pt x="1269" y="78439"/>
                </a:lnTo>
                <a:lnTo>
                  <a:pt x="715" y="80868"/>
                </a:lnTo>
                <a:lnTo>
                  <a:pt x="348" y="83280"/>
                </a:lnTo>
                <a:lnTo>
                  <a:pt x="101" y="85683"/>
                </a:lnTo>
                <a:lnTo>
                  <a:pt x="0" y="8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219"/>
          <p:cNvSpPr/>
          <p:nvPr/>
        </p:nvSpPr>
        <p:spPr>
          <a:xfrm>
            <a:off x="6343960" y="2164556"/>
            <a:ext cx="121134" cy="7236"/>
          </a:xfrm>
          <a:custGeom>
            <a:avLst/>
            <a:gdLst/>
            <a:ahLst/>
            <a:cxnLst/>
            <a:rect l="0" t="0" r="0" b="0"/>
            <a:pathLst>
              <a:path w="121134" h="7236">
                <a:moveTo>
                  <a:pt x="0" y="7235"/>
                </a:moveTo>
                <a:lnTo>
                  <a:pt x="25688" y="7151"/>
                </a:lnTo>
                <a:lnTo>
                  <a:pt x="30516" y="6355"/>
                </a:lnTo>
                <a:lnTo>
                  <a:pt x="35321" y="5030"/>
                </a:lnTo>
                <a:lnTo>
                  <a:pt x="40113" y="3354"/>
                </a:lnTo>
                <a:lnTo>
                  <a:pt x="44895" y="2236"/>
                </a:lnTo>
                <a:lnTo>
                  <a:pt x="49670" y="1490"/>
                </a:lnTo>
                <a:lnTo>
                  <a:pt x="54441" y="993"/>
                </a:lnTo>
                <a:lnTo>
                  <a:pt x="58416" y="663"/>
                </a:lnTo>
                <a:lnTo>
                  <a:pt x="61859" y="442"/>
                </a:lnTo>
                <a:lnTo>
                  <a:pt x="64948" y="294"/>
                </a:lnTo>
                <a:lnTo>
                  <a:pt x="72614" y="131"/>
                </a:lnTo>
                <a:lnTo>
                  <a:pt x="12113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220"/>
          <p:cNvSpPr/>
          <p:nvPr/>
        </p:nvSpPr>
        <p:spPr>
          <a:xfrm>
            <a:off x="6400800" y="2100262"/>
            <a:ext cx="15758" cy="99369"/>
          </a:xfrm>
          <a:custGeom>
            <a:avLst/>
            <a:gdLst/>
            <a:ahLst/>
            <a:cxnLst/>
            <a:rect l="0" t="0" r="0" b="0"/>
            <a:pathLst>
              <a:path w="15758" h="99369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2" y="17000"/>
                </a:lnTo>
                <a:lnTo>
                  <a:pt x="5703" y="24033"/>
                </a:lnTo>
                <a:lnTo>
                  <a:pt x="7771" y="34278"/>
                </a:lnTo>
                <a:lnTo>
                  <a:pt x="9943" y="46665"/>
                </a:lnTo>
                <a:lnTo>
                  <a:pt x="11391" y="56510"/>
                </a:lnTo>
                <a:lnTo>
                  <a:pt x="12357" y="64661"/>
                </a:lnTo>
                <a:lnTo>
                  <a:pt x="13000" y="71682"/>
                </a:lnTo>
                <a:lnTo>
                  <a:pt x="13429" y="77950"/>
                </a:lnTo>
                <a:lnTo>
                  <a:pt x="13715" y="83717"/>
                </a:lnTo>
                <a:lnTo>
                  <a:pt x="13906" y="89149"/>
                </a:lnTo>
                <a:lnTo>
                  <a:pt x="14827" y="95151"/>
                </a:lnTo>
                <a:lnTo>
                  <a:pt x="15757" y="993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221"/>
          <p:cNvSpPr/>
          <p:nvPr/>
        </p:nvSpPr>
        <p:spPr>
          <a:xfrm>
            <a:off x="6522243" y="2093129"/>
            <a:ext cx="242889" cy="178584"/>
          </a:xfrm>
          <a:custGeom>
            <a:avLst/>
            <a:gdLst/>
            <a:ahLst/>
            <a:cxnLst/>
            <a:rect l="0" t="0" r="0" b="0"/>
            <a:pathLst>
              <a:path w="242889" h="178584">
                <a:moveTo>
                  <a:pt x="0" y="28564"/>
                </a:moveTo>
                <a:lnTo>
                  <a:pt x="3793" y="28564"/>
                </a:lnTo>
                <a:lnTo>
                  <a:pt x="5703" y="27771"/>
                </a:lnTo>
                <a:lnTo>
                  <a:pt x="12186" y="22861"/>
                </a:lnTo>
                <a:lnTo>
                  <a:pt x="16793" y="18621"/>
                </a:lnTo>
                <a:lnTo>
                  <a:pt x="19927" y="17173"/>
                </a:lnTo>
                <a:lnTo>
                  <a:pt x="23603" y="16208"/>
                </a:lnTo>
                <a:lnTo>
                  <a:pt x="27643" y="15564"/>
                </a:lnTo>
                <a:lnTo>
                  <a:pt x="34245" y="12732"/>
                </a:lnTo>
                <a:lnTo>
                  <a:pt x="41414" y="8828"/>
                </a:lnTo>
                <a:lnTo>
                  <a:pt x="46660" y="6675"/>
                </a:lnTo>
                <a:lnTo>
                  <a:pt x="52537" y="4447"/>
                </a:lnTo>
                <a:lnTo>
                  <a:pt x="58044" y="2961"/>
                </a:lnTo>
                <a:lnTo>
                  <a:pt x="63302" y="1971"/>
                </a:lnTo>
                <a:lnTo>
                  <a:pt x="68396" y="1310"/>
                </a:lnTo>
                <a:lnTo>
                  <a:pt x="74172" y="870"/>
                </a:lnTo>
                <a:lnTo>
                  <a:pt x="80405" y="576"/>
                </a:lnTo>
                <a:lnTo>
                  <a:pt x="92885" y="250"/>
                </a:lnTo>
                <a:lnTo>
                  <a:pt x="128449" y="5"/>
                </a:lnTo>
                <a:lnTo>
                  <a:pt x="133258" y="0"/>
                </a:lnTo>
                <a:lnTo>
                  <a:pt x="137257" y="790"/>
                </a:lnTo>
                <a:lnTo>
                  <a:pt x="143818" y="3785"/>
                </a:lnTo>
                <a:lnTo>
                  <a:pt x="147473" y="4901"/>
                </a:lnTo>
                <a:lnTo>
                  <a:pt x="151496" y="5645"/>
                </a:lnTo>
                <a:lnTo>
                  <a:pt x="155766" y="6141"/>
                </a:lnTo>
                <a:lnTo>
                  <a:pt x="159407" y="7266"/>
                </a:lnTo>
                <a:lnTo>
                  <a:pt x="165568" y="10632"/>
                </a:lnTo>
                <a:lnTo>
                  <a:pt x="170953" y="14774"/>
                </a:lnTo>
                <a:lnTo>
                  <a:pt x="173500" y="16989"/>
                </a:lnTo>
                <a:lnTo>
                  <a:pt x="176785" y="23229"/>
                </a:lnTo>
                <a:lnTo>
                  <a:pt x="180564" y="32151"/>
                </a:lnTo>
                <a:lnTo>
                  <a:pt x="184669" y="42862"/>
                </a:lnTo>
                <a:lnTo>
                  <a:pt x="187407" y="50796"/>
                </a:lnTo>
                <a:lnTo>
                  <a:pt x="189231" y="56879"/>
                </a:lnTo>
                <a:lnTo>
                  <a:pt x="190449" y="61729"/>
                </a:lnTo>
                <a:lnTo>
                  <a:pt x="191259" y="66549"/>
                </a:lnTo>
                <a:lnTo>
                  <a:pt x="191800" y="71350"/>
                </a:lnTo>
                <a:lnTo>
                  <a:pt x="192161" y="76138"/>
                </a:lnTo>
                <a:lnTo>
                  <a:pt x="191607" y="80124"/>
                </a:lnTo>
                <a:lnTo>
                  <a:pt x="190444" y="83575"/>
                </a:lnTo>
                <a:lnTo>
                  <a:pt x="188876" y="86669"/>
                </a:lnTo>
                <a:lnTo>
                  <a:pt x="187829" y="90320"/>
                </a:lnTo>
                <a:lnTo>
                  <a:pt x="187133" y="94341"/>
                </a:lnTo>
                <a:lnTo>
                  <a:pt x="186668" y="98609"/>
                </a:lnTo>
                <a:lnTo>
                  <a:pt x="185563" y="102248"/>
                </a:lnTo>
                <a:lnTo>
                  <a:pt x="184034" y="105468"/>
                </a:lnTo>
                <a:lnTo>
                  <a:pt x="182220" y="108409"/>
                </a:lnTo>
                <a:lnTo>
                  <a:pt x="180218" y="111956"/>
                </a:lnTo>
                <a:lnTo>
                  <a:pt x="175876" y="120131"/>
                </a:lnTo>
                <a:lnTo>
                  <a:pt x="174401" y="123740"/>
                </a:lnTo>
                <a:lnTo>
                  <a:pt x="173418" y="126940"/>
                </a:lnTo>
                <a:lnTo>
                  <a:pt x="172762" y="129867"/>
                </a:lnTo>
                <a:lnTo>
                  <a:pt x="169916" y="135236"/>
                </a:lnTo>
                <a:lnTo>
                  <a:pt x="166006" y="140267"/>
                </a:lnTo>
                <a:lnTo>
                  <a:pt x="161623" y="145150"/>
                </a:lnTo>
                <a:lnTo>
                  <a:pt x="157028" y="149966"/>
                </a:lnTo>
                <a:lnTo>
                  <a:pt x="154692" y="152361"/>
                </a:lnTo>
                <a:lnTo>
                  <a:pt x="152340" y="153958"/>
                </a:lnTo>
                <a:lnTo>
                  <a:pt x="147611" y="155732"/>
                </a:lnTo>
                <a:lnTo>
                  <a:pt x="146033" y="156999"/>
                </a:lnTo>
                <a:lnTo>
                  <a:pt x="144980" y="158638"/>
                </a:lnTo>
                <a:lnTo>
                  <a:pt x="144278" y="160524"/>
                </a:lnTo>
                <a:lnTo>
                  <a:pt x="143017" y="161781"/>
                </a:lnTo>
                <a:lnTo>
                  <a:pt x="141382" y="162619"/>
                </a:lnTo>
                <a:lnTo>
                  <a:pt x="139499" y="163178"/>
                </a:lnTo>
                <a:lnTo>
                  <a:pt x="135290" y="165916"/>
                </a:lnTo>
                <a:lnTo>
                  <a:pt x="133055" y="167757"/>
                </a:lnTo>
                <a:lnTo>
                  <a:pt x="130772" y="168984"/>
                </a:lnTo>
                <a:lnTo>
                  <a:pt x="123521" y="170954"/>
                </a:lnTo>
                <a:lnTo>
                  <a:pt x="121574" y="171224"/>
                </a:lnTo>
                <a:lnTo>
                  <a:pt x="116014" y="171375"/>
                </a:lnTo>
                <a:lnTo>
                  <a:pt x="111622" y="171411"/>
                </a:lnTo>
                <a:lnTo>
                  <a:pt x="109340" y="170627"/>
                </a:lnTo>
                <a:lnTo>
                  <a:pt x="102090" y="165781"/>
                </a:lnTo>
                <a:lnTo>
                  <a:pt x="98511" y="162619"/>
                </a:lnTo>
                <a:lnTo>
                  <a:pt x="96630" y="160797"/>
                </a:lnTo>
                <a:lnTo>
                  <a:pt x="94583" y="159582"/>
                </a:lnTo>
                <a:lnTo>
                  <a:pt x="90191" y="158232"/>
                </a:lnTo>
                <a:lnTo>
                  <a:pt x="88702" y="157078"/>
                </a:lnTo>
                <a:lnTo>
                  <a:pt x="87710" y="155515"/>
                </a:lnTo>
                <a:lnTo>
                  <a:pt x="86607" y="151662"/>
                </a:lnTo>
                <a:lnTo>
                  <a:pt x="86118" y="147304"/>
                </a:lnTo>
                <a:lnTo>
                  <a:pt x="85803" y="142947"/>
                </a:lnTo>
                <a:lnTo>
                  <a:pt x="85735" y="133037"/>
                </a:lnTo>
                <a:lnTo>
                  <a:pt x="86525" y="131550"/>
                </a:lnTo>
                <a:lnTo>
                  <a:pt x="87846" y="130559"/>
                </a:lnTo>
                <a:lnTo>
                  <a:pt x="89520" y="129898"/>
                </a:lnTo>
                <a:lnTo>
                  <a:pt x="90637" y="128664"/>
                </a:lnTo>
                <a:lnTo>
                  <a:pt x="91381" y="127047"/>
                </a:lnTo>
                <a:lnTo>
                  <a:pt x="91877" y="125176"/>
                </a:lnTo>
                <a:lnTo>
                  <a:pt x="93002" y="123928"/>
                </a:lnTo>
                <a:lnTo>
                  <a:pt x="94544" y="123097"/>
                </a:lnTo>
                <a:lnTo>
                  <a:pt x="98376" y="122172"/>
                </a:lnTo>
                <a:lnTo>
                  <a:pt x="105790" y="121652"/>
                </a:lnTo>
                <a:lnTo>
                  <a:pt x="119998" y="121477"/>
                </a:lnTo>
                <a:lnTo>
                  <a:pt x="147971" y="121436"/>
                </a:lnTo>
                <a:lnTo>
                  <a:pt x="151829" y="122228"/>
                </a:lnTo>
                <a:lnTo>
                  <a:pt x="158232" y="125226"/>
                </a:lnTo>
                <a:lnTo>
                  <a:pt x="161844" y="126343"/>
                </a:lnTo>
                <a:lnTo>
                  <a:pt x="165840" y="127088"/>
                </a:lnTo>
                <a:lnTo>
                  <a:pt x="170091" y="127584"/>
                </a:lnTo>
                <a:lnTo>
                  <a:pt x="173720" y="128709"/>
                </a:lnTo>
                <a:lnTo>
                  <a:pt x="179867" y="132075"/>
                </a:lnTo>
                <a:lnTo>
                  <a:pt x="185245" y="136217"/>
                </a:lnTo>
                <a:lnTo>
                  <a:pt x="191075" y="140704"/>
                </a:lnTo>
                <a:lnTo>
                  <a:pt x="194852" y="143011"/>
                </a:lnTo>
                <a:lnTo>
                  <a:pt x="198958" y="145344"/>
                </a:lnTo>
                <a:lnTo>
                  <a:pt x="205637" y="150052"/>
                </a:lnTo>
                <a:lnTo>
                  <a:pt x="208528" y="152418"/>
                </a:lnTo>
                <a:lnTo>
                  <a:pt x="213859" y="155048"/>
                </a:lnTo>
                <a:lnTo>
                  <a:pt x="216392" y="155750"/>
                </a:lnTo>
                <a:lnTo>
                  <a:pt x="221322" y="158645"/>
                </a:lnTo>
                <a:lnTo>
                  <a:pt x="223748" y="160528"/>
                </a:lnTo>
                <a:lnTo>
                  <a:pt x="225366" y="162578"/>
                </a:lnTo>
                <a:lnTo>
                  <a:pt x="226443" y="164738"/>
                </a:lnTo>
                <a:lnTo>
                  <a:pt x="227163" y="166972"/>
                </a:lnTo>
                <a:lnTo>
                  <a:pt x="228435" y="168461"/>
                </a:lnTo>
                <a:lnTo>
                  <a:pt x="230078" y="169454"/>
                </a:lnTo>
                <a:lnTo>
                  <a:pt x="231966" y="170115"/>
                </a:lnTo>
                <a:lnTo>
                  <a:pt x="236181" y="172968"/>
                </a:lnTo>
                <a:lnTo>
                  <a:pt x="242864" y="178564"/>
                </a:lnTo>
                <a:lnTo>
                  <a:pt x="242888" y="1785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222"/>
          <p:cNvSpPr/>
          <p:nvPr/>
        </p:nvSpPr>
        <p:spPr>
          <a:xfrm>
            <a:off x="7336632" y="2071687"/>
            <a:ext cx="142756" cy="211912"/>
          </a:xfrm>
          <a:custGeom>
            <a:avLst/>
            <a:gdLst/>
            <a:ahLst/>
            <a:cxnLst/>
            <a:rect l="0" t="0" r="0" b="0"/>
            <a:pathLst>
              <a:path w="142756" h="211912">
                <a:moveTo>
                  <a:pt x="128586" y="14288"/>
                </a:moveTo>
                <a:lnTo>
                  <a:pt x="128586" y="3359"/>
                </a:lnTo>
                <a:lnTo>
                  <a:pt x="127793" y="2239"/>
                </a:lnTo>
                <a:lnTo>
                  <a:pt x="126470" y="1493"/>
                </a:lnTo>
                <a:lnTo>
                  <a:pt x="124793" y="995"/>
                </a:lnTo>
                <a:lnTo>
                  <a:pt x="122090" y="664"/>
                </a:lnTo>
                <a:lnTo>
                  <a:pt x="118699" y="442"/>
                </a:lnTo>
                <a:lnTo>
                  <a:pt x="114851" y="295"/>
                </a:lnTo>
                <a:lnTo>
                  <a:pt x="31" y="0"/>
                </a:lnTo>
                <a:lnTo>
                  <a:pt x="8" y="3793"/>
                </a:lnTo>
                <a:lnTo>
                  <a:pt x="799" y="5703"/>
                </a:lnTo>
                <a:lnTo>
                  <a:pt x="4910" y="12185"/>
                </a:lnTo>
                <a:lnTo>
                  <a:pt x="6150" y="16793"/>
                </a:lnTo>
                <a:lnTo>
                  <a:pt x="6482" y="19926"/>
                </a:lnTo>
                <a:lnTo>
                  <a:pt x="6701" y="23603"/>
                </a:lnTo>
                <a:lnTo>
                  <a:pt x="6946" y="31128"/>
                </a:lnTo>
                <a:lnTo>
                  <a:pt x="7104" y="42426"/>
                </a:lnTo>
                <a:lnTo>
                  <a:pt x="7134" y="52301"/>
                </a:lnTo>
                <a:lnTo>
                  <a:pt x="6343" y="54711"/>
                </a:lnTo>
                <a:lnTo>
                  <a:pt x="3348" y="59506"/>
                </a:lnTo>
                <a:lnTo>
                  <a:pt x="2231" y="62689"/>
                </a:lnTo>
                <a:lnTo>
                  <a:pt x="1487" y="66399"/>
                </a:lnTo>
                <a:lnTo>
                  <a:pt x="992" y="70460"/>
                </a:lnTo>
                <a:lnTo>
                  <a:pt x="660" y="73961"/>
                </a:lnTo>
                <a:lnTo>
                  <a:pt x="293" y="79967"/>
                </a:lnTo>
                <a:lnTo>
                  <a:pt x="130" y="85283"/>
                </a:lnTo>
                <a:lnTo>
                  <a:pt x="10" y="94319"/>
                </a:lnTo>
                <a:lnTo>
                  <a:pt x="0" y="106763"/>
                </a:lnTo>
                <a:lnTo>
                  <a:pt x="3792" y="110832"/>
                </a:lnTo>
                <a:lnTo>
                  <a:pt x="6150" y="113273"/>
                </a:lnTo>
                <a:lnTo>
                  <a:pt x="8069" y="112821"/>
                </a:lnTo>
                <a:lnTo>
                  <a:pt x="10935" y="111727"/>
                </a:lnTo>
                <a:lnTo>
                  <a:pt x="14433" y="110203"/>
                </a:lnTo>
                <a:lnTo>
                  <a:pt x="18352" y="109188"/>
                </a:lnTo>
                <a:lnTo>
                  <a:pt x="22554" y="108511"/>
                </a:lnTo>
                <a:lnTo>
                  <a:pt x="26942" y="108059"/>
                </a:lnTo>
                <a:lnTo>
                  <a:pt x="30660" y="107758"/>
                </a:lnTo>
                <a:lnTo>
                  <a:pt x="33934" y="107557"/>
                </a:lnTo>
                <a:lnTo>
                  <a:pt x="36909" y="107424"/>
                </a:lnTo>
                <a:lnTo>
                  <a:pt x="44450" y="107275"/>
                </a:lnTo>
                <a:lnTo>
                  <a:pt x="97725" y="107157"/>
                </a:lnTo>
                <a:lnTo>
                  <a:pt x="101663" y="107950"/>
                </a:lnTo>
                <a:lnTo>
                  <a:pt x="105081" y="109274"/>
                </a:lnTo>
                <a:lnTo>
                  <a:pt x="108153" y="110949"/>
                </a:lnTo>
                <a:lnTo>
                  <a:pt x="111790" y="112066"/>
                </a:lnTo>
                <a:lnTo>
                  <a:pt x="115801" y="112811"/>
                </a:lnTo>
                <a:lnTo>
                  <a:pt x="120064" y="113307"/>
                </a:lnTo>
                <a:lnTo>
                  <a:pt x="122904" y="114432"/>
                </a:lnTo>
                <a:lnTo>
                  <a:pt x="124798" y="115975"/>
                </a:lnTo>
                <a:lnTo>
                  <a:pt x="127696" y="119807"/>
                </a:lnTo>
                <a:lnTo>
                  <a:pt x="131630" y="124156"/>
                </a:lnTo>
                <a:lnTo>
                  <a:pt x="136025" y="128735"/>
                </a:lnTo>
                <a:lnTo>
                  <a:pt x="141521" y="134349"/>
                </a:lnTo>
                <a:lnTo>
                  <a:pt x="141972" y="135604"/>
                </a:lnTo>
                <a:lnTo>
                  <a:pt x="142606" y="141161"/>
                </a:lnTo>
                <a:lnTo>
                  <a:pt x="142755" y="145553"/>
                </a:lnTo>
                <a:lnTo>
                  <a:pt x="142000" y="147835"/>
                </a:lnTo>
                <a:lnTo>
                  <a:pt x="139046" y="152488"/>
                </a:lnTo>
                <a:lnTo>
                  <a:pt x="135087" y="157202"/>
                </a:lnTo>
                <a:lnTo>
                  <a:pt x="130681" y="162736"/>
                </a:lnTo>
                <a:lnTo>
                  <a:pt x="128396" y="166435"/>
                </a:lnTo>
                <a:lnTo>
                  <a:pt x="126078" y="170488"/>
                </a:lnTo>
                <a:lnTo>
                  <a:pt x="122945" y="173984"/>
                </a:lnTo>
                <a:lnTo>
                  <a:pt x="119269" y="177108"/>
                </a:lnTo>
                <a:lnTo>
                  <a:pt x="115232" y="179984"/>
                </a:lnTo>
                <a:lnTo>
                  <a:pt x="110952" y="182696"/>
                </a:lnTo>
                <a:lnTo>
                  <a:pt x="106512" y="185297"/>
                </a:lnTo>
                <a:lnTo>
                  <a:pt x="101963" y="187825"/>
                </a:lnTo>
                <a:lnTo>
                  <a:pt x="96549" y="190305"/>
                </a:lnTo>
                <a:lnTo>
                  <a:pt x="90561" y="192751"/>
                </a:lnTo>
                <a:lnTo>
                  <a:pt x="84185" y="195175"/>
                </a:lnTo>
                <a:lnTo>
                  <a:pt x="74379" y="198380"/>
                </a:lnTo>
                <a:lnTo>
                  <a:pt x="29500" y="211901"/>
                </a:lnTo>
                <a:lnTo>
                  <a:pt x="26017" y="211911"/>
                </a:lnTo>
                <a:lnTo>
                  <a:pt x="22900" y="211124"/>
                </a:lnTo>
                <a:lnTo>
                  <a:pt x="20030" y="209806"/>
                </a:lnTo>
                <a:lnTo>
                  <a:pt x="17321" y="208927"/>
                </a:lnTo>
                <a:lnTo>
                  <a:pt x="14722" y="208341"/>
                </a:lnTo>
                <a:lnTo>
                  <a:pt x="8640" y="207400"/>
                </a:lnTo>
                <a:lnTo>
                  <a:pt x="8141" y="206529"/>
                </a:lnTo>
                <a:lnTo>
                  <a:pt x="7143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223"/>
          <p:cNvSpPr/>
          <p:nvPr/>
        </p:nvSpPr>
        <p:spPr>
          <a:xfrm>
            <a:off x="7558203" y="2043112"/>
            <a:ext cx="42660" cy="220965"/>
          </a:xfrm>
          <a:custGeom>
            <a:avLst/>
            <a:gdLst/>
            <a:ahLst/>
            <a:cxnLst/>
            <a:rect l="0" t="0" r="0" b="0"/>
            <a:pathLst>
              <a:path w="42660" h="220965">
                <a:moveTo>
                  <a:pt x="35603" y="0"/>
                </a:moveTo>
                <a:lnTo>
                  <a:pt x="39396" y="0"/>
                </a:lnTo>
                <a:lnTo>
                  <a:pt x="40512" y="794"/>
                </a:lnTo>
                <a:lnTo>
                  <a:pt x="41257" y="2117"/>
                </a:lnTo>
                <a:lnTo>
                  <a:pt x="42085" y="5703"/>
                </a:lnTo>
                <a:lnTo>
                  <a:pt x="42550" y="12185"/>
                </a:lnTo>
                <a:lnTo>
                  <a:pt x="42659" y="16793"/>
                </a:lnTo>
                <a:lnTo>
                  <a:pt x="41894" y="19133"/>
                </a:lnTo>
                <a:lnTo>
                  <a:pt x="38928" y="23849"/>
                </a:lnTo>
                <a:lnTo>
                  <a:pt x="37080" y="30708"/>
                </a:lnTo>
                <a:lnTo>
                  <a:pt x="36587" y="34760"/>
                </a:lnTo>
                <a:lnTo>
                  <a:pt x="35466" y="39048"/>
                </a:lnTo>
                <a:lnTo>
                  <a:pt x="33924" y="43494"/>
                </a:lnTo>
                <a:lnTo>
                  <a:pt x="32101" y="48046"/>
                </a:lnTo>
                <a:lnTo>
                  <a:pt x="30094" y="52668"/>
                </a:lnTo>
                <a:lnTo>
                  <a:pt x="25746" y="62037"/>
                </a:lnTo>
                <a:lnTo>
                  <a:pt x="18836" y="76237"/>
                </a:lnTo>
                <a:lnTo>
                  <a:pt x="17281" y="80987"/>
                </a:lnTo>
                <a:lnTo>
                  <a:pt x="16244" y="85741"/>
                </a:lnTo>
                <a:lnTo>
                  <a:pt x="15554" y="90499"/>
                </a:lnTo>
                <a:lnTo>
                  <a:pt x="14298" y="95257"/>
                </a:lnTo>
                <a:lnTo>
                  <a:pt x="12669" y="100018"/>
                </a:lnTo>
                <a:lnTo>
                  <a:pt x="10789" y="104778"/>
                </a:lnTo>
                <a:lnTo>
                  <a:pt x="8742" y="109540"/>
                </a:lnTo>
                <a:lnTo>
                  <a:pt x="4350" y="119064"/>
                </a:lnTo>
                <a:lnTo>
                  <a:pt x="2861" y="123826"/>
                </a:lnTo>
                <a:lnTo>
                  <a:pt x="1868" y="128588"/>
                </a:lnTo>
                <a:lnTo>
                  <a:pt x="1207" y="133351"/>
                </a:lnTo>
                <a:lnTo>
                  <a:pt x="766" y="138113"/>
                </a:lnTo>
                <a:lnTo>
                  <a:pt x="472" y="142875"/>
                </a:lnTo>
                <a:lnTo>
                  <a:pt x="145" y="152400"/>
                </a:lnTo>
                <a:lnTo>
                  <a:pt x="0" y="161925"/>
                </a:lnTo>
                <a:lnTo>
                  <a:pt x="754" y="166688"/>
                </a:lnTo>
                <a:lnTo>
                  <a:pt x="2052" y="171450"/>
                </a:lnTo>
                <a:lnTo>
                  <a:pt x="3710" y="176213"/>
                </a:lnTo>
                <a:lnTo>
                  <a:pt x="5553" y="183621"/>
                </a:lnTo>
                <a:lnTo>
                  <a:pt x="7166" y="190353"/>
                </a:lnTo>
                <a:lnTo>
                  <a:pt x="8707" y="194371"/>
                </a:lnTo>
                <a:lnTo>
                  <a:pt x="10528" y="198637"/>
                </a:lnTo>
                <a:lnTo>
                  <a:pt x="14669" y="205493"/>
                </a:lnTo>
                <a:lnTo>
                  <a:pt x="16884" y="208433"/>
                </a:lnTo>
                <a:lnTo>
                  <a:pt x="19949" y="211187"/>
                </a:lnTo>
                <a:lnTo>
                  <a:pt x="23579" y="213816"/>
                </a:lnTo>
                <a:lnTo>
                  <a:pt x="27587" y="216363"/>
                </a:lnTo>
                <a:lnTo>
                  <a:pt x="31052" y="218061"/>
                </a:lnTo>
                <a:lnTo>
                  <a:pt x="34156" y="219192"/>
                </a:lnTo>
                <a:lnTo>
                  <a:pt x="37020" y="219947"/>
                </a:lnTo>
                <a:lnTo>
                  <a:pt x="39141" y="2209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224"/>
          <p:cNvSpPr/>
          <p:nvPr/>
        </p:nvSpPr>
        <p:spPr>
          <a:xfrm>
            <a:off x="7558087" y="2178971"/>
            <a:ext cx="139505" cy="107030"/>
          </a:xfrm>
          <a:custGeom>
            <a:avLst/>
            <a:gdLst/>
            <a:ahLst/>
            <a:cxnLst/>
            <a:rect l="0" t="0" r="0" b="0"/>
            <a:pathLst>
              <a:path w="139505" h="107030">
                <a:moveTo>
                  <a:pt x="139504" y="4187"/>
                </a:moveTo>
                <a:lnTo>
                  <a:pt x="137989" y="3126"/>
                </a:lnTo>
                <a:lnTo>
                  <a:pt x="133295" y="1318"/>
                </a:lnTo>
                <a:lnTo>
                  <a:pt x="128563" y="515"/>
                </a:lnTo>
                <a:lnTo>
                  <a:pt x="126190" y="301"/>
                </a:lnTo>
                <a:lnTo>
                  <a:pt x="123020" y="158"/>
                </a:lnTo>
                <a:lnTo>
                  <a:pt x="115265" y="0"/>
                </a:lnTo>
                <a:lnTo>
                  <a:pt x="110975" y="751"/>
                </a:lnTo>
                <a:lnTo>
                  <a:pt x="106526" y="2045"/>
                </a:lnTo>
                <a:lnTo>
                  <a:pt x="101974" y="3702"/>
                </a:lnTo>
                <a:lnTo>
                  <a:pt x="97352" y="5601"/>
                </a:lnTo>
                <a:lnTo>
                  <a:pt x="92681" y="7660"/>
                </a:lnTo>
                <a:lnTo>
                  <a:pt x="87981" y="9826"/>
                </a:lnTo>
                <a:lnTo>
                  <a:pt x="79291" y="16033"/>
                </a:lnTo>
                <a:lnTo>
                  <a:pt x="67942" y="24934"/>
                </a:lnTo>
                <a:lnTo>
                  <a:pt x="45277" y="43554"/>
                </a:lnTo>
                <a:lnTo>
                  <a:pt x="32558" y="54476"/>
                </a:lnTo>
                <a:lnTo>
                  <a:pt x="28849" y="59294"/>
                </a:lnTo>
                <a:lnTo>
                  <a:pt x="26376" y="64093"/>
                </a:lnTo>
                <a:lnTo>
                  <a:pt x="24729" y="68880"/>
                </a:lnTo>
                <a:lnTo>
                  <a:pt x="20780" y="76315"/>
                </a:lnTo>
                <a:lnTo>
                  <a:pt x="17173" y="82265"/>
                </a:lnTo>
                <a:lnTo>
                  <a:pt x="15570" y="87556"/>
                </a:lnTo>
                <a:lnTo>
                  <a:pt x="12741" y="92553"/>
                </a:lnTo>
                <a:lnTo>
                  <a:pt x="10875" y="94997"/>
                </a:lnTo>
                <a:lnTo>
                  <a:pt x="8802" y="99829"/>
                </a:lnTo>
                <a:lnTo>
                  <a:pt x="8249" y="102229"/>
                </a:lnTo>
                <a:lnTo>
                  <a:pt x="7086" y="103829"/>
                </a:lnTo>
                <a:lnTo>
                  <a:pt x="5518" y="104895"/>
                </a:lnTo>
                <a:lnTo>
                  <a:pt x="0" y="1070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225"/>
          <p:cNvSpPr/>
          <p:nvPr/>
        </p:nvSpPr>
        <p:spPr>
          <a:xfrm>
            <a:off x="7750968" y="2121693"/>
            <a:ext cx="18781" cy="25821"/>
          </a:xfrm>
          <a:custGeom>
            <a:avLst/>
            <a:gdLst/>
            <a:ahLst/>
            <a:cxnLst/>
            <a:rect l="0" t="0" r="0" b="0"/>
            <a:pathLst>
              <a:path w="18781" h="25821">
                <a:moveTo>
                  <a:pt x="0" y="0"/>
                </a:moveTo>
                <a:lnTo>
                  <a:pt x="3793" y="3793"/>
                </a:lnTo>
                <a:lnTo>
                  <a:pt x="4909" y="5703"/>
                </a:lnTo>
                <a:lnTo>
                  <a:pt x="6151" y="9943"/>
                </a:lnTo>
                <a:lnTo>
                  <a:pt x="7275" y="11391"/>
                </a:lnTo>
                <a:lnTo>
                  <a:pt x="8819" y="12357"/>
                </a:lnTo>
                <a:lnTo>
                  <a:pt x="10642" y="13001"/>
                </a:lnTo>
                <a:lnTo>
                  <a:pt x="11858" y="14223"/>
                </a:lnTo>
                <a:lnTo>
                  <a:pt x="12667" y="15832"/>
                </a:lnTo>
                <a:lnTo>
                  <a:pt x="13209" y="17699"/>
                </a:lnTo>
                <a:lnTo>
                  <a:pt x="15925" y="21890"/>
                </a:lnTo>
                <a:lnTo>
                  <a:pt x="18780" y="258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226"/>
          <p:cNvSpPr/>
          <p:nvPr/>
        </p:nvSpPr>
        <p:spPr>
          <a:xfrm>
            <a:off x="8102005" y="2107406"/>
            <a:ext cx="6152" cy="34689"/>
          </a:xfrm>
          <a:custGeom>
            <a:avLst/>
            <a:gdLst/>
            <a:ahLst/>
            <a:cxnLst/>
            <a:rect l="0" t="0" r="0" b="0"/>
            <a:pathLst>
              <a:path w="6152" h="34689">
                <a:moveTo>
                  <a:pt x="6151" y="0"/>
                </a:moveTo>
                <a:lnTo>
                  <a:pt x="6151" y="3793"/>
                </a:lnTo>
                <a:lnTo>
                  <a:pt x="5358" y="5703"/>
                </a:lnTo>
                <a:lnTo>
                  <a:pt x="4035" y="7771"/>
                </a:lnTo>
                <a:lnTo>
                  <a:pt x="2358" y="9943"/>
                </a:lnTo>
                <a:lnTo>
                  <a:pt x="1242" y="12185"/>
                </a:lnTo>
                <a:lnTo>
                  <a:pt x="496" y="14473"/>
                </a:lnTo>
                <a:lnTo>
                  <a:pt x="0" y="16792"/>
                </a:lnTo>
                <a:lnTo>
                  <a:pt x="464" y="19132"/>
                </a:lnTo>
                <a:lnTo>
                  <a:pt x="1566" y="21486"/>
                </a:lnTo>
                <a:lnTo>
                  <a:pt x="3094" y="23849"/>
                </a:lnTo>
                <a:lnTo>
                  <a:pt x="3319" y="27011"/>
                </a:lnTo>
                <a:lnTo>
                  <a:pt x="2675" y="30708"/>
                </a:lnTo>
                <a:lnTo>
                  <a:pt x="1475" y="346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227"/>
          <p:cNvSpPr/>
          <p:nvPr/>
        </p:nvSpPr>
        <p:spPr>
          <a:xfrm>
            <a:off x="8188444" y="2182158"/>
            <a:ext cx="19725" cy="3830"/>
          </a:xfrm>
          <a:custGeom>
            <a:avLst/>
            <a:gdLst/>
            <a:ahLst/>
            <a:cxnLst/>
            <a:rect l="0" t="0" r="0" b="0"/>
            <a:pathLst>
              <a:path w="19725" h="3830">
                <a:moveTo>
                  <a:pt x="0" y="0"/>
                </a:moveTo>
                <a:lnTo>
                  <a:pt x="1570" y="478"/>
                </a:lnTo>
                <a:lnTo>
                  <a:pt x="6033" y="1595"/>
                </a:lnTo>
                <a:lnTo>
                  <a:pt x="9802" y="2340"/>
                </a:lnTo>
                <a:lnTo>
                  <a:pt x="19724" y="38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228"/>
          <p:cNvSpPr/>
          <p:nvPr/>
        </p:nvSpPr>
        <p:spPr>
          <a:xfrm>
            <a:off x="8287097" y="2065563"/>
            <a:ext cx="163599" cy="205826"/>
          </a:xfrm>
          <a:custGeom>
            <a:avLst/>
            <a:gdLst/>
            <a:ahLst/>
            <a:cxnLst/>
            <a:rect l="0" t="0" r="0" b="0"/>
            <a:pathLst>
              <a:path w="163599" h="205826">
                <a:moveTo>
                  <a:pt x="92521" y="20412"/>
                </a:moveTo>
                <a:lnTo>
                  <a:pt x="92521" y="16619"/>
                </a:lnTo>
                <a:lnTo>
                  <a:pt x="93314" y="15502"/>
                </a:lnTo>
                <a:lnTo>
                  <a:pt x="94637" y="14757"/>
                </a:lnTo>
                <a:lnTo>
                  <a:pt x="98672" y="13562"/>
                </a:lnTo>
                <a:lnTo>
                  <a:pt x="103163" y="9563"/>
                </a:lnTo>
                <a:lnTo>
                  <a:pt x="106488" y="6426"/>
                </a:lnTo>
                <a:lnTo>
                  <a:pt x="106714" y="2421"/>
                </a:lnTo>
                <a:lnTo>
                  <a:pt x="105158" y="1274"/>
                </a:lnTo>
                <a:lnTo>
                  <a:pt x="102532" y="510"/>
                </a:lnTo>
                <a:lnTo>
                  <a:pt x="99196" y="0"/>
                </a:lnTo>
                <a:lnTo>
                  <a:pt x="95384" y="454"/>
                </a:lnTo>
                <a:lnTo>
                  <a:pt x="91255" y="1550"/>
                </a:lnTo>
                <a:lnTo>
                  <a:pt x="86913" y="3075"/>
                </a:lnTo>
                <a:lnTo>
                  <a:pt x="83226" y="4091"/>
                </a:lnTo>
                <a:lnTo>
                  <a:pt x="79976" y="4769"/>
                </a:lnTo>
                <a:lnTo>
                  <a:pt x="77013" y="5221"/>
                </a:lnTo>
                <a:lnTo>
                  <a:pt x="73451" y="5522"/>
                </a:lnTo>
                <a:lnTo>
                  <a:pt x="69490" y="5722"/>
                </a:lnTo>
                <a:lnTo>
                  <a:pt x="60853" y="5946"/>
                </a:lnTo>
                <a:lnTo>
                  <a:pt x="31737" y="6123"/>
                </a:lnTo>
                <a:lnTo>
                  <a:pt x="30567" y="6918"/>
                </a:lnTo>
                <a:lnTo>
                  <a:pt x="29788" y="8241"/>
                </a:lnTo>
                <a:lnTo>
                  <a:pt x="28534" y="12275"/>
                </a:lnTo>
                <a:lnTo>
                  <a:pt x="27639" y="12606"/>
                </a:lnTo>
                <a:lnTo>
                  <a:pt x="24526" y="12974"/>
                </a:lnTo>
                <a:lnTo>
                  <a:pt x="23379" y="13865"/>
                </a:lnTo>
                <a:lnTo>
                  <a:pt x="22614" y="15254"/>
                </a:lnTo>
                <a:lnTo>
                  <a:pt x="21386" y="19393"/>
                </a:lnTo>
                <a:lnTo>
                  <a:pt x="21173" y="23902"/>
                </a:lnTo>
                <a:lnTo>
                  <a:pt x="21937" y="25913"/>
                </a:lnTo>
                <a:lnTo>
                  <a:pt x="24902" y="30265"/>
                </a:lnTo>
                <a:lnTo>
                  <a:pt x="26010" y="33330"/>
                </a:lnTo>
                <a:lnTo>
                  <a:pt x="26749" y="36962"/>
                </a:lnTo>
                <a:lnTo>
                  <a:pt x="27242" y="40970"/>
                </a:lnTo>
                <a:lnTo>
                  <a:pt x="27570" y="44436"/>
                </a:lnTo>
                <a:lnTo>
                  <a:pt x="27934" y="50404"/>
                </a:lnTo>
                <a:lnTo>
                  <a:pt x="28097" y="55702"/>
                </a:lnTo>
                <a:lnTo>
                  <a:pt x="28141" y="58226"/>
                </a:lnTo>
                <a:lnTo>
                  <a:pt x="24995" y="64671"/>
                </a:lnTo>
                <a:lnTo>
                  <a:pt x="19722" y="73730"/>
                </a:lnTo>
                <a:lnTo>
                  <a:pt x="0" y="105574"/>
                </a:lnTo>
                <a:lnTo>
                  <a:pt x="678" y="105762"/>
                </a:lnTo>
                <a:lnTo>
                  <a:pt x="3548" y="105970"/>
                </a:lnTo>
                <a:lnTo>
                  <a:pt x="5424" y="105232"/>
                </a:lnTo>
                <a:lnTo>
                  <a:pt x="9626" y="102295"/>
                </a:lnTo>
                <a:lnTo>
                  <a:pt x="13445" y="101194"/>
                </a:lnTo>
                <a:lnTo>
                  <a:pt x="18372" y="100461"/>
                </a:lnTo>
                <a:lnTo>
                  <a:pt x="24039" y="99971"/>
                </a:lnTo>
                <a:lnTo>
                  <a:pt x="29404" y="98851"/>
                </a:lnTo>
                <a:lnTo>
                  <a:pt x="34567" y="97311"/>
                </a:lnTo>
                <a:lnTo>
                  <a:pt x="39597" y="95490"/>
                </a:lnTo>
                <a:lnTo>
                  <a:pt x="45333" y="94277"/>
                </a:lnTo>
                <a:lnTo>
                  <a:pt x="51538" y="93468"/>
                </a:lnTo>
                <a:lnTo>
                  <a:pt x="58056" y="92928"/>
                </a:lnTo>
                <a:lnTo>
                  <a:pt x="63987" y="92568"/>
                </a:lnTo>
                <a:lnTo>
                  <a:pt x="74813" y="92169"/>
                </a:lnTo>
                <a:lnTo>
                  <a:pt x="80715" y="91269"/>
                </a:lnTo>
                <a:lnTo>
                  <a:pt x="87031" y="89875"/>
                </a:lnTo>
                <a:lnTo>
                  <a:pt x="93624" y="88152"/>
                </a:lnTo>
                <a:lnTo>
                  <a:pt x="99607" y="87003"/>
                </a:lnTo>
                <a:lnTo>
                  <a:pt x="105182" y="86237"/>
                </a:lnTo>
                <a:lnTo>
                  <a:pt x="110486" y="85726"/>
                </a:lnTo>
                <a:lnTo>
                  <a:pt x="115611" y="86180"/>
                </a:lnTo>
                <a:lnTo>
                  <a:pt x="120615" y="87276"/>
                </a:lnTo>
                <a:lnTo>
                  <a:pt x="125538" y="88800"/>
                </a:lnTo>
                <a:lnTo>
                  <a:pt x="129613" y="89817"/>
                </a:lnTo>
                <a:lnTo>
                  <a:pt x="133123" y="90494"/>
                </a:lnTo>
                <a:lnTo>
                  <a:pt x="136258" y="90946"/>
                </a:lnTo>
                <a:lnTo>
                  <a:pt x="139935" y="92040"/>
                </a:lnTo>
                <a:lnTo>
                  <a:pt x="143975" y="93564"/>
                </a:lnTo>
                <a:lnTo>
                  <a:pt x="148255" y="95374"/>
                </a:lnTo>
                <a:lnTo>
                  <a:pt x="151108" y="97374"/>
                </a:lnTo>
                <a:lnTo>
                  <a:pt x="153011" y="99501"/>
                </a:lnTo>
                <a:lnTo>
                  <a:pt x="155917" y="103981"/>
                </a:lnTo>
                <a:lnTo>
                  <a:pt x="159855" y="108618"/>
                </a:lnTo>
                <a:lnTo>
                  <a:pt x="161224" y="111760"/>
                </a:lnTo>
                <a:lnTo>
                  <a:pt x="162136" y="115442"/>
                </a:lnTo>
                <a:lnTo>
                  <a:pt x="162743" y="119484"/>
                </a:lnTo>
                <a:lnTo>
                  <a:pt x="163148" y="122972"/>
                </a:lnTo>
                <a:lnTo>
                  <a:pt x="163598" y="128965"/>
                </a:lnTo>
                <a:lnTo>
                  <a:pt x="162924" y="132468"/>
                </a:lnTo>
                <a:lnTo>
                  <a:pt x="161682" y="136391"/>
                </a:lnTo>
                <a:lnTo>
                  <a:pt x="160059" y="140594"/>
                </a:lnTo>
                <a:lnTo>
                  <a:pt x="158183" y="144189"/>
                </a:lnTo>
                <a:lnTo>
                  <a:pt x="153983" y="150301"/>
                </a:lnTo>
                <a:lnTo>
                  <a:pt x="150960" y="153042"/>
                </a:lnTo>
                <a:lnTo>
                  <a:pt x="147355" y="155663"/>
                </a:lnTo>
                <a:lnTo>
                  <a:pt x="143365" y="158204"/>
                </a:lnTo>
                <a:lnTo>
                  <a:pt x="139116" y="160692"/>
                </a:lnTo>
                <a:lnTo>
                  <a:pt x="134698" y="163145"/>
                </a:lnTo>
                <a:lnTo>
                  <a:pt x="130163" y="165573"/>
                </a:lnTo>
                <a:lnTo>
                  <a:pt x="125554" y="168780"/>
                </a:lnTo>
                <a:lnTo>
                  <a:pt x="120892" y="172505"/>
                </a:lnTo>
                <a:lnTo>
                  <a:pt x="116197" y="176576"/>
                </a:lnTo>
                <a:lnTo>
                  <a:pt x="111481" y="180084"/>
                </a:lnTo>
                <a:lnTo>
                  <a:pt x="106748" y="183216"/>
                </a:lnTo>
                <a:lnTo>
                  <a:pt x="102007" y="186098"/>
                </a:lnTo>
                <a:lnTo>
                  <a:pt x="97257" y="188019"/>
                </a:lnTo>
                <a:lnTo>
                  <a:pt x="92503" y="189300"/>
                </a:lnTo>
                <a:lnTo>
                  <a:pt x="87747" y="190154"/>
                </a:lnTo>
                <a:lnTo>
                  <a:pt x="82988" y="191517"/>
                </a:lnTo>
                <a:lnTo>
                  <a:pt x="78228" y="193220"/>
                </a:lnTo>
                <a:lnTo>
                  <a:pt x="73467" y="195148"/>
                </a:lnTo>
                <a:lnTo>
                  <a:pt x="68706" y="196434"/>
                </a:lnTo>
                <a:lnTo>
                  <a:pt x="63944" y="197291"/>
                </a:lnTo>
                <a:lnTo>
                  <a:pt x="59182" y="197862"/>
                </a:lnTo>
                <a:lnTo>
                  <a:pt x="54421" y="199037"/>
                </a:lnTo>
                <a:lnTo>
                  <a:pt x="49659" y="200614"/>
                </a:lnTo>
                <a:lnTo>
                  <a:pt x="44895" y="202459"/>
                </a:lnTo>
                <a:lnTo>
                  <a:pt x="40927" y="203689"/>
                </a:lnTo>
                <a:lnTo>
                  <a:pt x="37487" y="204509"/>
                </a:lnTo>
                <a:lnTo>
                  <a:pt x="30056" y="205825"/>
                </a:lnTo>
                <a:lnTo>
                  <a:pt x="28653" y="205140"/>
                </a:lnTo>
                <a:lnTo>
                  <a:pt x="24977" y="202261"/>
                </a:lnTo>
                <a:lnTo>
                  <a:pt x="22884" y="201175"/>
                </a:lnTo>
                <a:lnTo>
                  <a:pt x="18444" y="199970"/>
                </a:lnTo>
                <a:lnTo>
                  <a:pt x="14035" y="199196"/>
                </a:lnTo>
                <a:lnTo>
                  <a:pt x="12417" y="199133"/>
                </a:lnTo>
                <a:lnTo>
                  <a:pt x="6796" y="1990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229"/>
          <p:cNvSpPr/>
          <p:nvPr/>
        </p:nvSpPr>
        <p:spPr>
          <a:xfrm>
            <a:off x="6757987" y="1821656"/>
            <a:ext cx="142876" cy="14288"/>
          </a:xfrm>
          <a:custGeom>
            <a:avLst/>
            <a:gdLst/>
            <a:ahLst/>
            <a:cxnLst/>
            <a:rect l="0" t="0" r="0" b="0"/>
            <a:pathLst>
              <a:path w="142876" h="14288">
                <a:moveTo>
                  <a:pt x="0" y="7144"/>
                </a:moveTo>
                <a:lnTo>
                  <a:pt x="0" y="14200"/>
                </a:lnTo>
                <a:lnTo>
                  <a:pt x="3793" y="14262"/>
                </a:lnTo>
                <a:lnTo>
                  <a:pt x="34759" y="14287"/>
                </a:lnTo>
                <a:lnTo>
                  <a:pt x="39049" y="13494"/>
                </a:lnTo>
                <a:lnTo>
                  <a:pt x="43495" y="12171"/>
                </a:lnTo>
                <a:lnTo>
                  <a:pt x="48046" y="10495"/>
                </a:lnTo>
                <a:lnTo>
                  <a:pt x="52667" y="9378"/>
                </a:lnTo>
                <a:lnTo>
                  <a:pt x="57337" y="8633"/>
                </a:lnTo>
                <a:lnTo>
                  <a:pt x="62038" y="8136"/>
                </a:lnTo>
                <a:lnTo>
                  <a:pt x="66759" y="7806"/>
                </a:lnTo>
                <a:lnTo>
                  <a:pt x="71493" y="7585"/>
                </a:lnTo>
                <a:lnTo>
                  <a:pt x="80987" y="7340"/>
                </a:lnTo>
                <a:lnTo>
                  <a:pt x="90499" y="7231"/>
                </a:lnTo>
                <a:lnTo>
                  <a:pt x="94464" y="6408"/>
                </a:lnTo>
                <a:lnTo>
                  <a:pt x="97901" y="5066"/>
                </a:lnTo>
                <a:lnTo>
                  <a:pt x="100985" y="3377"/>
                </a:lnTo>
                <a:lnTo>
                  <a:pt x="103836" y="2251"/>
                </a:lnTo>
                <a:lnTo>
                  <a:pt x="106531" y="1501"/>
                </a:lnTo>
                <a:lnTo>
                  <a:pt x="109120" y="1000"/>
                </a:lnTo>
                <a:lnTo>
                  <a:pt x="111640" y="667"/>
                </a:lnTo>
                <a:lnTo>
                  <a:pt x="114115" y="444"/>
                </a:lnTo>
                <a:lnTo>
                  <a:pt x="116558" y="296"/>
                </a:lnTo>
                <a:lnTo>
                  <a:pt x="121389" y="132"/>
                </a:lnTo>
                <a:lnTo>
                  <a:pt x="134317" y="7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230"/>
          <p:cNvSpPr/>
          <p:nvPr/>
        </p:nvSpPr>
        <p:spPr>
          <a:xfrm>
            <a:off x="6965156" y="1750218"/>
            <a:ext cx="14288" cy="178595"/>
          </a:xfrm>
          <a:custGeom>
            <a:avLst/>
            <a:gdLst/>
            <a:ahLst/>
            <a:cxnLst/>
            <a:rect l="0" t="0" r="0" b="0"/>
            <a:pathLst>
              <a:path w="14288" h="178595">
                <a:moveTo>
                  <a:pt x="0" y="0"/>
                </a:moveTo>
                <a:lnTo>
                  <a:pt x="0" y="10849"/>
                </a:lnTo>
                <a:lnTo>
                  <a:pt x="794" y="16758"/>
                </a:lnTo>
                <a:lnTo>
                  <a:pt x="3793" y="36023"/>
                </a:lnTo>
                <a:lnTo>
                  <a:pt x="4909" y="44653"/>
                </a:lnTo>
                <a:lnTo>
                  <a:pt x="5654" y="51994"/>
                </a:lnTo>
                <a:lnTo>
                  <a:pt x="6482" y="63590"/>
                </a:lnTo>
                <a:lnTo>
                  <a:pt x="6849" y="71389"/>
                </a:lnTo>
                <a:lnTo>
                  <a:pt x="7013" y="79619"/>
                </a:lnTo>
                <a:lnTo>
                  <a:pt x="7135" y="108187"/>
                </a:lnTo>
                <a:lnTo>
                  <a:pt x="7932" y="111813"/>
                </a:lnTo>
                <a:lnTo>
                  <a:pt x="9257" y="115816"/>
                </a:lnTo>
                <a:lnTo>
                  <a:pt x="10934" y="120074"/>
                </a:lnTo>
                <a:lnTo>
                  <a:pt x="11257" y="124499"/>
                </a:lnTo>
                <a:lnTo>
                  <a:pt x="10680" y="129037"/>
                </a:lnTo>
                <a:lnTo>
                  <a:pt x="9501" y="133650"/>
                </a:lnTo>
                <a:lnTo>
                  <a:pt x="8715" y="137519"/>
                </a:lnTo>
                <a:lnTo>
                  <a:pt x="8191" y="140892"/>
                </a:lnTo>
                <a:lnTo>
                  <a:pt x="7842" y="143934"/>
                </a:lnTo>
                <a:lnTo>
                  <a:pt x="8402" y="146756"/>
                </a:lnTo>
                <a:lnTo>
                  <a:pt x="9571" y="149431"/>
                </a:lnTo>
                <a:lnTo>
                  <a:pt x="11143" y="152008"/>
                </a:lnTo>
                <a:lnTo>
                  <a:pt x="12190" y="154520"/>
                </a:lnTo>
                <a:lnTo>
                  <a:pt x="12890" y="156988"/>
                </a:lnTo>
                <a:lnTo>
                  <a:pt x="13356" y="159428"/>
                </a:lnTo>
                <a:lnTo>
                  <a:pt x="13666" y="161848"/>
                </a:lnTo>
                <a:lnTo>
                  <a:pt x="14011" y="166653"/>
                </a:lnTo>
                <a:lnTo>
                  <a:pt x="14232" y="171297"/>
                </a:lnTo>
                <a:lnTo>
                  <a:pt x="14287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231"/>
          <p:cNvSpPr/>
          <p:nvPr/>
        </p:nvSpPr>
        <p:spPr>
          <a:xfrm>
            <a:off x="7072312" y="1743075"/>
            <a:ext cx="128589" cy="78573"/>
          </a:xfrm>
          <a:custGeom>
            <a:avLst/>
            <a:gdLst/>
            <a:ahLst/>
            <a:cxnLst/>
            <a:rect l="0" t="0" r="0" b="0"/>
            <a:pathLst>
              <a:path w="128589" h="78573">
                <a:moveTo>
                  <a:pt x="0" y="0"/>
                </a:moveTo>
                <a:lnTo>
                  <a:pt x="0" y="74819"/>
                </a:lnTo>
                <a:lnTo>
                  <a:pt x="3175" y="76073"/>
                </a:lnTo>
                <a:lnTo>
                  <a:pt x="8467" y="76909"/>
                </a:lnTo>
                <a:lnTo>
                  <a:pt x="20431" y="77838"/>
                </a:lnTo>
                <a:lnTo>
                  <a:pt x="28396" y="78251"/>
                </a:lnTo>
                <a:lnTo>
                  <a:pt x="36698" y="78434"/>
                </a:lnTo>
                <a:lnTo>
                  <a:pt x="65322" y="78572"/>
                </a:lnTo>
                <a:lnTo>
                  <a:pt x="68947" y="77781"/>
                </a:lnTo>
                <a:lnTo>
                  <a:pt x="72952" y="76460"/>
                </a:lnTo>
                <a:lnTo>
                  <a:pt x="77210" y="74786"/>
                </a:lnTo>
                <a:lnTo>
                  <a:pt x="81635" y="73669"/>
                </a:lnTo>
                <a:lnTo>
                  <a:pt x="86174" y="72925"/>
                </a:lnTo>
                <a:lnTo>
                  <a:pt x="90786" y="72429"/>
                </a:lnTo>
                <a:lnTo>
                  <a:pt x="95450" y="72099"/>
                </a:lnTo>
                <a:lnTo>
                  <a:pt x="100145" y="71878"/>
                </a:lnTo>
                <a:lnTo>
                  <a:pt x="104864" y="71731"/>
                </a:lnTo>
                <a:lnTo>
                  <a:pt x="108803" y="70839"/>
                </a:lnTo>
                <a:lnTo>
                  <a:pt x="112223" y="69451"/>
                </a:lnTo>
                <a:lnTo>
                  <a:pt x="119621" y="65312"/>
                </a:lnTo>
                <a:lnTo>
                  <a:pt x="121023" y="64179"/>
                </a:lnTo>
                <a:lnTo>
                  <a:pt x="122751" y="62629"/>
                </a:lnTo>
                <a:lnTo>
                  <a:pt x="128588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232"/>
          <p:cNvSpPr/>
          <p:nvPr/>
        </p:nvSpPr>
        <p:spPr>
          <a:xfrm>
            <a:off x="7165181" y="1735931"/>
            <a:ext cx="14288" cy="178595"/>
          </a:xfrm>
          <a:custGeom>
            <a:avLst/>
            <a:gdLst/>
            <a:ahLst/>
            <a:cxnLst/>
            <a:rect l="0" t="0" r="0" b="0"/>
            <a:pathLst>
              <a:path w="14288" h="178595">
                <a:moveTo>
                  <a:pt x="0" y="0"/>
                </a:moveTo>
                <a:lnTo>
                  <a:pt x="0" y="14641"/>
                </a:lnTo>
                <a:lnTo>
                  <a:pt x="794" y="17698"/>
                </a:lnTo>
                <a:lnTo>
                  <a:pt x="2117" y="20530"/>
                </a:lnTo>
                <a:lnTo>
                  <a:pt x="3793" y="23212"/>
                </a:lnTo>
                <a:lnTo>
                  <a:pt x="4909" y="25793"/>
                </a:lnTo>
                <a:lnTo>
                  <a:pt x="5654" y="28308"/>
                </a:lnTo>
                <a:lnTo>
                  <a:pt x="6151" y="30778"/>
                </a:lnTo>
                <a:lnTo>
                  <a:pt x="6482" y="34012"/>
                </a:lnTo>
                <a:lnTo>
                  <a:pt x="6702" y="37756"/>
                </a:lnTo>
                <a:lnTo>
                  <a:pt x="6948" y="45355"/>
                </a:lnTo>
                <a:lnTo>
                  <a:pt x="7085" y="54890"/>
                </a:lnTo>
                <a:lnTo>
                  <a:pt x="7144" y="112920"/>
                </a:lnTo>
                <a:lnTo>
                  <a:pt x="7937" y="117349"/>
                </a:lnTo>
                <a:lnTo>
                  <a:pt x="9260" y="121889"/>
                </a:lnTo>
                <a:lnTo>
                  <a:pt x="10936" y="126503"/>
                </a:lnTo>
                <a:lnTo>
                  <a:pt x="12053" y="130373"/>
                </a:lnTo>
                <a:lnTo>
                  <a:pt x="12797" y="133746"/>
                </a:lnTo>
                <a:lnTo>
                  <a:pt x="13294" y="136789"/>
                </a:lnTo>
                <a:lnTo>
                  <a:pt x="13625" y="139612"/>
                </a:lnTo>
                <a:lnTo>
                  <a:pt x="13993" y="144864"/>
                </a:lnTo>
                <a:lnTo>
                  <a:pt x="14157" y="149844"/>
                </a:lnTo>
                <a:lnTo>
                  <a:pt x="14269" y="161901"/>
                </a:lnTo>
                <a:lnTo>
                  <a:pt x="14287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233"/>
          <p:cNvSpPr/>
          <p:nvPr/>
        </p:nvSpPr>
        <p:spPr>
          <a:xfrm>
            <a:off x="7265193" y="1793081"/>
            <a:ext cx="114301" cy="107157"/>
          </a:xfrm>
          <a:custGeom>
            <a:avLst/>
            <a:gdLst/>
            <a:ahLst/>
            <a:cxnLst/>
            <a:rect l="0" t="0" r="0" b="0"/>
            <a:pathLst>
              <a:path w="114301" h="107157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09" y="12185"/>
                </a:lnTo>
                <a:lnTo>
                  <a:pt x="5654" y="14473"/>
                </a:lnTo>
                <a:lnTo>
                  <a:pt x="6151" y="16792"/>
                </a:lnTo>
                <a:lnTo>
                  <a:pt x="6482" y="19132"/>
                </a:lnTo>
                <a:lnTo>
                  <a:pt x="6702" y="21486"/>
                </a:lnTo>
                <a:lnTo>
                  <a:pt x="6849" y="23849"/>
                </a:lnTo>
                <a:lnTo>
                  <a:pt x="7742" y="26218"/>
                </a:lnTo>
                <a:lnTo>
                  <a:pt x="9130" y="28591"/>
                </a:lnTo>
                <a:lnTo>
                  <a:pt x="10849" y="30967"/>
                </a:lnTo>
                <a:lnTo>
                  <a:pt x="12789" y="33344"/>
                </a:lnTo>
                <a:lnTo>
                  <a:pt x="14876" y="35723"/>
                </a:lnTo>
                <a:lnTo>
                  <a:pt x="17060" y="38103"/>
                </a:lnTo>
                <a:lnTo>
                  <a:pt x="18518" y="40483"/>
                </a:lnTo>
                <a:lnTo>
                  <a:pt x="19490" y="42864"/>
                </a:lnTo>
                <a:lnTo>
                  <a:pt x="20136" y="45245"/>
                </a:lnTo>
                <a:lnTo>
                  <a:pt x="21362" y="47625"/>
                </a:lnTo>
                <a:lnTo>
                  <a:pt x="22973" y="50007"/>
                </a:lnTo>
                <a:lnTo>
                  <a:pt x="24841" y="52387"/>
                </a:lnTo>
                <a:lnTo>
                  <a:pt x="27673" y="54769"/>
                </a:lnTo>
                <a:lnTo>
                  <a:pt x="31148" y="57150"/>
                </a:lnTo>
                <a:lnTo>
                  <a:pt x="35054" y="59531"/>
                </a:lnTo>
                <a:lnTo>
                  <a:pt x="38450" y="61912"/>
                </a:lnTo>
                <a:lnTo>
                  <a:pt x="41509" y="64294"/>
                </a:lnTo>
                <a:lnTo>
                  <a:pt x="44342" y="66675"/>
                </a:lnTo>
                <a:lnTo>
                  <a:pt x="47023" y="69056"/>
                </a:lnTo>
                <a:lnTo>
                  <a:pt x="52120" y="73819"/>
                </a:lnTo>
                <a:lnTo>
                  <a:pt x="61860" y="83344"/>
                </a:lnTo>
                <a:lnTo>
                  <a:pt x="73812" y="95250"/>
                </a:lnTo>
                <a:lnTo>
                  <a:pt x="76989" y="96837"/>
                </a:lnTo>
                <a:lnTo>
                  <a:pt x="80695" y="97896"/>
                </a:lnTo>
                <a:lnTo>
                  <a:pt x="90464" y="99594"/>
                </a:lnTo>
                <a:lnTo>
                  <a:pt x="93918" y="101943"/>
                </a:lnTo>
                <a:lnTo>
                  <a:pt x="95949" y="103681"/>
                </a:lnTo>
                <a:lnTo>
                  <a:pt x="98097" y="104839"/>
                </a:lnTo>
                <a:lnTo>
                  <a:pt x="100323" y="105611"/>
                </a:lnTo>
                <a:lnTo>
                  <a:pt x="102601" y="106126"/>
                </a:lnTo>
                <a:lnTo>
                  <a:pt x="104913" y="106469"/>
                </a:lnTo>
                <a:lnTo>
                  <a:pt x="107250" y="106698"/>
                </a:lnTo>
                <a:lnTo>
                  <a:pt x="114300" y="1071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234"/>
          <p:cNvSpPr/>
          <p:nvPr/>
        </p:nvSpPr>
        <p:spPr>
          <a:xfrm>
            <a:off x="7222331" y="1807368"/>
            <a:ext cx="128588" cy="128589"/>
          </a:xfrm>
          <a:custGeom>
            <a:avLst/>
            <a:gdLst/>
            <a:ahLst/>
            <a:cxnLst/>
            <a:rect l="0" t="0" r="0" b="0"/>
            <a:pathLst>
              <a:path w="128588" h="128589">
                <a:moveTo>
                  <a:pt x="128587" y="0"/>
                </a:moveTo>
                <a:lnTo>
                  <a:pt x="121739" y="0"/>
                </a:lnTo>
                <a:lnTo>
                  <a:pt x="120846" y="2382"/>
                </a:lnTo>
                <a:lnTo>
                  <a:pt x="117738" y="11377"/>
                </a:lnTo>
                <a:lnTo>
                  <a:pt x="115798" y="15523"/>
                </a:lnTo>
                <a:lnTo>
                  <a:pt x="113711" y="19080"/>
                </a:lnTo>
                <a:lnTo>
                  <a:pt x="111526" y="22245"/>
                </a:lnTo>
                <a:lnTo>
                  <a:pt x="109275" y="25943"/>
                </a:lnTo>
                <a:lnTo>
                  <a:pt x="106982" y="29995"/>
                </a:lnTo>
                <a:lnTo>
                  <a:pt x="104658" y="34284"/>
                </a:lnTo>
                <a:lnTo>
                  <a:pt x="100728" y="37937"/>
                </a:lnTo>
                <a:lnTo>
                  <a:pt x="95726" y="41167"/>
                </a:lnTo>
                <a:lnTo>
                  <a:pt x="90011" y="44113"/>
                </a:lnTo>
                <a:lnTo>
                  <a:pt x="84614" y="47665"/>
                </a:lnTo>
                <a:lnTo>
                  <a:pt x="79428" y="51620"/>
                </a:lnTo>
                <a:lnTo>
                  <a:pt x="74384" y="55845"/>
                </a:lnTo>
                <a:lnTo>
                  <a:pt x="69433" y="60249"/>
                </a:lnTo>
                <a:lnTo>
                  <a:pt x="59698" y="69375"/>
                </a:lnTo>
                <a:lnTo>
                  <a:pt x="45293" y="83439"/>
                </a:lnTo>
                <a:lnTo>
                  <a:pt x="40514" y="87376"/>
                </a:lnTo>
                <a:lnTo>
                  <a:pt x="35740" y="90795"/>
                </a:lnTo>
                <a:lnTo>
                  <a:pt x="30971" y="93867"/>
                </a:lnTo>
                <a:lnTo>
                  <a:pt x="26997" y="97503"/>
                </a:lnTo>
                <a:lnTo>
                  <a:pt x="23554" y="101514"/>
                </a:lnTo>
                <a:lnTo>
                  <a:pt x="20464" y="105777"/>
                </a:lnTo>
                <a:lnTo>
                  <a:pt x="17613" y="109412"/>
                </a:lnTo>
                <a:lnTo>
                  <a:pt x="14916" y="112629"/>
                </a:lnTo>
                <a:lnTo>
                  <a:pt x="12325" y="115567"/>
                </a:lnTo>
                <a:lnTo>
                  <a:pt x="7330" y="120949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235"/>
          <p:cNvSpPr/>
          <p:nvPr/>
        </p:nvSpPr>
        <p:spPr>
          <a:xfrm>
            <a:off x="6612798" y="2371751"/>
            <a:ext cx="893733" cy="35693"/>
          </a:xfrm>
          <a:custGeom>
            <a:avLst/>
            <a:gdLst/>
            <a:ahLst/>
            <a:cxnLst/>
            <a:rect l="0" t="0" r="0" b="0"/>
            <a:pathLst>
              <a:path w="893733" h="35693">
                <a:moveTo>
                  <a:pt x="0" y="2571"/>
                </a:moveTo>
                <a:lnTo>
                  <a:pt x="2315" y="2209"/>
                </a:lnTo>
                <a:lnTo>
                  <a:pt x="9458" y="1464"/>
                </a:lnTo>
                <a:lnTo>
                  <a:pt x="30889" y="415"/>
                </a:lnTo>
                <a:lnTo>
                  <a:pt x="84688" y="0"/>
                </a:lnTo>
                <a:lnTo>
                  <a:pt x="137850" y="769"/>
                </a:lnTo>
                <a:lnTo>
                  <a:pt x="145059" y="2091"/>
                </a:lnTo>
                <a:lnTo>
                  <a:pt x="152245" y="3767"/>
                </a:lnTo>
                <a:lnTo>
                  <a:pt x="159418" y="4884"/>
                </a:lnTo>
                <a:lnTo>
                  <a:pt x="166581" y="5628"/>
                </a:lnTo>
                <a:lnTo>
                  <a:pt x="188040" y="6676"/>
                </a:lnTo>
                <a:lnTo>
                  <a:pt x="238058" y="7092"/>
                </a:lnTo>
                <a:lnTo>
                  <a:pt x="288064" y="7910"/>
                </a:lnTo>
                <a:lnTo>
                  <a:pt x="295208" y="9233"/>
                </a:lnTo>
                <a:lnTo>
                  <a:pt x="302352" y="10909"/>
                </a:lnTo>
                <a:lnTo>
                  <a:pt x="309495" y="12026"/>
                </a:lnTo>
                <a:lnTo>
                  <a:pt x="316639" y="12772"/>
                </a:lnTo>
                <a:lnTo>
                  <a:pt x="338070" y="13820"/>
                </a:lnTo>
                <a:lnTo>
                  <a:pt x="388077" y="14235"/>
                </a:lnTo>
                <a:lnTo>
                  <a:pt x="395220" y="15038"/>
                </a:lnTo>
                <a:lnTo>
                  <a:pt x="402364" y="16366"/>
                </a:lnTo>
                <a:lnTo>
                  <a:pt x="409508" y="18046"/>
                </a:lnTo>
                <a:lnTo>
                  <a:pt x="416652" y="19165"/>
                </a:lnTo>
                <a:lnTo>
                  <a:pt x="423795" y="19912"/>
                </a:lnTo>
                <a:lnTo>
                  <a:pt x="443110" y="20962"/>
                </a:lnTo>
                <a:lnTo>
                  <a:pt x="490742" y="21379"/>
                </a:lnTo>
                <a:lnTo>
                  <a:pt x="497001" y="22181"/>
                </a:lnTo>
                <a:lnTo>
                  <a:pt x="503555" y="23510"/>
                </a:lnTo>
                <a:lnTo>
                  <a:pt x="510306" y="25189"/>
                </a:lnTo>
                <a:lnTo>
                  <a:pt x="517188" y="26309"/>
                </a:lnTo>
                <a:lnTo>
                  <a:pt x="524157" y="27056"/>
                </a:lnTo>
                <a:lnTo>
                  <a:pt x="545342" y="28106"/>
                </a:lnTo>
                <a:lnTo>
                  <a:pt x="577626" y="28461"/>
                </a:lnTo>
                <a:lnTo>
                  <a:pt x="585881" y="29285"/>
                </a:lnTo>
                <a:lnTo>
                  <a:pt x="593765" y="30626"/>
                </a:lnTo>
                <a:lnTo>
                  <a:pt x="601401" y="32315"/>
                </a:lnTo>
                <a:lnTo>
                  <a:pt x="608875" y="33441"/>
                </a:lnTo>
                <a:lnTo>
                  <a:pt x="616238" y="34191"/>
                </a:lnTo>
                <a:lnTo>
                  <a:pt x="637978" y="35248"/>
                </a:lnTo>
                <a:lnTo>
                  <a:pt x="688105" y="35667"/>
                </a:lnTo>
                <a:lnTo>
                  <a:pt x="779990" y="35692"/>
                </a:lnTo>
                <a:lnTo>
                  <a:pt x="893732" y="30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236"/>
          <p:cNvSpPr/>
          <p:nvPr/>
        </p:nvSpPr>
        <p:spPr>
          <a:xfrm>
            <a:off x="6982797" y="1957387"/>
            <a:ext cx="75229" cy="907257"/>
          </a:xfrm>
          <a:custGeom>
            <a:avLst/>
            <a:gdLst/>
            <a:ahLst/>
            <a:cxnLst/>
            <a:rect l="0" t="0" r="0" b="0"/>
            <a:pathLst>
              <a:path w="75229" h="907257">
                <a:moveTo>
                  <a:pt x="75228" y="0"/>
                </a:moveTo>
                <a:lnTo>
                  <a:pt x="75228" y="34760"/>
                </a:lnTo>
                <a:lnTo>
                  <a:pt x="73111" y="43494"/>
                </a:lnTo>
                <a:lnTo>
                  <a:pt x="71435" y="48046"/>
                </a:lnTo>
                <a:lnTo>
                  <a:pt x="67952" y="66758"/>
                </a:lnTo>
                <a:lnTo>
                  <a:pt x="66408" y="71493"/>
                </a:lnTo>
                <a:lnTo>
                  <a:pt x="64586" y="76237"/>
                </a:lnTo>
                <a:lnTo>
                  <a:pt x="62561" y="85741"/>
                </a:lnTo>
                <a:lnTo>
                  <a:pt x="60866" y="96051"/>
                </a:lnTo>
                <a:lnTo>
                  <a:pt x="59304" y="102134"/>
                </a:lnTo>
                <a:lnTo>
                  <a:pt x="57468" y="108571"/>
                </a:lnTo>
                <a:lnTo>
                  <a:pt x="55429" y="122073"/>
                </a:lnTo>
                <a:lnTo>
                  <a:pt x="54119" y="150143"/>
                </a:lnTo>
                <a:lnTo>
                  <a:pt x="53892" y="171487"/>
                </a:lnTo>
                <a:lnTo>
                  <a:pt x="51722" y="185754"/>
                </a:lnTo>
                <a:lnTo>
                  <a:pt x="50032" y="192892"/>
                </a:lnTo>
                <a:lnTo>
                  <a:pt x="48155" y="209291"/>
                </a:lnTo>
                <a:lnTo>
                  <a:pt x="46527" y="227162"/>
                </a:lnTo>
                <a:lnTo>
                  <a:pt x="44981" y="236373"/>
                </a:lnTo>
                <a:lnTo>
                  <a:pt x="36797" y="277760"/>
                </a:lnTo>
                <a:lnTo>
                  <a:pt x="32218" y="298603"/>
                </a:lnTo>
                <a:lnTo>
                  <a:pt x="29886" y="308606"/>
                </a:lnTo>
                <a:lnTo>
                  <a:pt x="28331" y="319244"/>
                </a:lnTo>
                <a:lnTo>
                  <a:pt x="26603" y="341647"/>
                </a:lnTo>
                <a:lnTo>
                  <a:pt x="25349" y="352383"/>
                </a:lnTo>
                <a:lnTo>
                  <a:pt x="23719" y="362716"/>
                </a:lnTo>
                <a:lnTo>
                  <a:pt x="21839" y="372780"/>
                </a:lnTo>
                <a:lnTo>
                  <a:pt x="19749" y="394545"/>
                </a:lnTo>
                <a:lnTo>
                  <a:pt x="18820" y="417447"/>
                </a:lnTo>
                <a:lnTo>
                  <a:pt x="18408" y="440855"/>
                </a:lnTo>
                <a:lnTo>
                  <a:pt x="16108" y="466604"/>
                </a:lnTo>
                <a:lnTo>
                  <a:pt x="14383" y="480138"/>
                </a:lnTo>
                <a:lnTo>
                  <a:pt x="12467" y="505759"/>
                </a:lnTo>
                <a:lnTo>
                  <a:pt x="11616" y="531169"/>
                </a:lnTo>
                <a:lnTo>
                  <a:pt x="11237" y="558338"/>
                </a:lnTo>
                <a:lnTo>
                  <a:pt x="8952" y="584171"/>
                </a:lnTo>
                <a:lnTo>
                  <a:pt x="6878" y="608881"/>
                </a:lnTo>
                <a:lnTo>
                  <a:pt x="8602" y="633093"/>
                </a:lnTo>
                <a:lnTo>
                  <a:pt x="9897" y="657083"/>
                </a:lnTo>
                <a:lnTo>
                  <a:pt x="9680" y="680975"/>
                </a:lnTo>
                <a:lnTo>
                  <a:pt x="8511" y="692902"/>
                </a:lnTo>
                <a:lnTo>
                  <a:pt x="6937" y="704822"/>
                </a:lnTo>
                <a:lnTo>
                  <a:pt x="5188" y="728650"/>
                </a:lnTo>
                <a:lnTo>
                  <a:pt x="4412" y="751676"/>
                </a:lnTo>
                <a:lnTo>
                  <a:pt x="3913" y="792328"/>
                </a:lnTo>
                <a:lnTo>
                  <a:pt x="3798" y="855802"/>
                </a:lnTo>
                <a:lnTo>
                  <a:pt x="1677" y="870894"/>
                </a:lnTo>
                <a:lnTo>
                  <a:pt x="0" y="878252"/>
                </a:lnTo>
                <a:lnTo>
                  <a:pt x="254" y="890661"/>
                </a:lnTo>
                <a:lnTo>
                  <a:pt x="3790" y="9072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237"/>
          <p:cNvSpPr/>
          <p:nvPr/>
        </p:nvSpPr>
        <p:spPr>
          <a:xfrm>
            <a:off x="4572000" y="2607468"/>
            <a:ext cx="178594" cy="14289"/>
          </a:xfrm>
          <a:custGeom>
            <a:avLst/>
            <a:gdLst/>
            <a:ahLst/>
            <a:cxnLst/>
            <a:rect l="0" t="0" r="0" b="0"/>
            <a:pathLst>
              <a:path w="178594" h="14289">
                <a:moveTo>
                  <a:pt x="0" y="14288"/>
                </a:moveTo>
                <a:lnTo>
                  <a:pt x="23911" y="14288"/>
                </a:lnTo>
                <a:lnTo>
                  <a:pt x="26258" y="13494"/>
                </a:lnTo>
                <a:lnTo>
                  <a:pt x="28619" y="12171"/>
                </a:lnTo>
                <a:lnTo>
                  <a:pt x="30985" y="10496"/>
                </a:lnTo>
                <a:lnTo>
                  <a:pt x="34151" y="9378"/>
                </a:lnTo>
                <a:lnTo>
                  <a:pt x="37848" y="8633"/>
                </a:lnTo>
                <a:lnTo>
                  <a:pt x="41900" y="8137"/>
                </a:lnTo>
                <a:lnTo>
                  <a:pt x="45397" y="7806"/>
                </a:lnTo>
                <a:lnTo>
                  <a:pt x="48520" y="7585"/>
                </a:lnTo>
                <a:lnTo>
                  <a:pt x="51396" y="7438"/>
                </a:lnTo>
                <a:lnTo>
                  <a:pt x="58826" y="7275"/>
                </a:lnTo>
                <a:lnTo>
                  <a:pt x="94162" y="7146"/>
                </a:lnTo>
                <a:lnTo>
                  <a:pt x="97699" y="6352"/>
                </a:lnTo>
                <a:lnTo>
                  <a:pt x="101646" y="5028"/>
                </a:lnTo>
                <a:lnTo>
                  <a:pt x="105863" y="3352"/>
                </a:lnTo>
                <a:lnTo>
                  <a:pt x="109470" y="2235"/>
                </a:lnTo>
                <a:lnTo>
                  <a:pt x="112667" y="1490"/>
                </a:lnTo>
                <a:lnTo>
                  <a:pt x="115592" y="993"/>
                </a:lnTo>
                <a:lnTo>
                  <a:pt x="119131" y="662"/>
                </a:lnTo>
                <a:lnTo>
                  <a:pt x="123076" y="442"/>
                </a:lnTo>
                <a:lnTo>
                  <a:pt x="130900" y="197"/>
                </a:lnTo>
                <a:lnTo>
                  <a:pt x="142391" y="39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238"/>
          <p:cNvSpPr/>
          <p:nvPr/>
        </p:nvSpPr>
        <p:spPr>
          <a:xfrm>
            <a:off x="4850606" y="2507456"/>
            <a:ext cx="114301" cy="114301"/>
          </a:xfrm>
          <a:custGeom>
            <a:avLst/>
            <a:gdLst/>
            <a:ahLst/>
            <a:cxnLst/>
            <a:rect l="0" t="0" r="0" b="0"/>
            <a:pathLst>
              <a:path w="114301" h="114301">
                <a:moveTo>
                  <a:pt x="0" y="0"/>
                </a:moveTo>
                <a:lnTo>
                  <a:pt x="6151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6947" y="12651"/>
                </a:lnTo>
                <a:lnTo>
                  <a:pt x="7056" y="16999"/>
                </a:lnTo>
                <a:lnTo>
                  <a:pt x="7141" y="44958"/>
                </a:lnTo>
                <a:lnTo>
                  <a:pt x="6348" y="48228"/>
                </a:lnTo>
                <a:lnTo>
                  <a:pt x="5026" y="51996"/>
                </a:lnTo>
                <a:lnTo>
                  <a:pt x="3351" y="56095"/>
                </a:lnTo>
                <a:lnTo>
                  <a:pt x="2233" y="59622"/>
                </a:lnTo>
                <a:lnTo>
                  <a:pt x="1489" y="62766"/>
                </a:lnTo>
                <a:lnTo>
                  <a:pt x="993" y="65657"/>
                </a:lnTo>
                <a:lnTo>
                  <a:pt x="661" y="68378"/>
                </a:lnTo>
                <a:lnTo>
                  <a:pt x="442" y="70985"/>
                </a:lnTo>
                <a:lnTo>
                  <a:pt x="294" y="73517"/>
                </a:lnTo>
                <a:lnTo>
                  <a:pt x="130" y="78447"/>
                </a:lnTo>
                <a:lnTo>
                  <a:pt x="25" y="88080"/>
                </a:lnTo>
                <a:lnTo>
                  <a:pt x="0" y="113183"/>
                </a:lnTo>
                <a:lnTo>
                  <a:pt x="794" y="113555"/>
                </a:lnTo>
                <a:lnTo>
                  <a:pt x="3793" y="113969"/>
                </a:lnTo>
                <a:lnTo>
                  <a:pt x="6849" y="114271"/>
                </a:lnTo>
                <a:lnTo>
                  <a:pt x="34783" y="114300"/>
                </a:lnTo>
                <a:lnTo>
                  <a:pt x="38270" y="113506"/>
                </a:lnTo>
                <a:lnTo>
                  <a:pt x="41388" y="112183"/>
                </a:lnTo>
                <a:lnTo>
                  <a:pt x="44261" y="110508"/>
                </a:lnTo>
                <a:lnTo>
                  <a:pt x="46969" y="109390"/>
                </a:lnTo>
                <a:lnTo>
                  <a:pt x="49570" y="108645"/>
                </a:lnTo>
                <a:lnTo>
                  <a:pt x="52097" y="108149"/>
                </a:lnTo>
                <a:lnTo>
                  <a:pt x="55368" y="107818"/>
                </a:lnTo>
                <a:lnTo>
                  <a:pt x="59137" y="107597"/>
                </a:lnTo>
                <a:lnTo>
                  <a:pt x="63238" y="107450"/>
                </a:lnTo>
                <a:lnTo>
                  <a:pt x="66764" y="106558"/>
                </a:lnTo>
                <a:lnTo>
                  <a:pt x="69909" y="105170"/>
                </a:lnTo>
                <a:lnTo>
                  <a:pt x="72800" y="103451"/>
                </a:lnTo>
                <a:lnTo>
                  <a:pt x="76315" y="102305"/>
                </a:lnTo>
                <a:lnTo>
                  <a:pt x="80245" y="101541"/>
                </a:lnTo>
                <a:lnTo>
                  <a:pt x="84453" y="101031"/>
                </a:lnTo>
                <a:lnTo>
                  <a:pt x="88051" y="100692"/>
                </a:lnTo>
                <a:lnTo>
                  <a:pt x="91245" y="100465"/>
                </a:lnTo>
                <a:lnTo>
                  <a:pt x="94167" y="100315"/>
                </a:lnTo>
                <a:lnTo>
                  <a:pt x="96910" y="99420"/>
                </a:lnTo>
                <a:lnTo>
                  <a:pt x="99531" y="98030"/>
                </a:lnTo>
                <a:lnTo>
                  <a:pt x="102073" y="96310"/>
                </a:lnTo>
                <a:lnTo>
                  <a:pt x="104561" y="95163"/>
                </a:lnTo>
                <a:lnTo>
                  <a:pt x="107013" y="94398"/>
                </a:lnTo>
                <a:lnTo>
                  <a:pt x="114300" y="9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239"/>
          <p:cNvSpPr/>
          <p:nvPr/>
        </p:nvSpPr>
        <p:spPr>
          <a:xfrm>
            <a:off x="4964906" y="2507456"/>
            <a:ext cx="28576" cy="235745"/>
          </a:xfrm>
          <a:custGeom>
            <a:avLst/>
            <a:gdLst/>
            <a:ahLst/>
            <a:cxnLst/>
            <a:rect l="0" t="0" r="0" b="0"/>
            <a:pathLst>
              <a:path w="28576" h="235745">
                <a:moveTo>
                  <a:pt x="0" y="0"/>
                </a:moveTo>
                <a:lnTo>
                  <a:pt x="0" y="81739"/>
                </a:lnTo>
                <a:lnTo>
                  <a:pt x="794" y="87036"/>
                </a:lnTo>
                <a:lnTo>
                  <a:pt x="2117" y="92155"/>
                </a:lnTo>
                <a:lnTo>
                  <a:pt x="3793" y="97155"/>
                </a:lnTo>
                <a:lnTo>
                  <a:pt x="4909" y="102077"/>
                </a:lnTo>
                <a:lnTo>
                  <a:pt x="5654" y="106945"/>
                </a:lnTo>
                <a:lnTo>
                  <a:pt x="6151" y="111778"/>
                </a:lnTo>
                <a:lnTo>
                  <a:pt x="6482" y="116587"/>
                </a:lnTo>
                <a:lnTo>
                  <a:pt x="6702" y="121381"/>
                </a:lnTo>
                <a:lnTo>
                  <a:pt x="6849" y="126164"/>
                </a:lnTo>
                <a:lnTo>
                  <a:pt x="7741" y="130941"/>
                </a:lnTo>
                <a:lnTo>
                  <a:pt x="9129" y="135712"/>
                </a:lnTo>
                <a:lnTo>
                  <a:pt x="10849" y="140481"/>
                </a:lnTo>
                <a:lnTo>
                  <a:pt x="11996" y="145248"/>
                </a:lnTo>
                <a:lnTo>
                  <a:pt x="12759" y="150013"/>
                </a:lnTo>
                <a:lnTo>
                  <a:pt x="13269" y="154778"/>
                </a:lnTo>
                <a:lnTo>
                  <a:pt x="13608" y="159541"/>
                </a:lnTo>
                <a:lnTo>
                  <a:pt x="13835" y="164304"/>
                </a:lnTo>
                <a:lnTo>
                  <a:pt x="14086" y="173830"/>
                </a:lnTo>
                <a:lnTo>
                  <a:pt x="14279" y="208139"/>
                </a:lnTo>
                <a:lnTo>
                  <a:pt x="15076" y="210990"/>
                </a:lnTo>
                <a:lnTo>
                  <a:pt x="16401" y="213685"/>
                </a:lnTo>
                <a:lnTo>
                  <a:pt x="18078" y="216276"/>
                </a:lnTo>
                <a:lnTo>
                  <a:pt x="19195" y="218796"/>
                </a:lnTo>
                <a:lnTo>
                  <a:pt x="19940" y="221270"/>
                </a:lnTo>
                <a:lnTo>
                  <a:pt x="21137" y="227152"/>
                </a:lnTo>
                <a:lnTo>
                  <a:pt x="21344" y="231963"/>
                </a:lnTo>
                <a:lnTo>
                  <a:pt x="22167" y="233223"/>
                </a:lnTo>
                <a:lnTo>
                  <a:pt x="23509" y="234063"/>
                </a:lnTo>
                <a:lnTo>
                  <a:pt x="28575" y="2357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240"/>
          <p:cNvSpPr/>
          <p:nvPr/>
        </p:nvSpPr>
        <p:spPr>
          <a:xfrm>
            <a:off x="5072062" y="2550345"/>
            <a:ext cx="192882" cy="185712"/>
          </a:xfrm>
          <a:custGeom>
            <a:avLst/>
            <a:gdLst/>
            <a:ahLst/>
            <a:cxnLst/>
            <a:rect l="0" t="0" r="0" b="0"/>
            <a:pathLst>
              <a:path w="192882" h="185712">
                <a:moveTo>
                  <a:pt x="0" y="42836"/>
                </a:moveTo>
                <a:lnTo>
                  <a:pt x="0" y="39044"/>
                </a:lnTo>
                <a:lnTo>
                  <a:pt x="794" y="37926"/>
                </a:lnTo>
                <a:lnTo>
                  <a:pt x="2117" y="37181"/>
                </a:lnTo>
                <a:lnTo>
                  <a:pt x="3793" y="36685"/>
                </a:lnTo>
                <a:lnTo>
                  <a:pt x="7770" y="34017"/>
                </a:lnTo>
                <a:lnTo>
                  <a:pt x="12185" y="30185"/>
                </a:lnTo>
                <a:lnTo>
                  <a:pt x="16793" y="25836"/>
                </a:lnTo>
                <a:lnTo>
                  <a:pt x="23850" y="18925"/>
                </a:lnTo>
                <a:lnTo>
                  <a:pt x="27012" y="16577"/>
                </a:lnTo>
                <a:lnTo>
                  <a:pt x="30707" y="14217"/>
                </a:lnTo>
                <a:lnTo>
                  <a:pt x="34760" y="11850"/>
                </a:lnTo>
                <a:lnTo>
                  <a:pt x="38255" y="10273"/>
                </a:lnTo>
                <a:lnTo>
                  <a:pt x="44254" y="8519"/>
                </a:lnTo>
                <a:lnTo>
                  <a:pt x="47759" y="8052"/>
                </a:lnTo>
                <a:lnTo>
                  <a:pt x="51683" y="7740"/>
                </a:lnTo>
                <a:lnTo>
                  <a:pt x="55887" y="7533"/>
                </a:lnTo>
                <a:lnTo>
                  <a:pt x="59482" y="6600"/>
                </a:lnTo>
                <a:lnTo>
                  <a:pt x="62674" y="5185"/>
                </a:lnTo>
                <a:lnTo>
                  <a:pt x="65595" y="3448"/>
                </a:lnTo>
                <a:lnTo>
                  <a:pt x="69131" y="2289"/>
                </a:lnTo>
                <a:lnTo>
                  <a:pt x="73075" y="1517"/>
                </a:lnTo>
                <a:lnTo>
                  <a:pt x="77291" y="1003"/>
                </a:lnTo>
                <a:lnTo>
                  <a:pt x="81690" y="659"/>
                </a:lnTo>
                <a:lnTo>
                  <a:pt x="86210" y="431"/>
                </a:lnTo>
                <a:lnTo>
                  <a:pt x="98039" y="109"/>
                </a:lnTo>
                <a:lnTo>
                  <a:pt x="112940" y="0"/>
                </a:lnTo>
                <a:lnTo>
                  <a:pt x="116568" y="785"/>
                </a:lnTo>
                <a:lnTo>
                  <a:pt x="119781" y="2102"/>
                </a:lnTo>
                <a:lnTo>
                  <a:pt x="122717" y="3774"/>
                </a:lnTo>
                <a:lnTo>
                  <a:pt x="130212" y="7748"/>
                </a:lnTo>
                <a:lnTo>
                  <a:pt x="134432" y="9919"/>
                </a:lnTo>
                <a:lnTo>
                  <a:pt x="138040" y="12160"/>
                </a:lnTo>
                <a:lnTo>
                  <a:pt x="141239" y="14447"/>
                </a:lnTo>
                <a:lnTo>
                  <a:pt x="146911" y="19106"/>
                </a:lnTo>
                <a:lnTo>
                  <a:pt x="152077" y="23822"/>
                </a:lnTo>
                <a:lnTo>
                  <a:pt x="156153" y="30954"/>
                </a:lnTo>
                <a:lnTo>
                  <a:pt x="161253" y="41265"/>
                </a:lnTo>
                <a:lnTo>
                  <a:pt x="167033" y="53694"/>
                </a:lnTo>
                <a:lnTo>
                  <a:pt x="170886" y="63569"/>
                </a:lnTo>
                <a:lnTo>
                  <a:pt x="173456" y="71739"/>
                </a:lnTo>
                <a:lnTo>
                  <a:pt x="175168" y="78773"/>
                </a:lnTo>
                <a:lnTo>
                  <a:pt x="176310" y="84256"/>
                </a:lnTo>
                <a:lnTo>
                  <a:pt x="177072" y="88706"/>
                </a:lnTo>
                <a:lnTo>
                  <a:pt x="177579" y="92466"/>
                </a:lnTo>
                <a:lnTo>
                  <a:pt x="177124" y="96560"/>
                </a:lnTo>
                <a:lnTo>
                  <a:pt x="176026" y="100877"/>
                </a:lnTo>
                <a:lnTo>
                  <a:pt x="174501" y="105342"/>
                </a:lnTo>
                <a:lnTo>
                  <a:pt x="172689" y="109113"/>
                </a:lnTo>
                <a:lnTo>
                  <a:pt x="170690" y="112420"/>
                </a:lnTo>
                <a:lnTo>
                  <a:pt x="168562" y="115420"/>
                </a:lnTo>
                <a:lnTo>
                  <a:pt x="166349" y="119006"/>
                </a:lnTo>
                <a:lnTo>
                  <a:pt x="164081" y="122985"/>
                </a:lnTo>
                <a:lnTo>
                  <a:pt x="161775" y="127225"/>
                </a:lnTo>
                <a:lnTo>
                  <a:pt x="159444" y="130845"/>
                </a:lnTo>
                <a:lnTo>
                  <a:pt x="157096" y="134052"/>
                </a:lnTo>
                <a:lnTo>
                  <a:pt x="152370" y="139733"/>
                </a:lnTo>
                <a:lnTo>
                  <a:pt x="147625" y="144903"/>
                </a:lnTo>
                <a:lnTo>
                  <a:pt x="130076" y="162747"/>
                </a:lnTo>
                <a:lnTo>
                  <a:pt x="127198" y="165639"/>
                </a:lnTo>
                <a:lnTo>
                  <a:pt x="123692" y="168361"/>
                </a:lnTo>
                <a:lnTo>
                  <a:pt x="119768" y="170969"/>
                </a:lnTo>
                <a:lnTo>
                  <a:pt x="115564" y="173502"/>
                </a:lnTo>
                <a:lnTo>
                  <a:pt x="111968" y="175190"/>
                </a:lnTo>
                <a:lnTo>
                  <a:pt x="108777" y="176316"/>
                </a:lnTo>
                <a:lnTo>
                  <a:pt x="105855" y="177066"/>
                </a:lnTo>
                <a:lnTo>
                  <a:pt x="102319" y="178360"/>
                </a:lnTo>
                <a:lnTo>
                  <a:pt x="98377" y="180017"/>
                </a:lnTo>
                <a:lnTo>
                  <a:pt x="94159" y="181914"/>
                </a:lnTo>
                <a:lnTo>
                  <a:pt x="90554" y="183180"/>
                </a:lnTo>
                <a:lnTo>
                  <a:pt x="87356" y="184024"/>
                </a:lnTo>
                <a:lnTo>
                  <a:pt x="81688" y="184961"/>
                </a:lnTo>
                <a:lnTo>
                  <a:pt x="76522" y="185378"/>
                </a:lnTo>
                <a:lnTo>
                  <a:pt x="73240" y="185489"/>
                </a:lnTo>
                <a:lnTo>
                  <a:pt x="58682" y="185667"/>
                </a:lnTo>
                <a:lnTo>
                  <a:pt x="44136" y="185702"/>
                </a:lnTo>
                <a:lnTo>
                  <a:pt x="40536" y="184911"/>
                </a:lnTo>
                <a:lnTo>
                  <a:pt x="37343" y="183591"/>
                </a:lnTo>
                <a:lnTo>
                  <a:pt x="31678" y="180799"/>
                </a:lnTo>
                <a:lnTo>
                  <a:pt x="26515" y="179559"/>
                </a:lnTo>
                <a:lnTo>
                  <a:pt x="21574" y="176892"/>
                </a:lnTo>
                <a:lnTo>
                  <a:pt x="16733" y="173060"/>
                </a:lnTo>
                <a:lnTo>
                  <a:pt x="11934" y="168711"/>
                </a:lnTo>
                <a:lnTo>
                  <a:pt x="10338" y="166440"/>
                </a:lnTo>
                <a:lnTo>
                  <a:pt x="8563" y="161800"/>
                </a:lnTo>
                <a:lnTo>
                  <a:pt x="7775" y="157092"/>
                </a:lnTo>
                <a:lnTo>
                  <a:pt x="7424" y="152354"/>
                </a:lnTo>
                <a:lnTo>
                  <a:pt x="7181" y="144257"/>
                </a:lnTo>
                <a:lnTo>
                  <a:pt x="9276" y="141358"/>
                </a:lnTo>
                <a:lnTo>
                  <a:pt x="10947" y="139473"/>
                </a:lnTo>
                <a:lnTo>
                  <a:pt x="12854" y="138217"/>
                </a:lnTo>
                <a:lnTo>
                  <a:pt x="17090" y="136821"/>
                </a:lnTo>
                <a:lnTo>
                  <a:pt x="21618" y="134084"/>
                </a:lnTo>
                <a:lnTo>
                  <a:pt x="23938" y="132243"/>
                </a:lnTo>
                <a:lnTo>
                  <a:pt x="27070" y="131016"/>
                </a:lnTo>
                <a:lnTo>
                  <a:pt x="30747" y="130197"/>
                </a:lnTo>
                <a:lnTo>
                  <a:pt x="34786" y="129652"/>
                </a:lnTo>
                <a:lnTo>
                  <a:pt x="38272" y="129288"/>
                </a:lnTo>
                <a:lnTo>
                  <a:pt x="44262" y="128884"/>
                </a:lnTo>
                <a:lnTo>
                  <a:pt x="51686" y="128704"/>
                </a:lnTo>
                <a:lnTo>
                  <a:pt x="55890" y="128657"/>
                </a:lnTo>
                <a:lnTo>
                  <a:pt x="60278" y="129418"/>
                </a:lnTo>
                <a:lnTo>
                  <a:pt x="64791" y="130720"/>
                </a:lnTo>
                <a:lnTo>
                  <a:pt x="69389" y="132381"/>
                </a:lnTo>
                <a:lnTo>
                  <a:pt x="74040" y="133489"/>
                </a:lnTo>
                <a:lnTo>
                  <a:pt x="78729" y="134228"/>
                </a:lnTo>
                <a:lnTo>
                  <a:pt x="83443" y="134720"/>
                </a:lnTo>
                <a:lnTo>
                  <a:pt x="87378" y="135048"/>
                </a:lnTo>
                <a:lnTo>
                  <a:pt x="90796" y="135267"/>
                </a:lnTo>
                <a:lnTo>
                  <a:pt x="93869" y="135413"/>
                </a:lnTo>
                <a:lnTo>
                  <a:pt x="97503" y="136304"/>
                </a:lnTo>
                <a:lnTo>
                  <a:pt x="101515" y="137692"/>
                </a:lnTo>
                <a:lnTo>
                  <a:pt x="105777" y="139411"/>
                </a:lnTo>
                <a:lnTo>
                  <a:pt x="110205" y="141350"/>
                </a:lnTo>
                <a:lnTo>
                  <a:pt x="119360" y="145622"/>
                </a:lnTo>
                <a:lnTo>
                  <a:pt x="123230" y="147872"/>
                </a:lnTo>
                <a:lnTo>
                  <a:pt x="126603" y="150166"/>
                </a:lnTo>
                <a:lnTo>
                  <a:pt x="129646" y="152490"/>
                </a:lnTo>
                <a:lnTo>
                  <a:pt x="135143" y="155071"/>
                </a:lnTo>
                <a:lnTo>
                  <a:pt x="137721" y="155759"/>
                </a:lnTo>
                <a:lnTo>
                  <a:pt x="142701" y="158641"/>
                </a:lnTo>
                <a:lnTo>
                  <a:pt x="147560" y="162567"/>
                </a:lnTo>
                <a:lnTo>
                  <a:pt x="152366" y="166958"/>
                </a:lnTo>
                <a:lnTo>
                  <a:pt x="154758" y="168447"/>
                </a:lnTo>
                <a:lnTo>
                  <a:pt x="159533" y="170100"/>
                </a:lnTo>
                <a:lnTo>
                  <a:pt x="164302" y="172952"/>
                </a:lnTo>
                <a:lnTo>
                  <a:pt x="169066" y="176865"/>
                </a:lnTo>
                <a:lnTo>
                  <a:pt x="173831" y="181250"/>
                </a:lnTo>
                <a:lnTo>
                  <a:pt x="176213" y="182737"/>
                </a:lnTo>
                <a:lnTo>
                  <a:pt x="180975" y="184389"/>
                </a:lnTo>
                <a:lnTo>
                  <a:pt x="185738" y="185124"/>
                </a:lnTo>
                <a:lnTo>
                  <a:pt x="192881" y="1857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241"/>
          <p:cNvSpPr/>
          <p:nvPr/>
        </p:nvSpPr>
        <p:spPr>
          <a:xfrm>
            <a:off x="5353696" y="2607468"/>
            <a:ext cx="175567" cy="121445"/>
          </a:xfrm>
          <a:custGeom>
            <a:avLst/>
            <a:gdLst/>
            <a:ahLst/>
            <a:cxnLst/>
            <a:rect l="0" t="0" r="0" b="0"/>
            <a:pathLst>
              <a:path w="175567" h="121445">
                <a:moveTo>
                  <a:pt x="4116" y="0"/>
                </a:moveTo>
                <a:lnTo>
                  <a:pt x="323" y="0"/>
                </a:lnTo>
                <a:lnTo>
                  <a:pt x="0" y="794"/>
                </a:lnTo>
                <a:lnTo>
                  <a:pt x="578" y="2117"/>
                </a:lnTo>
                <a:lnTo>
                  <a:pt x="3909" y="6850"/>
                </a:lnTo>
                <a:lnTo>
                  <a:pt x="10248" y="13269"/>
                </a:lnTo>
                <a:lnTo>
                  <a:pt x="10810" y="15952"/>
                </a:lnTo>
                <a:lnTo>
                  <a:pt x="10960" y="17778"/>
                </a:lnTo>
                <a:lnTo>
                  <a:pt x="11854" y="18996"/>
                </a:lnTo>
                <a:lnTo>
                  <a:pt x="13243" y="19808"/>
                </a:lnTo>
                <a:lnTo>
                  <a:pt x="14963" y="20349"/>
                </a:lnTo>
                <a:lnTo>
                  <a:pt x="18991" y="23067"/>
                </a:lnTo>
                <a:lnTo>
                  <a:pt x="21177" y="24903"/>
                </a:lnTo>
                <a:lnTo>
                  <a:pt x="27396" y="29302"/>
                </a:lnTo>
                <a:lnTo>
                  <a:pt x="47006" y="42657"/>
                </a:lnTo>
                <a:lnTo>
                  <a:pt x="54934" y="48282"/>
                </a:lnTo>
                <a:lnTo>
                  <a:pt x="61014" y="52826"/>
                </a:lnTo>
                <a:lnTo>
                  <a:pt x="65860" y="56648"/>
                </a:lnTo>
                <a:lnTo>
                  <a:pt x="70678" y="59991"/>
                </a:lnTo>
                <a:lnTo>
                  <a:pt x="75479" y="63013"/>
                </a:lnTo>
                <a:lnTo>
                  <a:pt x="80266" y="65821"/>
                </a:lnTo>
                <a:lnTo>
                  <a:pt x="85045" y="68487"/>
                </a:lnTo>
                <a:lnTo>
                  <a:pt x="94588" y="73566"/>
                </a:lnTo>
                <a:lnTo>
                  <a:pt x="98563" y="76032"/>
                </a:lnTo>
                <a:lnTo>
                  <a:pt x="102005" y="78469"/>
                </a:lnTo>
                <a:lnTo>
                  <a:pt x="105094" y="80888"/>
                </a:lnTo>
                <a:lnTo>
                  <a:pt x="107947" y="83294"/>
                </a:lnTo>
                <a:lnTo>
                  <a:pt x="110643" y="85692"/>
                </a:lnTo>
                <a:lnTo>
                  <a:pt x="113234" y="88084"/>
                </a:lnTo>
                <a:lnTo>
                  <a:pt x="115756" y="89679"/>
                </a:lnTo>
                <a:lnTo>
                  <a:pt x="120673" y="91451"/>
                </a:lnTo>
                <a:lnTo>
                  <a:pt x="123889" y="92718"/>
                </a:lnTo>
                <a:lnTo>
                  <a:pt x="127621" y="94356"/>
                </a:lnTo>
                <a:lnTo>
                  <a:pt x="131697" y="96241"/>
                </a:lnTo>
                <a:lnTo>
                  <a:pt x="135207" y="98292"/>
                </a:lnTo>
                <a:lnTo>
                  <a:pt x="138342" y="100453"/>
                </a:lnTo>
                <a:lnTo>
                  <a:pt x="141225" y="102688"/>
                </a:lnTo>
                <a:lnTo>
                  <a:pt x="146545" y="105171"/>
                </a:lnTo>
                <a:lnTo>
                  <a:pt x="149075" y="105833"/>
                </a:lnTo>
                <a:lnTo>
                  <a:pt x="154002" y="108685"/>
                </a:lnTo>
                <a:lnTo>
                  <a:pt x="159841" y="113191"/>
                </a:lnTo>
                <a:lnTo>
                  <a:pt x="162756" y="113807"/>
                </a:lnTo>
                <a:lnTo>
                  <a:pt x="164645" y="113972"/>
                </a:lnTo>
                <a:lnTo>
                  <a:pt x="166698" y="114875"/>
                </a:lnTo>
                <a:lnTo>
                  <a:pt x="171095" y="117995"/>
                </a:lnTo>
                <a:lnTo>
                  <a:pt x="175566" y="1214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242"/>
          <p:cNvSpPr/>
          <p:nvPr/>
        </p:nvSpPr>
        <p:spPr>
          <a:xfrm>
            <a:off x="5357812" y="2600325"/>
            <a:ext cx="142876" cy="142876"/>
          </a:xfrm>
          <a:custGeom>
            <a:avLst/>
            <a:gdLst/>
            <a:ahLst/>
            <a:cxnLst/>
            <a:rect l="0" t="0" r="0" b="0"/>
            <a:pathLst>
              <a:path w="142876" h="142876">
                <a:moveTo>
                  <a:pt x="142875" y="0"/>
                </a:moveTo>
                <a:lnTo>
                  <a:pt x="100980" y="41895"/>
                </a:lnTo>
                <a:lnTo>
                  <a:pt x="97482" y="46186"/>
                </a:lnTo>
                <a:lnTo>
                  <a:pt x="94357" y="50635"/>
                </a:lnTo>
                <a:lnTo>
                  <a:pt x="91479" y="55187"/>
                </a:lnTo>
                <a:lnTo>
                  <a:pt x="87974" y="59016"/>
                </a:lnTo>
                <a:lnTo>
                  <a:pt x="84050" y="62363"/>
                </a:lnTo>
                <a:lnTo>
                  <a:pt x="79846" y="65387"/>
                </a:lnTo>
                <a:lnTo>
                  <a:pt x="76249" y="68198"/>
                </a:lnTo>
                <a:lnTo>
                  <a:pt x="73058" y="70865"/>
                </a:lnTo>
                <a:lnTo>
                  <a:pt x="70136" y="73437"/>
                </a:lnTo>
                <a:lnTo>
                  <a:pt x="67395" y="76739"/>
                </a:lnTo>
                <a:lnTo>
                  <a:pt x="64774" y="80528"/>
                </a:lnTo>
                <a:lnTo>
                  <a:pt x="62232" y="84641"/>
                </a:lnTo>
                <a:lnTo>
                  <a:pt x="58951" y="88177"/>
                </a:lnTo>
                <a:lnTo>
                  <a:pt x="55176" y="91329"/>
                </a:lnTo>
                <a:lnTo>
                  <a:pt x="51071" y="94223"/>
                </a:lnTo>
                <a:lnTo>
                  <a:pt x="47541" y="97740"/>
                </a:lnTo>
                <a:lnTo>
                  <a:pt x="44394" y="101672"/>
                </a:lnTo>
                <a:lnTo>
                  <a:pt x="41502" y="105881"/>
                </a:lnTo>
                <a:lnTo>
                  <a:pt x="38781" y="109481"/>
                </a:lnTo>
                <a:lnTo>
                  <a:pt x="36172" y="112675"/>
                </a:lnTo>
                <a:lnTo>
                  <a:pt x="33640" y="115598"/>
                </a:lnTo>
                <a:lnTo>
                  <a:pt x="28777" y="119928"/>
                </a:lnTo>
                <a:lnTo>
                  <a:pt x="22359" y="125195"/>
                </a:ln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243"/>
          <p:cNvSpPr/>
          <p:nvPr/>
        </p:nvSpPr>
        <p:spPr>
          <a:xfrm>
            <a:off x="7043737" y="2621756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55129" y="14287"/>
                </a:lnTo>
                <a:lnTo>
                  <a:pt x="59771" y="13494"/>
                </a:lnTo>
                <a:lnTo>
                  <a:pt x="64454" y="12171"/>
                </a:lnTo>
                <a:lnTo>
                  <a:pt x="69163" y="10495"/>
                </a:lnTo>
                <a:lnTo>
                  <a:pt x="73889" y="9378"/>
                </a:lnTo>
                <a:lnTo>
                  <a:pt x="78629" y="8633"/>
                </a:lnTo>
                <a:lnTo>
                  <a:pt x="83375" y="8136"/>
                </a:lnTo>
                <a:lnTo>
                  <a:pt x="88127" y="7806"/>
                </a:lnTo>
                <a:lnTo>
                  <a:pt x="92883" y="7585"/>
                </a:lnTo>
                <a:lnTo>
                  <a:pt x="105043" y="7274"/>
                </a:lnTo>
                <a:lnTo>
                  <a:pt x="173520" y="7144"/>
                </a:lnTo>
                <a:lnTo>
                  <a:pt x="176006" y="6350"/>
                </a:lnTo>
                <a:lnTo>
                  <a:pt x="178457" y="5027"/>
                </a:lnTo>
                <a:lnTo>
                  <a:pt x="180883" y="3351"/>
                </a:lnTo>
                <a:lnTo>
                  <a:pt x="183294" y="2234"/>
                </a:lnTo>
                <a:lnTo>
                  <a:pt x="185696" y="1489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244"/>
          <p:cNvSpPr/>
          <p:nvPr/>
        </p:nvSpPr>
        <p:spPr>
          <a:xfrm>
            <a:off x="5629302" y="2481522"/>
            <a:ext cx="128126" cy="311573"/>
          </a:xfrm>
          <a:custGeom>
            <a:avLst/>
            <a:gdLst/>
            <a:ahLst/>
            <a:cxnLst/>
            <a:rect l="0" t="0" r="0" b="0"/>
            <a:pathLst>
              <a:path w="128126" h="311573">
                <a:moveTo>
                  <a:pt x="128125" y="0"/>
                </a:moveTo>
                <a:lnTo>
                  <a:pt x="126848" y="857"/>
                </a:lnTo>
                <a:lnTo>
                  <a:pt x="121069" y="6041"/>
                </a:lnTo>
                <a:lnTo>
                  <a:pt x="97148" y="29124"/>
                </a:lnTo>
                <a:lnTo>
                  <a:pt x="77367" y="48599"/>
                </a:lnTo>
                <a:lnTo>
                  <a:pt x="74587" y="52156"/>
                </a:lnTo>
                <a:lnTo>
                  <a:pt x="71941" y="56115"/>
                </a:lnTo>
                <a:lnTo>
                  <a:pt x="69382" y="60342"/>
                </a:lnTo>
                <a:lnTo>
                  <a:pt x="66884" y="63954"/>
                </a:lnTo>
                <a:lnTo>
                  <a:pt x="61990" y="70084"/>
                </a:lnTo>
                <a:lnTo>
                  <a:pt x="57169" y="75454"/>
                </a:lnTo>
                <a:lnTo>
                  <a:pt x="52381" y="81280"/>
                </a:lnTo>
                <a:lnTo>
                  <a:pt x="47607" y="89161"/>
                </a:lnTo>
                <a:lnTo>
                  <a:pt x="42838" y="97956"/>
                </a:lnTo>
                <a:lnTo>
                  <a:pt x="38074" y="106362"/>
                </a:lnTo>
                <a:lnTo>
                  <a:pt x="33311" y="112745"/>
                </a:lnTo>
                <a:lnTo>
                  <a:pt x="28548" y="120343"/>
                </a:lnTo>
                <a:lnTo>
                  <a:pt x="23785" y="128219"/>
                </a:lnTo>
                <a:lnTo>
                  <a:pt x="19023" y="134364"/>
                </a:lnTo>
                <a:lnTo>
                  <a:pt x="17434" y="137908"/>
                </a:lnTo>
                <a:lnTo>
                  <a:pt x="15670" y="146079"/>
                </a:lnTo>
                <a:lnTo>
                  <a:pt x="14887" y="155003"/>
                </a:lnTo>
                <a:lnTo>
                  <a:pt x="14677" y="159605"/>
                </a:lnTo>
                <a:lnTo>
                  <a:pt x="13745" y="163467"/>
                </a:lnTo>
                <a:lnTo>
                  <a:pt x="9432" y="173488"/>
                </a:lnTo>
                <a:lnTo>
                  <a:pt x="8145" y="181736"/>
                </a:lnTo>
                <a:lnTo>
                  <a:pt x="5457" y="188577"/>
                </a:lnTo>
                <a:lnTo>
                  <a:pt x="3628" y="191513"/>
                </a:lnTo>
                <a:lnTo>
                  <a:pt x="1597" y="199007"/>
                </a:lnTo>
                <a:lnTo>
                  <a:pt x="695" y="206837"/>
                </a:lnTo>
                <a:lnTo>
                  <a:pt x="186" y="215707"/>
                </a:lnTo>
                <a:lnTo>
                  <a:pt x="35" y="224156"/>
                </a:lnTo>
                <a:lnTo>
                  <a:pt x="0" y="232037"/>
                </a:lnTo>
                <a:lnTo>
                  <a:pt x="785" y="235567"/>
                </a:lnTo>
                <a:lnTo>
                  <a:pt x="4887" y="244328"/>
                </a:lnTo>
                <a:lnTo>
                  <a:pt x="6126" y="249469"/>
                </a:lnTo>
                <a:lnTo>
                  <a:pt x="8793" y="254399"/>
                </a:lnTo>
                <a:lnTo>
                  <a:pt x="12624" y="259236"/>
                </a:lnTo>
                <a:lnTo>
                  <a:pt x="16973" y="264032"/>
                </a:lnTo>
                <a:lnTo>
                  <a:pt x="21550" y="268810"/>
                </a:lnTo>
                <a:lnTo>
                  <a:pt x="38081" y="285489"/>
                </a:lnTo>
                <a:lnTo>
                  <a:pt x="40460" y="287077"/>
                </a:lnTo>
                <a:lnTo>
                  <a:pt x="45219" y="288842"/>
                </a:lnTo>
                <a:lnTo>
                  <a:pt x="48393" y="290105"/>
                </a:lnTo>
                <a:lnTo>
                  <a:pt x="52096" y="291742"/>
                </a:lnTo>
                <a:lnTo>
                  <a:pt x="56153" y="293627"/>
                </a:lnTo>
                <a:lnTo>
                  <a:pt x="59651" y="295677"/>
                </a:lnTo>
                <a:lnTo>
                  <a:pt x="62777" y="297838"/>
                </a:lnTo>
                <a:lnTo>
                  <a:pt x="65655" y="300072"/>
                </a:lnTo>
                <a:lnTo>
                  <a:pt x="69160" y="301561"/>
                </a:lnTo>
                <a:lnTo>
                  <a:pt x="73085" y="302554"/>
                </a:lnTo>
                <a:lnTo>
                  <a:pt x="77290" y="303216"/>
                </a:lnTo>
                <a:lnTo>
                  <a:pt x="80886" y="304451"/>
                </a:lnTo>
                <a:lnTo>
                  <a:pt x="84077" y="306068"/>
                </a:lnTo>
                <a:lnTo>
                  <a:pt x="86999" y="307940"/>
                </a:lnTo>
                <a:lnTo>
                  <a:pt x="90533" y="309188"/>
                </a:lnTo>
                <a:lnTo>
                  <a:pt x="94478" y="310020"/>
                </a:lnTo>
                <a:lnTo>
                  <a:pt x="98694" y="310575"/>
                </a:lnTo>
                <a:lnTo>
                  <a:pt x="102300" y="310944"/>
                </a:lnTo>
                <a:lnTo>
                  <a:pt x="105497" y="311191"/>
                </a:lnTo>
                <a:lnTo>
                  <a:pt x="108422" y="311355"/>
                </a:lnTo>
                <a:lnTo>
                  <a:pt x="113789" y="311538"/>
                </a:lnTo>
                <a:lnTo>
                  <a:pt x="116934" y="311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245"/>
          <p:cNvSpPr/>
          <p:nvPr/>
        </p:nvSpPr>
        <p:spPr>
          <a:xfrm>
            <a:off x="7365206" y="2524556"/>
            <a:ext cx="107024" cy="90049"/>
          </a:xfrm>
          <a:custGeom>
            <a:avLst/>
            <a:gdLst/>
            <a:ahLst/>
            <a:cxnLst/>
            <a:rect l="0" t="0" r="0" b="0"/>
            <a:pathLst>
              <a:path w="107024" h="90049">
                <a:moveTo>
                  <a:pt x="107023" y="0"/>
                </a:moveTo>
                <a:lnTo>
                  <a:pt x="105438" y="979"/>
                </a:lnTo>
                <a:lnTo>
                  <a:pt x="102041" y="2097"/>
                </a:lnTo>
                <a:lnTo>
                  <a:pt x="98189" y="2842"/>
                </a:lnTo>
                <a:lnTo>
                  <a:pt x="94036" y="3338"/>
                </a:lnTo>
                <a:lnTo>
                  <a:pt x="90471" y="3669"/>
                </a:lnTo>
                <a:lnTo>
                  <a:pt x="87301" y="3890"/>
                </a:lnTo>
                <a:lnTo>
                  <a:pt x="84395" y="4037"/>
                </a:lnTo>
                <a:lnTo>
                  <a:pt x="76932" y="4200"/>
                </a:lnTo>
                <a:lnTo>
                  <a:pt x="72719" y="4244"/>
                </a:lnTo>
                <a:lnTo>
                  <a:pt x="69116" y="5066"/>
                </a:lnTo>
                <a:lnTo>
                  <a:pt x="65921" y="6409"/>
                </a:lnTo>
                <a:lnTo>
                  <a:pt x="62998" y="8098"/>
                </a:lnTo>
                <a:lnTo>
                  <a:pt x="60254" y="9223"/>
                </a:lnTo>
                <a:lnTo>
                  <a:pt x="55089" y="10474"/>
                </a:lnTo>
                <a:lnTo>
                  <a:pt x="50149" y="11030"/>
                </a:lnTo>
                <a:lnTo>
                  <a:pt x="47720" y="11178"/>
                </a:lnTo>
                <a:lnTo>
                  <a:pt x="40788" y="11343"/>
                </a:lnTo>
                <a:lnTo>
                  <a:pt x="7144" y="11475"/>
                </a:lnTo>
                <a:lnTo>
                  <a:pt x="7144" y="31532"/>
                </a:lnTo>
                <a:lnTo>
                  <a:pt x="5027" y="42879"/>
                </a:lnTo>
                <a:lnTo>
                  <a:pt x="993" y="63539"/>
                </a:lnTo>
                <a:lnTo>
                  <a:pt x="442" y="68481"/>
                </a:lnTo>
                <a:lnTo>
                  <a:pt x="58" y="75602"/>
                </a:lnTo>
                <a:lnTo>
                  <a:pt x="0" y="89966"/>
                </a:lnTo>
                <a:lnTo>
                  <a:pt x="4909" y="90038"/>
                </a:lnTo>
                <a:lnTo>
                  <a:pt x="6151" y="90048"/>
                </a:lnTo>
                <a:lnTo>
                  <a:pt x="10642" y="86261"/>
                </a:lnTo>
                <a:lnTo>
                  <a:pt x="12651" y="85145"/>
                </a:lnTo>
                <a:lnTo>
                  <a:pt x="16999" y="83905"/>
                </a:lnTo>
                <a:lnTo>
                  <a:pt x="21578" y="83353"/>
                </a:lnTo>
                <a:lnTo>
                  <a:pt x="23910" y="83206"/>
                </a:lnTo>
                <a:lnTo>
                  <a:pt x="26259" y="82315"/>
                </a:lnTo>
                <a:lnTo>
                  <a:pt x="30985" y="79207"/>
                </a:lnTo>
                <a:lnTo>
                  <a:pt x="35731" y="77297"/>
                </a:lnTo>
                <a:lnTo>
                  <a:pt x="40486" y="76448"/>
                </a:lnTo>
                <a:lnTo>
                  <a:pt x="45246" y="76070"/>
                </a:lnTo>
                <a:lnTo>
                  <a:pt x="52124" y="75903"/>
                </a:lnTo>
                <a:lnTo>
                  <a:pt x="65682" y="75795"/>
                </a:lnTo>
                <a:lnTo>
                  <a:pt x="69189" y="74992"/>
                </a:lnTo>
                <a:lnTo>
                  <a:pt x="73112" y="73663"/>
                </a:lnTo>
                <a:lnTo>
                  <a:pt x="77317" y="71984"/>
                </a:lnTo>
                <a:lnTo>
                  <a:pt x="81707" y="70864"/>
                </a:lnTo>
                <a:lnTo>
                  <a:pt x="86222" y="70118"/>
                </a:lnTo>
                <a:lnTo>
                  <a:pt x="90818" y="69620"/>
                </a:lnTo>
                <a:lnTo>
                  <a:pt x="94678" y="70082"/>
                </a:lnTo>
                <a:lnTo>
                  <a:pt x="98043" y="71184"/>
                </a:lnTo>
                <a:lnTo>
                  <a:pt x="101080" y="72712"/>
                </a:lnTo>
                <a:lnTo>
                  <a:pt x="102445" y="732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246"/>
          <p:cNvSpPr/>
          <p:nvPr/>
        </p:nvSpPr>
        <p:spPr>
          <a:xfrm>
            <a:off x="7365206" y="2728912"/>
            <a:ext cx="111331" cy="21431"/>
          </a:xfrm>
          <a:custGeom>
            <a:avLst/>
            <a:gdLst/>
            <a:ahLst/>
            <a:cxnLst/>
            <a:rect l="0" t="0" r="0" b="0"/>
            <a:pathLst>
              <a:path w="111331" h="21431">
                <a:moveTo>
                  <a:pt x="111330" y="10867"/>
                </a:moveTo>
                <a:lnTo>
                  <a:pt x="107600" y="14245"/>
                </a:lnTo>
                <a:lnTo>
                  <a:pt x="105071" y="16640"/>
                </a:lnTo>
                <a:lnTo>
                  <a:pt x="101797" y="18237"/>
                </a:lnTo>
                <a:lnTo>
                  <a:pt x="98027" y="19302"/>
                </a:lnTo>
                <a:lnTo>
                  <a:pt x="93927" y="20012"/>
                </a:lnTo>
                <a:lnTo>
                  <a:pt x="90399" y="20485"/>
                </a:lnTo>
                <a:lnTo>
                  <a:pt x="87253" y="20800"/>
                </a:lnTo>
                <a:lnTo>
                  <a:pt x="84362" y="21010"/>
                </a:lnTo>
                <a:lnTo>
                  <a:pt x="79034" y="21244"/>
                </a:lnTo>
                <a:lnTo>
                  <a:pt x="71572" y="21375"/>
                </a:lnTo>
                <a:lnTo>
                  <a:pt x="40779" y="21430"/>
                </a:lnTo>
                <a:lnTo>
                  <a:pt x="36710" y="19843"/>
                </a:lnTo>
                <a:lnTo>
                  <a:pt x="31617" y="17197"/>
                </a:lnTo>
                <a:lnTo>
                  <a:pt x="25841" y="13846"/>
                </a:lnTo>
                <a:lnTo>
                  <a:pt x="21196" y="11612"/>
                </a:lnTo>
                <a:lnTo>
                  <a:pt x="17306" y="10123"/>
                </a:lnTo>
                <a:lnTo>
                  <a:pt x="9150" y="7732"/>
                </a:lnTo>
                <a:lnTo>
                  <a:pt x="3946" y="7318"/>
                </a:lnTo>
                <a:lnTo>
                  <a:pt x="2631" y="6466"/>
                </a:lnTo>
                <a:lnTo>
                  <a:pt x="1754" y="510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247"/>
          <p:cNvSpPr/>
          <p:nvPr/>
        </p:nvSpPr>
        <p:spPr>
          <a:xfrm>
            <a:off x="8479631" y="2600325"/>
            <a:ext cx="135732" cy="7144"/>
          </a:xfrm>
          <a:custGeom>
            <a:avLst/>
            <a:gdLst/>
            <a:ahLst/>
            <a:cxnLst/>
            <a:rect l="0" t="0" r="0" b="0"/>
            <a:pathLst>
              <a:path w="135732" h="7144">
                <a:moveTo>
                  <a:pt x="0" y="0"/>
                </a:moveTo>
                <a:lnTo>
                  <a:pt x="0" y="6849"/>
                </a:lnTo>
                <a:lnTo>
                  <a:pt x="3793" y="7056"/>
                </a:lnTo>
                <a:lnTo>
                  <a:pt x="135731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248"/>
          <p:cNvSpPr/>
          <p:nvPr/>
        </p:nvSpPr>
        <p:spPr>
          <a:xfrm>
            <a:off x="8715375" y="2514600"/>
            <a:ext cx="21432" cy="171451"/>
          </a:xfrm>
          <a:custGeom>
            <a:avLst/>
            <a:gdLst/>
            <a:ahLst/>
            <a:cxnLst/>
            <a:rect l="0" t="0" r="0" b="0"/>
            <a:pathLst>
              <a:path w="21432" h="171451">
                <a:moveTo>
                  <a:pt x="0" y="0"/>
                </a:moveTo>
                <a:lnTo>
                  <a:pt x="4116" y="0"/>
                </a:lnTo>
                <a:lnTo>
                  <a:pt x="206" y="0"/>
                </a:lnTo>
                <a:lnTo>
                  <a:pt x="40" y="4909"/>
                </a:lnTo>
                <a:lnTo>
                  <a:pt x="7" y="8819"/>
                </a:lnTo>
                <a:lnTo>
                  <a:pt x="0" y="27702"/>
                </a:lnTo>
                <a:lnTo>
                  <a:pt x="793" y="31168"/>
                </a:lnTo>
                <a:lnTo>
                  <a:pt x="2116" y="34272"/>
                </a:lnTo>
                <a:lnTo>
                  <a:pt x="3792" y="37136"/>
                </a:lnTo>
                <a:lnTo>
                  <a:pt x="4909" y="39838"/>
                </a:lnTo>
                <a:lnTo>
                  <a:pt x="5653" y="42434"/>
                </a:lnTo>
                <a:lnTo>
                  <a:pt x="6150" y="44958"/>
                </a:lnTo>
                <a:lnTo>
                  <a:pt x="6481" y="48228"/>
                </a:lnTo>
                <a:lnTo>
                  <a:pt x="6701" y="51996"/>
                </a:lnTo>
                <a:lnTo>
                  <a:pt x="6946" y="59621"/>
                </a:lnTo>
                <a:lnTo>
                  <a:pt x="7085" y="69171"/>
                </a:lnTo>
                <a:lnTo>
                  <a:pt x="7142" y="112940"/>
                </a:lnTo>
                <a:lnTo>
                  <a:pt x="7936" y="116569"/>
                </a:lnTo>
                <a:lnTo>
                  <a:pt x="9259" y="119781"/>
                </a:lnTo>
                <a:lnTo>
                  <a:pt x="10936" y="122716"/>
                </a:lnTo>
                <a:lnTo>
                  <a:pt x="12052" y="125467"/>
                </a:lnTo>
                <a:lnTo>
                  <a:pt x="12797" y="128095"/>
                </a:lnTo>
                <a:lnTo>
                  <a:pt x="13294" y="130640"/>
                </a:lnTo>
                <a:lnTo>
                  <a:pt x="13625" y="133924"/>
                </a:lnTo>
                <a:lnTo>
                  <a:pt x="13845" y="137702"/>
                </a:lnTo>
                <a:lnTo>
                  <a:pt x="14090" y="145338"/>
                </a:lnTo>
                <a:lnTo>
                  <a:pt x="14248" y="156708"/>
                </a:lnTo>
                <a:lnTo>
                  <a:pt x="14278" y="162805"/>
                </a:lnTo>
                <a:lnTo>
                  <a:pt x="15075" y="164099"/>
                </a:lnTo>
                <a:lnTo>
                  <a:pt x="16399" y="165756"/>
                </a:lnTo>
                <a:lnTo>
                  <a:pt x="21431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249"/>
          <p:cNvSpPr/>
          <p:nvPr/>
        </p:nvSpPr>
        <p:spPr>
          <a:xfrm>
            <a:off x="8801100" y="2443162"/>
            <a:ext cx="120335" cy="328614"/>
          </a:xfrm>
          <a:custGeom>
            <a:avLst/>
            <a:gdLst/>
            <a:ahLst/>
            <a:cxnLst/>
            <a:rect l="0" t="0" r="0" b="0"/>
            <a:pathLst>
              <a:path w="120335" h="328614">
                <a:moveTo>
                  <a:pt x="0" y="0"/>
                </a:moveTo>
                <a:lnTo>
                  <a:pt x="3792" y="3793"/>
                </a:lnTo>
                <a:lnTo>
                  <a:pt x="5702" y="4910"/>
                </a:lnTo>
                <a:lnTo>
                  <a:pt x="7770" y="5654"/>
                </a:lnTo>
                <a:lnTo>
                  <a:pt x="9943" y="6151"/>
                </a:lnTo>
                <a:lnTo>
                  <a:pt x="12185" y="6482"/>
                </a:lnTo>
                <a:lnTo>
                  <a:pt x="14473" y="6702"/>
                </a:lnTo>
                <a:lnTo>
                  <a:pt x="16792" y="6850"/>
                </a:lnTo>
                <a:lnTo>
                  <a:pt x="19132" y="7741"/>
                </a:lnTo>
                <a:lnTo>
                  <a:pt x="21485" y="9130"/>
                </a:lnTo>
                <a:lnTo>
                  <a:pt x="23849" y="10849"/>
                </a:lnTo>
                <a:lnTo>
                  <a:pt x="26217" y="12789"/>
                </a:lnTo>
                <a:lnTo>
                  <a:pt x="28591" y="14876"/>
                </a:lnTo>
                <a:lnTo>
                  <a:pt x="30966" y="17061"/>
                </a:lnTo>
                <a:lnTo>
                  <a:pt x="34138" y="19312"/>
                </a:lnTo>
                <a:lnTo>
                  <a:pt x="37840" y="21606"/>
                </a:lnTo>
                <a:lnTo>
                  <a:pt x="41895" y="23929"/>
                </a:lnTo>
                <a:lnTo>
                  <a:pt x="45392" y="26271"/>
                </a:lnTo>
                <a:lnTo>
                  <a:pt x="48517" y="28627"/>
                </a:lnTo>
                <a:lnTo>
                  <a:pt x="51395" y="30991"/>
                </a:lnTo>
                <a:lnTo>
                  <a:pt x="54901" y="34154"/>
                </a:lnTo>
                <a:lnTo>
                  <a:pt x="63029" y="41903"/>
                </a:lnTo>
                <a:lnTo>
                  <a:pt x="67419" y="45397"/>
                </a:lnTo>
                <a:lnTo>
                  <a:pt x="71935" y="48521"/>
                </a:lnTo>
                <a:lnTo>
                  <a:pt x="76530" y="51397"/>
                </a:lnTo>
                <a:lnTo>
                  <a:pt x="80390" y="54902"/>
                </a:lnTo>
                <a:lnTo>
                  <a:pt x="83755" y="58827"/>
                </a:lnTo>
                <a:lnTo>
                  <a:pt x="86793" y="63030"/>
                </a:lnTo>
                <a:lnTo>
                  <a:pt x="89613" y="67420"/>
                </a:lnTo>
                <a:lnTo>
                  <a:pt x="92285" y="71935"/>
                </a:lnTo>
                <a:lnTo>
                  <a:pt x="94861" y="76531"/>
                </a:lnTo>
                <a:lnTo>
                  <a:pt x="97722" y="85872"/>
                </a:lnTo>
                <a:lnTo>
                  <a:pt x="99787" y="95316"/>
                </a:lnTo>
                <a:lnTo>
                  <a:pt x="103351" y="104804"/>
                </a:lnTo>
                <a:lnTo>
                  <a:pt x="105414" y="109557"/>
                </a:lnTo>
                <a:lnTo>
                  <a:pt x="109821" y="119071"/>
                </a:lnTo>
                <a:lnTo>
                  <a:pt x="112309" y="128592"/>
                </a:lnTo>
                <a:lnTo>
                  <a:pt x="114209" y="138114"/>
                </a:lnTo>
                <a:lnTo>
                  <a:pt x="117699" y="147638"/>
                </a:lnTo>
                <a:lnTo>
                  <a:pt x="119779" y="157163"/>
                </a:lnTo>
                <a:lnTo>
                  <a:pt x="120334" y="161926"/>
                </a:lnTo>
                <a:lnTo>
                  <a:pt x="119911" y="167482"/>
                </a:lnTo>
                <a:lnTo>
                  <a:pt x="118833" y="173567"/>
                </a:lnTo>
                <a:lnTo>
                  <a:pt x="117323" y="180005"/>
                </a:lnTo>
                <a:lnTo>
                  <a:pt x="116314" y="186678"/>
                </a:lnTo>
                <a:lnTo>
                  <a:pt x="115644" y="193509"/>
                </a:lnTo>
                <a:lnTo>
                  <a:pt x="115195" y="200443"/>
                </a:lnTo>
                <a:lnTo>
                  <a:pt x="114102" y="206654"/>
                </a:lnTo>
                <a:lnTo>
                  <a:pt x="112581" y="212382"/>
                </a:lnTo>
                <a:lnTo>
                  <a:pt x="110773" y="217788"/>
                </a:lnTo>
                <a:lnTo>
                  <a:pt x="108773" y="222979"/>
                </a:lnTo>
                <a:lnTo>
                  <a:pt x="106646" y="228028"/>
                </a:lnTo>
                <a:lnTo>
                  <a:pt x="104435" y="232981"/>
                </a:lnTo>
                <a:lnTo>
                  <a:pt x="98198" y="243427"/>
                </a:lnTo>
                <a:lnTo>
                  <a:pt x="78569" y="274084"/>
                </a:lnTo>
                <a:lnTo>
                  <a:pt x="69842" y="285910"/>
                </a:lnTo>
                <a:lnTo>
                  <a:pt x="62435" y="294588"/>
                </a:lnTo>
                <a:lnTo>
                  <a:pt x="30202" y="326983"/>
                </a:lnTo>
                <a:lnTo>
                  <a:pt x="28865" y="327526"/>
                </a:lnTo>
                <a:lnTo>
                  <a:pt x="25264" y="328130"/>
                </a:lnTo>
                <a:lnTo>
                  <a:pt x="21443" y="328611"/>
                </a:lnTo>
                <a:lnTo>
                  <a:pt x="21431" y="3286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250"/>
          <p:cNvSpPr/>
          <p:nvPr/>
        </p:nvSpPr>
        <p:spPr>
          <a:xfrm>
            <a:off x="4608021" y="3036093"/>
            <a:ext cx="221155" cy="457201"/>
          </a:xfrm>
          <a:custGeom>
            <a:avLst/>
            <a:gdLst/>
            <a:ahLst/>
            <a:cxnLst/>
            <a:rect l="0" t="0" r="0" b="0"/>
            <a:pathLst>
              <a:path w="221155" h="457201">
                <a:moveTo>
                  <a:pt x="221154" y="0"/>
                </a:moveTo>
                <a:lnTo>
                  <a:pt x="197012" y="0"/>
                </a:lnTo>
                <a:lnTo>
                  <a:pt x="195534" y="794"/>
                </a:lnTo>
                <a:lnTo>
                  <a:pt x="194549" y="2117"/>
                </a:lnTo>
                <a:lnTo>
                  <a:pt x="193892" y="3793"/>
                </a:lnTo>
                <a:lnTo>
                  <a:pt x="191867" y="4910"/>
                </a:lnTo>
                <a:lnTo>
                  <a:pt x="185384" y="6151"/>
                </a:lnTo>
                <a:lnTo>
                  <a:pt x="180393" y="6850"/>
                </a:lnTo>
                <a:lnTo>
                  <a:pt x="177109" y="9130"/>
                </a:lnTo>
                <a:lnTo>
                  <a:pt x="175121" y="10850"/>
                </a:lnTo>
                <a:lnTo>
                  <a:pt x="169828" y="13583"/>
                </a:lnTo>
                <a:lnTo>
                  <a:pt x="162330" y="16993"/>
                </a:lnTo>
                <a:lnTo>
                  <a:pt x="153363" y="20854"/>
                </a:lnTo>
                <a:lnTo>
                  <a:pt x="146591" y="24221"/>
                </a:lnTo>
                <a:lnTo>
                  <a:pt x="141283" y="27260"/>
                </a:lnTo>
                <a:lnTo>
                  <a:pt x="136951" y="30080"/>
                </a:lnTo>
                <a:lnTo>
                  <a:pt x="133268" y="32753"/>
                </a:lnTo>
                <a:lnTo>
                  <a:pt x="127060" y="37840"/>
                </a:lnTo>
                <a:lnTo>
                  <a:pt x="121655" y="42748"/>
                </a:lnTo>
                <a:lnTo>
                  <a:pt x="116606" y="47574"/>
                </a:lnTo>
                <a:lnTo>
                  <a:pt x="90187" y="73818"/>
                </a:lnTo>
                <a:lnTo>
                  <a:pt x="85423" y="80698"/>
                </a:lnTo>
                <a:lnTo>
                  <a:pt x="80661" y="88254"/>
                </a:lnTo>
                <a:lnTo>
                  <a:pt x="75897" y="94257"/>
                </a:lnTo>
                <a:lnTo>
                  <a:pt x="71135" y="99571"/>
                </a:lnTo>
                <a:lnTo>
                  <a:pt x="66372" y="105373"/>
                </a:lnTo>
                <a:lnTo>
                  <a:pt x="61610" y="113243"/>
                </a:lnTo>
                <a:lnTo>
                  <a:pt x="56847" y="119916"/>
                </a:lnTo>
                <a:lnTo>
                  <a:pt x="52085" y="126321"/>
                </a:lnTo>
                <a:lnTo>
                  <a:pt x="47322" y="134459"/>
                </a:lnTo>
                <a:lnTo>
                  <a:pt x="42560" y="141252"/>
                </a:lnTo>
                <a:lnTo>
                  <a:pt x="40179" y="144174"/>
                </a:lnTo>
                <a:lnTo>
                  <a:pt x="38591" y="147710"/>
                </a:lnTo>
                <a:lnTo>
                  <a:pt x="35563" y="160271"/>
                </a:lnTo>
                <a:lnTo>
                  <a:pt x="29992" y="173253"/>
                </a:lnTo>
                <a:lnTo>
                  <a:pt x="25597" y="179660"/>
                </a:lnTo>
                <a:lnTo>
                  <a:pt x="24107" y="183273"/>
                </a:lnTo>
                <a:lnTo>
                  <a:pt x="21218" y="195150"/>
                </a:lnTo>
                <a:lnTo>
                  <a:pt x="16481" y="204842"/>
                </a:lnTo>
                <a:lnTo>
                  <a:pt x="14724" y="217416"/>
                </a:lnTo>
                <a:lnTo>
                  <a:pt x="14314" y="226540"/>
                </a:lnTo>
                <a:lnTo>
                  <a:pt x="13410" y="230402"/>
                </a:lnTo>
                <a:lnTo>
                  <a:pt x="9140" y="240423"/>
                </a:lnTo>
                <a:lnTo>
                  <a:pt x="7522" y="253093"/>
                </a:lnTo>
                <a:lnTo>
                  <a:pt x="7144" y="262240"/>
                </a:lnTo>
                <a:lnTo>
                  <a:pt x="6249" y="266108"/>
                </a:lnTo>
                <a:lnTo>
                  <a:pt x="1991" y="276138"/>
                </a:lnTo>
                <a:lnTo>
                  <a:pt x="377" y="288811"/>
                </a:lnTo>
                <a:lnTo>
                  <a:pt x="0" y="297959"/>
                </a:lnTo>
                <a:lnTo>
                  <a:pt x="1948" y="307316"/>
                </a:lnTo>
                <a:lnTo>
                  <a:pt x="5391" y="319392"/>
                </a:lnTo>
                <a:lnTo>
                  <a:pt x="6412" y="330114"/>
                </a:lnTo>
                <a:lnTo>
                  <a:pt x="6555" y="334376"/>
                </a:lnTo>
                <a:lnTo>
                  <a:pt x="8830" y="343345"/>
                </a:lnTo>
                <a:lnTo>
                  <a:pt x="12458" y="355203"/>
                </a:lnTo>
                <a:lnTo>
                  <a:pt x="12966" y="358246"/>
                </a:lnTo>
                <a:lnTo>
                  <a:pt x="17766" y="365860"/>
                </a:lnTo>
                <a:lnTo>
                  <a:pt x="24397" y="373742"/>
                </a:lnTo>
                <a:lnTo>
                  <a:pt x="29990" y="379891"/>
                </a:lnTo>
                <a:lnTo>
                  <a:pt x="31799" y="382642"/>
                </a:lnTo>
                <a:lnTo>
                  <a:pt x="35931" y="391100"/>
                </a:lnTo>
                <a:lnTo>
                  <a:pt x="42525" y="398983"/>
                </a:lnTo>
                <a:lnTo>
                  <a:pt x="48629" y="405662"/>
                </a:lnTo>
                <a:lnTo>
                  <a:pt x="56529" y="413884"/>
                </a:lnTo>
                <a:lnTo>
                  <a:pt x="66309" y="423773"/>
                </a:lnTo>
                <a:lnTo>
                  <a:pt x="69506" y="425391"/>
                </a:lnTo>
                <a:lnTo>
                  <a:pt x="73224" y="426468"/>
                </a:lnTo>
                <a:lnTo>
                  <a:pt x="77290" y="427187"/>
                </a:lnTo>
                <a:lnTo>
                  <a:pt x="83925" y="430103"/>
                </a:lnTo>
                <a:lnTo>
                  <a:pt x="89520" y="433251"/>
                </a:lnTo>
                <a:lnTo>
                  <a:pt x="94652" y="434650"/>
                </a:lnTo>
                <a:lnTo>
                  <a:pt x="99578" y="437389"/>
                </a:lnTo>
                <a:lnTo>
                  <a:pt x="102004" y="439230"/>
                </a:lnTo>
                <a:lnTo>
                  <a:pt x="106815" y="441276"/>
                </a:lnTo>
                <a:lnTo>
                  <a:pt x="112393" y="442185"/>
                </a:lnTo>
                <a:lnTo>
                  <a:pt x="116103" y="442428"/>
                </a:lnTo>
                <a:lnTo>
                  <a:pt x="120163" y="442590"/>
                </a:lnTo>
                <a:lnTo>
                  <a:pt x="122871" y="443491"/>
                </a:lnTo>
                <a:lnTo>
                  <a:pt x="124676" y="444886"/>
                </a:lnTo>
                <a:lnTo>
                  <a:pt x="125878" y="446609"/>
                </a:lnTo>
                <a:lnTo>
                  <a:pt x="127474" y="447758"/>
                </a:lnTo>
                <a:lnTo>
                  <a:pt x="131365" y="449035"/>
                </a:lnTo>
                <a:lnTo>
                  <a:pt x="138017" y="449754"/>
                </a:lnTo>
                <a:lnTo>
                  <a:pt x="139535" y="450648"/>
                </a:lnTo>
                <a:lnTo>
                  <a:pt x="140548" y="452039"/>
                </a:lnTo>
                <a:lnTo>
                  <a:pt x="141222" y="453759"/>
                </a:lnTo>
                <a:lnTo>
                  <a:pt x="142466" y="454906"/>
                </a:lnTo>
                <a:lnTo>
                  <a:pt x="144090" y="455670"/>
                </a:lnTo>
                <a:lnTo>
                  <a:pt x="148604" y="456898"/>
                </a:lnTo>
                <a:lnTo>
                  <a:pt x="151339" y="457066"/>
                </a:lnTo>
                <a:lnTo>
                  <a:pt x="156860" y="4572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InkAnnotation251"/>
          <p:cNvSpPr/>
          <p:nvPr/>
        </p:nvSpPr>
        <p:spPr>
          <a:xfrm>
            <a:off x="4857750" y="3207543"/>
            <a:ext cx="264319" cy="164308"/>
          </a:xfrm>
          <a:custGeom>
            <a:avLst/>
            <a:gdLst/>
            <a:ahLst/>
            <a:cxnLst/>
            <a:rect l="0" t="0" r="0" b="0"/>
            <a:pathLst>
              <a:path w="264319" h="164308">
                <a:moveTo>
                  <a:pt x="0" y="0"/>
                </a:moveTo>
                <a:lnTo>
                  <a:pt x="13000" y="0"/>
                </a:lnTo>
                <a:lnTo>
                  <a:pt x="15832" y="2117"/>
                </a:lnTo>
                <a:lnTo>
                  <a:pt x="17698" y="3793"/>
                </a:lnTo>
                <a:lnTo>
                  <a:pt x="19736" y="4910"/>
                </a:lnTo>
                <a:lnTo>
                  <a:pt x="26397" y="7276"/>
                </a:lnTo>
                <a:lnTo>
                  <a:pt x="31046" y="10642"/>
                </a:lnTo>
                <a:lnTo>
                  <a:pt x="37875" y="14784"/>
                </a:lnTo>
                <a:lnTo>
                  <a:pt x="45408" y="18477"/>
                </a:lnTo>
                <a:lnTo>
                  <a:pt x="51402" y="20119"/>
                </a:lnTo>
                <a:lnTo>
                  <a:pt x="58828" y="25081"/>
                </a:lnTo>
                <a:lnTo>
                  <a:pt x="63032" y="28627"/>
                </a:lnTo>
                <a:lnTo>
                  <a:pt x="67421" y="31785"/>
                </a:lnTo>
                <a:lnTo>
                  <a:pt x="71935" y="34684"/>
                </a:lnTo>
                <a:lnTo>
                  <a:pt x="76532" y="37410"/>
                </a:lnTo>
                <a:lnTo>
                  <a:pt x="81183" y="40022"/>
                </a:lnTo>
                <a:lnTo>
                  <a:pt x="90586" y="45039"/>
                </a:lnTo>
                <a:lnTo>
                  <a:pt x="95315" y="48283"/>
                </a:lnTo>
                <a:lnTo>
                  <a:pt x="100056" y="52032"/>
                </a:lnTo>
                <a:lnTo>
                  <a:pt x="104804" y="56119"/>
                </a:lnTo>
                <a:lnTo>
                  <a:pt x="109557" y="59638"/>
                </a:lnTo>
                <a:lnTo>
                  <a:pt x="114312" y="62778"/>
                </a:lnTo>
                <a:lnTo>
                  <a:pt x="119071" y="65664"/>
                </a:lnTo>
                <a:lnTo>
                  <a:pt x="123830" y="69176"/>
                </a:lnTo>
                <a:lnTo>
                  <a:pt x="128590" y="73105"/>
                </a:lnTo>
                <a:lnTo>
                  <a:pt x="133352" y="77312"/>
                </a:lnTo>
                <a:lnTo>
                  <a:pt x="138113" y="80910"/>
                </a:lnTo>
                <a:lnTo>
                  <a:pt x="142876" y="84102"/>
                </a:lnTo>
                <a:lnTo>
                  <a:pt x="147638" y="87024"/>
                </a:lnTo>
                <a:lnTo>
                  <a:pt x="152401" y="89766"/>
                </a:lnTo>
                <a:lnTo>
                  <a:pt x="161925" y="94929"/>
                </a:lnTo>
                <a:lnTo>
                  <a:pt x="165893" y="98212"/>
                </a:lnTo>
                <a:lnTo>
                  <a:pt x="169333" y="101987"/>
                </a:lnTo>
                <a:lnTo>
                  <a:pt x="172419" y="106091"/>
                </a:lnTo>
                <a:lnTo>
                  <a:pt x="176065" y="109621"/>
                </a:lnTo>
                <a:lnTo>
                  <a:pt x="180083" y="112768"/>
                </a:lnTo>
                <a:lnTo>
                  <a:pt x="184349" y="115661"/>
                </a:lnTo>
                <a:lnTo>
                  <a:pt x="188781" y="118382"/>
                </a:lnTo>
                <a:lnTo>
                  <a:pt x="193323" y="120991"/>
                </a:lnTo>
                <a:lnTo>
                  <a:pt x="197937" y="123523"/>
                </a:lnTo>
                <a:lnTo>
                  <a:pt x="205182" y="128453"/>
                </a:lnTo>
                <a:lnTo>
                  <a:pt x="211842" y="133290"/>
                </a:lnTo>
                <a:lnTo>
                  <a:pt x="220093" y="138086"/>
                </a:lnTo>
                <a:lnTo>
                  <a:pt x="226936" y="142864"/>
                </a:lnTo>
                <a:lnTo>
                  <a:pt x="232623" y="147632"/>
                </a:lnTo>
                <a:lnTo>
                  <a:pt x="237797" y="152398"/>
                </a:lnTo>
                <a:lnTo>
                  <a:pt x="240287" y="153986"/>
                </a:lnTo>
                <a:lnTo>
                  <a:pt x="247584" y="157015"/>
                </a:lnTo>
                <a:lnTo>
                  <a:pt x="253981" y="161793"/>
                </a:lnTo>
                <a:lnTo>
                  <a:pt x="255755" y="163190"/>
                </a:lnTo>
                <a:lnTo>
                  <a:pt x="258660" y="163810"/>
                </a:lnTo>
                <a:lnTo>
                  <a:pt x="264318" y="1643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252"/>
          <p:cNvSpPr/>
          <p:nvPr/>
        </p:nvSpPr>
        <p:spPr>
          <a:xfrm>
            <a:off x="4900612" y="3186112"/>
            <a:ext cx="192882" cy="221457"/>
          </a:xfrm>
          <a:custGeom>
            <a:avLst/>
            <a:gdLst/>
            <a:ahLst/>
            <a:cxnLst/>
            <a:rect l="0" t="0" r="0" b="0"/>
            <a:pathLst>
              <a:path w="192882" h="221457">
                <a:moveTo>
                  <a:pt x="192881" y="0"/>
                </a:moveTo>
                <a:lnTo>
                  <a:pt x="189090" y="0"/>
                </a:lnTo>
                <a:lnTo>
                  <a:pt x="187178" y="794"/>
                </a:lnTo>
                <a:lnTo>
                  <a:pt x="182938" y="3793"/>
                </a:lnTo>
                <a:lnTo>
                  <a:pt x="181490" y="5703"/>
                </a:lnTo>
                <a:lnTo>
                  <a:pt x="180525" y="7771"/>
                </a:lnTo>
                <a:lnTo>
                  <a:pt x="179881" y="9943"/>
                </a:lnTo>
                <a:lnTo>
                  <a:pt x="177865" y="12185"/>
                </a:lnTo>
                <a:lnTo>
                  <a:pt x="174932" y="14474"/>
                </a:lnTo>
                <a:lnTo>
                  <a:pt x="171391" y="16793"/>
                </a:lnTo>
                <a:lnTo>
                  <a:pt x="168235" y="19926"/>
                </a:lnTo>
                <a:lnTo>
                  <a:pt x="165339" y="23603"/>
                </a:lnTo>
                <a:lnTo>
                  <a:pt x="162613" y="27642"/>
                </a:lnTo>
                <a:lnTo>
                  <a:pt x="159209" y="31921"/>
                </a:lnTo>
                <a:lnTo>
                  <a:pt x="155352" y="36362"/>
                </a:lnTo>
                <a:lnTo>
                  <a:pt x="151193" y="40910"/>
                </a:lnTo>
                <a:lnTo>
                  <a:pt x="142339" y="50197"/>
                </a:lnTo>
                <a:lnTo>
                  <a:pt x="137754" y="54896"/>
                </a:lnTo>
                <a:lnTo>
                  <a:pt x="133112" y="60410"/>
                </a:lnTo>
                <a:lnTo>
                  <a:pt x="128429" y="66467"/>
                </a:lnTo>
                <a:lnTo>
                  <a:pt x="123719" y="72886"/>
                </a:lnTo>
                <a:lnTo>
                  <a:pt x="114253" y="86369"/>
                </a:lnTo>
                <a:lnTo>
                  <a:pt x="109506" y="93298"/>
                </a:lnTo>
                <a:lnTo>
                  <a:pt x="104754" y="99505"/>
                </a:lnTo>
                <a:lnTo>
                  <a:pt x="99999" y="105230"/>
                </a:lnTo>
                <a:lnTo>
                  <a:pt x="95241" y="110635"/>
                </a:lnTo>
                <a:lnTo>
                  <a:pt x="90482" y="116619"/>
                </a:lnTo>
                <a:lnTo>
                  <a:pt x="85722" y="122990"/>
                </a:lnTo>
                <a:lnTo>
                  <a:pt x="80960" y="129618"/>
                </a:lnTo>
                <a:lnTo>
                  <a:pt x="76198" y="135625"/>
                </a:lnTo>
                <a:lnTo>
                  <a:pt x="71436" y="141216"/>
                </a:lnTo>
                <a:lnTo>
                  <a:pt x="66675" y="146532"/>
                </a:lnTo>
                <a:lnTo>
                  <a:pt x="57150" y="156671"/>
                </a:lnTo>
                <a:lnTo>
                  <a:pt x="52388" y="161598"/>
                </a:lnTo>
                <a:lnTo>
                  <a:pt x="48419" y="166469"/>
                </a:lnTo>
                <a:lnTo>
                  <a:pt x="44979" y="171305"/>
                </a:lnTo>
                <a:lnTo>
                  <a:pt x="41893" y="176115"/>
                </a:lnTo>
                <a:lnTo>
                  <a:pt x="39041" y="180910"/>
                </a:lnTo>
                <a:lnTo>
                  <a:pt x="36345" y="185694"/>
                </a:lnTo>
                <a:lnTo>
                  <a:pt x="33756" y="190471"/>
                </a:lnTo>
                <a:lnTo>
                  <a:pt x="31235" y="194450"/>
                </a:lnTo>
                <a:lnTo>
                  <a:pt x="26318" y="200987"/>
                </a:lnTo>
                <a:lnTo>
                  <a:pt x="23102" y="203841"/>
                </a:lnTo>
                <a:lnTo>
                  <a:pt x="19370" y="206538"/>
                </a:lnTo>
                <a:lnTo>
                  <a:pt x="15294" y="209129"/>
                </a:lnTo>
                <a:lnTo>
                  <a:pt x="12577" y="211651"/>
                </a:lnTo>
                <a:lnTo>
                  <a:pt x="10767" y="214126"/>
                </a:lnTo>
                <a:lnTo>
                  <a:pt x="9559" y="216569"/>
                </a:lnTo>
                <a:lnTo>
                  <a:pt x="7960" y="218198"/>
                </a:lnTo>
                <a:lnTo>
                  <a:pt x="6101" y="219284"/>
                </a:lnTo>
                <a:lnTo>
                  <a:pt x="0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InkAnnotation253"/>
          <p:cNvSpPr/>
          <p:nvPr/>
        </p:nvSpPr>
        <p:spPr>
          <a:xfrm>
            <a:off x="5264943" y="3264693"/>
            <a:ext cx="128589" cy="21433"/>
          </a:xfrm>
          <a:custGeom>
            <a:avLst/>
            <a:gdLst/>
            <a:ahLst/>
            <a:cxnLst/>
            <a:rect l="0" t="0" r="0" b="0"/>
            <a:pathLst>
              <a:path w="128589" h="21433">
                <a:moveTo>
                  <a:pt x="0" y="21432"/>
                </a:moveTo>
                <a:lnTo>
                  <a:pt x="0" y="17639"/>
                </a:lnTo>
                <a:lnTo>
                  <a:pt x="1587" y="16522"/>
                </a:lnTo>
                <a:lnTo>
                  <a:pt x="4234" y="15777"/>
                </a:lnTo>
                <a:lnTo>
                  <a:pt x="12302" y="14582"/>
                </a:lnTo>
                <a:lnTo>
                  <a:pt x="15521" y="14418"/>
                </a:lnTo>
                <a:lnTo>
                  <a:pt x="20392" y="14346"/>
                </a:lnTo>
                <a:lnTo>
                  <a:pt x="27849" y="14314"/>
                </a:lnTo>
                <a:lnTo>
                  <a:pt x="31266" y="13511"/>
                </a:lnTo>
                <a:lnTo>
                  <a:pt x="34338" y="12182"/>
                </a:lnTo>
                <a:lnTo>
                  <a:pt x="37179" y="10503"/>
                </a:lnTo>
                <a:lnTo>
                  <a:pt x="40662" y="9383"/>
                </a:lnTo>
                <a:lnTo>
                  <a:pt x="44570" y="8637"/>
                </a:lnTo>
                <a:lnTo>
                  <a:pt x="48764" y="8139"/>
                </a:lnTo>
                <a:lnTo>
                  <a:pt x="53941" y="7808"/>
                </a:lnTo>
                <a:lnTo>
                  <a:pt x="59773" y="7586"/>
                </a:lnTo>
                <a:lnTo>
                  <a:pt x="77242" y="7275"/>
                </a:lnTo>
                <a:lnTo>
                  <a:pt x="82451" y="7231"/>
                </a:lnTo>
                <a:lnTo>
                  <a:pt x="87511" y="6408"/>
                </a:lnTo>
                <a:lnTo>
                  <a:pt x="92473" y="5066"/>
                </a:lnTo>
                <a:lnTo>
                  <a:pt x="97366" y="3378"/>
                </a:lnTo>
                <a:lnTo>
                  <a:pt x="101424" y="2252"/>
                </a:lnTo>
                <a:lnTo>
                  <a:pt x="104922" y="1501"/>
                </a:lnTo>
                <a:lnTo>
                  <a:pt x="108048" y="1001"/>
                </a:lnTo>
                <a:lnTo>
                  <a:pt x="111720" y="668"/>
                </a:lnTo>
                <a:lnTo>
                  <a:pt x="115755" y="445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InkAnnotation254"/>
          <p:cNvSpPr/>
          <p:nvPr/>
        </p:nvSpPr>
        <p:spPr>
          <a:xfrm>
            <a:off x="5557837" y="3150393"/>
            <a:ext cx="57151" cy="200026"/>
          </a:xfrm>
          <a:custGeom>
            <a:avLst/>
            <a:gdLst/>
            <a:ahLst/>
            <a:cxnLst/>
            <a:rect l="0" t="0" r="0" b="0"/>
            <a:pathLst>
              <a:path w="57151" h="200026">
                <a:moveTo>
                  <a:pt x="0" y="0"/>
                </a:moveTo>
                <a:lnTo>
                  <a:pt x="6850" y="0"/>
                </a:lnTo>
                <a:lnTo>
                  <a:pt x="7086" y="5703"/>
                </a:lnTo>
                <a:lnTo>
                  <a:pt x="7118" y="9943"/>
                </a:lnTo>
                <a:lnTo>
                  <a:pt x="7920" y="12979"/>
                </a:lnTo>
                <a:lnTo>
                  <a:pt x="9248" y="16591"/>
                </a:lnTo>
                <a:lnTo>
                  <a:pt x="10928" y="20586"/>
                </a:lnTo>
                <a:lnTo>
                  <a:pt x="12048" y="24042"/>
                </a:lnTo>
                <a:lnTo>
                  <a:pt x="13292" y="30000"/>
                </a:lnTo>
                <a:lnTo>
                  <a:pt x="13624" y="33494"/>
                </a:lnTo>
                <a:lnTo>
                  <a:pt x="13846" y="37411"/>
                </a:lnTo>
                <a:lnTo>
                  <a:pt x="13992" y="41609"/>
                </a:lnTo>
                <a:lnTo>
                  <a:pt x="14885" y="45996"/>
                </a:lnTo>
                <a:lnTo>
                  <a:pt x="16273" y="50508"/>
                </a:lnTo>
                <a:lnTo>
                  <a:pt x="17992" y="55103"/>
                </a:lnTo>
                <a:lnTo>
                  <a:pt x="19138" y="59754"/>
                </a:lnTo>
                <a:lnTo>
                  <a:pt x="19903" y="64443"/>
                </a:lnTo>
                <a:lnTo>
                  <a:pt x="20413" y="69155"/>
                </a:lnTo>
                <a:lnTo>
                  <a:pt x="21546" y="73885"/>
                </a:lnTo>
                <a:lnTo>
                  <a:pt x="23095" y="78626"/>
                </a:lnTo>
                <a:lnTo>
                  <a:pt x="24922" y="83373"/>
                </a:lnTo>
                <a:lnTo>
                  <a:pt x="26139" y="88126"/>
                </a:lnTo>
                <a:lnTo>
                  <a:pt x="26952" y="92882"/>
                </a:lnTo>
                <a:lnTo>
                  <a:pt x="27493" y="97640"/>
                </a:lnTo>
                <a:lnTo>
                  <a:pt x="27853" y="102400"/>
                </a:lnTo>
                <a:lnTo>
                  <a:pt x="28094" y="107160"/>
                </a:lnTo>
                <a:lnTo>
                  <a:pt x="28254" y="111921"/>
                </a:lnTo>
                <a:lnTo>
                  <a:pt x="29155" y="116683"/>
                </a:lnTo>
                <a:lnTo>
                  <a:pt x="30549" y="121445"/>
                </a:lnTo>
                <a:lnTo>
                  <a:pt x="32272" y="126207"/>
                </a:lnTo>
                <a:lnTo>
                  <a:pt x="33421" y="130969"/>
                </a:lnTo>
                <a:lnTo>
                  <a:pt x="34187" y="135732"/>
                </a:lnTo>
                <a:lnTo>
                  <a:pt x="34698" y="140494"/>
                </a:lnTo>
                <a:lnTo>
                  <a:pt x="35039" y="145257"/>
                </a:lnTo>
                <a:lnTo>
                  <a:pt x="35265" y="150019"/>
                </a:lnTo>
                <a:lnTo>
                  <a:pt x="35584" y="162190"/>
                </a:lnTo>
                <a:lnTo>
                  <a:pt x="35629" y="165277"/>
                </a:lnTo>
                <a:lnTo>
                  <a:pt x="36452" y="168128"/>
                </a:lnTo>
                <a:lnTo>
                  <a:pt x="37795" y="170824"/>
                </a:lnTo>
                <a:lnTo>
                  <a:pt x="39485" y="173413"/>
                </a:lnTo>
                <a:lnTo>
                  <a:pt x="40610" y="175934"/>
                </a:lnTo>
                <a:lnTo>
                  <a:pt x="41861" y="180851"/>
                </a:lnTo>
                <a:lnTo>
                  <a:pt x="43783" y="184068"/>
                </a:lnTo>
                <a:lnTo>
                  <a:pt x="46651" y="187799"/>
                </a:lnTo>
                <a:lnTo>
                  <a:pt x="57150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255"/>
          <p:cNvSpPr/>
          <p:nvPr/>
        </p:nvSpPr>
        <p:spPr>
          <a:xfrm>
            <a:off x="5715000" y="3064668"/>
            <a:ext cx="164296" cy="385764"/>
          </a:xfrm>
          <a:custGeom>
            <a:avLst/>
            <a:gdLst/>
            <a:ahLst/>
            <a:cxnLst/>
            <a:rect l="0" t="0" r="0" b="0"/>
            <a:pathLst>
              <a:path w="164296" h="385764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3" y="3793"/>
                </a:lnTo>
                <a:lnTo>
                  <a:pt x="13000" y="6151"/>
                </a:lnTo>
                <a:lnTo>
                  <a:pt x="17948" y="8819"/>
                </a:lnTo>
                <a:lnTo>
                  <a:pt x="21490" y="10642"/>
                </a:lnTo>
                <a:lnTo>
                  <a:pt x="24646" y="12651"/>
                </a:lnTo>
                <a:lnTo>
                  <a:pt x="27543" y="14784"/>
                </a:lnTo>
                <a:lnTo>
                  <a:pt x="30269" y="17000"/>
                </a:lnTo>
                <a:lnTo>
                  <a:pt x="33673" y="19271"/>
                </a:lnTo>
                <a:lnTo>
                  <a:pt x="37530" y="21579"/>
                </a:lnTo>
                <a:lnTo>
                  <a:pt x="41689" y="23911"/>
                </a:lnTo>
                <a:lnTo>
                  <a:pt x="50543" y="28619"/>
                </a:lnTo>
                <a:lnTo>
                  <a:pt x="55126" y="30986"/>
                </a:lnTo>
                <a:lnTo>
                  <a:pt x="59770" y="34151"/>
                </a:lnTo>
                <a:lnTo>
                  <a:pt x="64453" y="37849"/>
                </a:lnTo>
                <a:lnTo>
                  <a:pt x="69162" y="41901"/>
                </a:lnTo>
                <a:lnTo>
                  <a:pt x="73889" y="46190"/>
                </a:lnTo>
                <a:lnTo>
                  <a:pt x="83375" y="55190"/>
                </a:lnTo>
                <a:lnTo>
                  <a:pt x="97640" y="69181"/>
                </a:lnTo>
                <a:lnTo>
                  <a:pt x="103193" y="73902"/>
                </a:lnTo>
                <a:lnTo>
                  <a:pt x="109277" y="78637"/>
                </a:lnTo>
                <a:lnTo>
                  <a:pt x="115713" y="83381"/>
                </a:lnTo>
                <a:lnTo>
                  <a:pt x="121592" y="88131"/>
                </a:lnTo>
                <a:lnTo>
                  <a:pt x="127099" y="92885"/>
                </a:lnTo>
                <a:lnTo>
                  <a:pt x="132358" y="97643"/>
                </a:lnTo>
                <a:lnTo>
                  <a:pt x="136657" y="102401"/>
                </a:lnTo>
                <a:lnTo>
                  <a:pt x="140318" y="107162"/>
                </a:lnTo>
                <a:lnTo>
                  <a:pt x="143551" y="111922"/>
                </a:lnTo>
                <a:lnTo>
                  <a:pt x="146501" y="117477"/>
                </a:lnTo>
                <a:lnTo>
                  <a:pt x="149261" y="123562"/>
                </a:lnTo>
                <a:lnTo>
                  <a:pt x="151895" y="130000"/>
                </a:lnTo>
                <a:lnTo>
                  <a:pt x="156938" y="141386"/>
                </a:lnTo>
                <a:lnTo>
                  <a:pt x="159394" y="146645"/>
                </a:lnTo>
                <a:lnTo>
                  <a:pt x="161032" y="152532"/>
                </a:lnTo>
                <a:lnTo>
                  <a:pt x="162123" y="158838"/>
                </a:lnTo>
                <a:lnTo>
                  <a:pt x="162851" y="165424"/>
                </a:lnTo>
                <a:lnTo>
                  <a:pt x="163659" y="176974"/>
                </a:lnTo>
                <a:lnTo>
                  <a:pt x="164019" y="188193"/>
                </a:lnTo>
                <a:lnTo>
                  <a:pt x="164295" y="239191"/>
                </a:lnTo>
                <a:lnTo>
                  <a:pt x="162185" y="249447"/>
                </a:lnTo>
                <a:lnTo>
                  <a:pt x="160511" y="254404"/>
                </a:lnTo>
                <a:lnTo>
                  <a:pt x="139192" y="306890"/>
                </a:lnTo>
                <a:lnTo>
                  <a:pt x="132483" y="322068"/>
                </a:lnTo>
                <a:lnTo>
                  <a:pt x="127216" y="332981"/>
                </a:lnTo>
                <a:lnTo>
                  <a:pt x="122911" y="341050"/>
                </a:lnTo>
                <a:lnTo>
                  <a:pt x="119247" y="347223"/>
                </a:lnTo>
                <a:lnTo>
                  <a:pt x="116010" y="352132"/>
                </a:lnTo>
                <a:lnTo>
                  <a:pt x="113059" y="356199"/>
                </a:lnTo>
                <a:lnTo>
                  <a:pt x="110297" y="359703"/>
                </a:lnTo>
                <a:lnTo>
                  <a:pt x="107663" y="362833"/>
                </a:lnTo>
                <a:lnTo>
                  <a:pt x="102619" y="368428"/>
                </a:lnTo>
                <a:lnTo>
                  <a:pt x="94309" y="377120"/>
                </a:lnTo>
                <a:lnTo>
                  <a:pt x="86057" y="385429"/>
                </a:lnTo>
                <a:lnTo>
                  <a:pt x="83756" y="385614"/>
                </a:lnTo>
                <a:lnTo>
                  <a:pt x="78581" y="3857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256"/>
          <p:cNvSpPr/>
          <p:nvPr/>
        </p:nvSpPr>
        <p:spPr>
          <a:xfrm>
            <a:off x="6215062" y="3236118"/>
            <a:ext cx="157164" cy="14289"/>
          </a:xfrm>
          <a:custGeom>
            <a:avLst/>
            <a:gdLst/>
            <a:ahLst/>
            <a:cxnLst/>
            <a:rect l="0" t="0" r="0" b="0"/>
            <a:pathLst>
              <a:path w="157164" h="14289">
                <a:moveTo>
                  <a:pt x="0" y="14288"/>
                </a:moveTo>
                <a:lnTo>
                  <a:pt x="3793" y="14288"/>
                </a:lnTo>
                <a:lnTo>
                  <a:pt x="5703" y="13494"/>
                </a:lnTo>
                <a:lnTo>
                  <a:pt x="7772" y="12171"/>
                </a:lnTo>
                <a:lnTo>
                  <a:pt x="9944" y="10496"/>
                </a:lnTo>
                <a:lnTo>
                  <a:pt x="16948" y="8585"/>
                </a:lnTo>
                <a:lnTo>
                  <a:pt x="27173" y="6517"/>
                </a:lnTo>
                <a:lnTo>
                  <a:pt x="39546" y="4345"/>
                </a:lnTo>
                <a:lnTo>
                  <a:pt x="49383" y="2897"/>
                </a:lnTo>
                <a:lnTo>
                  <a:pt x="57529" y="1931"/>
                </a:lnTo>
                <a:lnTo>
                  <a:pt x="64546" y="1287"/>
                </a:lnTo>
                <a:lnTo>
                  <a:pt x="70812" y="858"/>
                </a:lnTo>
                <a:lnTo>
                  <a:pt x="76577" y="572"/>
                </a:lnTo>
                <a:lnTo>
                  <a:pt x="90158" y="170"/>
                </a:lnTo>
                <a:lnTo>
                  <a:pt x="109328" y="22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257"/>
          <p:cNvSpPr/>
          <p:nvPr/>
        </p:nvSpPr>
        <p:spPr>
          <a:xfrm>
            <a:off x="6743710" y="3136429"/>
            <a:ext cx="228591" cy="242565"/>
          </a:xfrm>
          <a:custGeom>
            <a:avLst/>
            <a:gdLst/>
            <a:ahLst/>
            <a:cxnLst/>
            <a:rect l="0" t="0" r="0" b="0"/>
            <a:pathLst>
              <a:path w="228591" h="242565">
                <a:moveTo>
                  <a:pt x="21421" y="42539"/>
                </a:moveTo>
                <a:lnTo>
                  <a:pt x="21421" y="29271"/>
                </a:lnTo>
                <a:lnTo>
                  <a:pt x="25212" y="24761"/>
                </a:lnTo>
                <a:lnTo>
                  <a:pt x="31363" y="18398"/>
                </a:lnTo>
                <a:lnTo>
                  <a:pt x="33605" y="16920"/>
                </a:lnTo>
                <a:lnTo>
                  <a:pt x="38213" y="15278"/>
                </a:lnTo>
                <a:lnTo>
                  <a:pt x="45024" y="12432"/>
                </a:lnTo>
                <a:lnTo>
                  <a:pt x="49062" y="10561"/>
                </a:lnTo>
                <a:lnTo>
                  <a:pt x="53342" y="9315"/>
                </a:lnTo>
                <a:lnTo>
                  <a:pt x="57782" y="8483"/>
                </a:lnTo>
                <a:lnTo>
                  <a:pt x="62330" y="7929"/>
                </a:lnTo>
                <a:lnTo>
                  <a:pt x="66951" y="6766"/>
                </a:lnTo>
                <a:lnTo>
                  <a:pt x="71618" y="5197"/>
                </a:lnTo>
                <a:lnTo>
                  <a:pt x="76316" y="3357"/>
                </a:lnTo>
                <a:lnTo>
                  <a:pt x="81036" y="2130"/>
                </a:lnTo>
                <a:lnTo>
                  <a:pt x="85771" y="1312"/>
                </a:lnTo>
                <a:lnTo>
                  <a:pt x="90514" y="767"/>
                </a:lnTo>
                <a:lnTo>
                  <a:pt x="95264" y="403"/>
                </a:lnTo>
                <a:lnTo>
                  <a:pt x="100018" y="162"/>
                </a:lnTo>
                <a:lnTo>
                  <a:pt x="104776" y="0"/>
                </a:lnTo>
                <a:lnTo>
                  <a:pt x="109534" y="686"/>
                </a:lnTo>
                <a:lnTo>
                  <a:pt x="114294" y="1937"/>
                </a:lnTo>
                <a:lnTo>
                  <a:pt x="119055" y="3565"/>
                </a:lnTo>
                <a:lnTo>
                  <a:pt x="123817" y="4650"/>
                </a:lnTo>
                <a:lnTo>
                  <a:pt x="128578" y="5373"/>
                </a:lnTo>
                <a:lnTo>
                  <a:pt x="133340" y="5856"/>
                </a:lnTo>
                <a:lnTo>
                  <a:pt x="137309" y="6971"/>
                </a:lnTo>
                <a:lnTo>
                  <a:pt x="143835" y="10327"/>
                </a:lnTo>
                <a:lnTo>
                  <a:pt x="149381" y="14464"/>
                </a:lnTo>
                <a:lnTo>
                  <a:pt x="151971" y="16679"/>
                </a:lnTo>
                <a:lnTo>
                  <a:pt x="156966" y="23373"/>
                </a:lnTo>
                <a:lnTo>
                  <a:pt x="161832" y="30846"/>
                </a:lnTo>
                <a:lnTo>
                  <a:pt x="166640" y="36813"/>
                </a:lnTo>
                <a:lnTo>
                  <a:pt x="168240" y="40310"/>
                </a:lnTo>
                <a:lnTo>
                  <a:pt x="169306" y="44228"/>
                </a:lnTo>
                <a:lnTo>
                  <a:pt x="170017" y="48428"/>
                </a:lnTo>
                <a:lnTo>
                  <a:pt x="168109" y="59959"/>
                </a:lnTo>
                <a:lnTo>
                  <a:pt x="164457" y="76377"/>
                </a:lnTo>
                <a:lnTo>
                  <a:pt x="159641" y="96054"/>
                </a:lnTo>
                <a:lnTo>
                  <a:pt x="156430" y="110760"/>
                </a:lnTo>
                <a:lnTo>
                  <a:pt x="154289" y="122151"/>
                </a:lnTo>
                <a:lnTo>
                  <a:pt x="152862" y="131332"/>
                </a:lnTo>
                <a:lnTo>
                  <a:pt x="150323" y="139041"/>
                </a:lnTo>
                <a:lnTo>
                  <a:pt x="147043" y="145767"/>
                </a:lnTo>
                <a:lnTo>
                  <a:pt x="143269" y="151840"/>
                </a:lnTo>
                <a:lnTo>
                  <a:pt x="139958" y="157474"/>
                </a:lnTo>
                <a:lnTo>
                  <a:pt x="136959" y="162819"/>
                </a:lnTo>
                <a:lnTo>
                  <a:pt x="134165" y="167969"/>
                </a:lnTo>
                <a:lnTo>
                  <a:pt x="130714" y="172991"/>
                </a:lnTo>
                <a:lnTo>
                  <a:pt x="126827" y="177926"/>
                </a:lnTo>
                <a:lnTo>
                  <a:pt x="122648" y="182803"/>
                </a:lnTo>
                <a:lnTo>
                  <a:pt x="115888" y="190339"/>
                </a:lnTo>
                <a:lnTo>
                  <a:pt x="110237" y="196335"/>
                </a:lnTo>
                <a:lnTo>
                  <a:pt x="98025" y="208767"/>
                </a:lnTo>
                <a:lnTo>
                  <a:pt x="93921" y="212889"/>
                </a:lnTo>
                <a:lnTo>
                  <a:pt x="87245" y="217469"/>
                </a:lnTo>
                <a:lnTo>
                  <a:pt x="81632" y="220299"/>
                </a:lnTo>
                <a:lnTo>
                  <a:pt x="76492" y="224202"/>
                </a:lnTo>
                <a:lnTo>
                  <a:pt x="71560" y="228583"/>
                </a:lnTo>
                <a:lnTo>
                  <a:pt x="69135" y="230862"/>
                </a:lnTo>
                <a:lnTo>
                  <a:pt x="66723" y="232382"/>
                </a:lnTo>
                <a:lnTo>
                  <a:pt x="61928" y="234070"/>
                </a:lnTo>
                <a:lnTo>
                  <a:pt x="55035" y="234821"/>
                </a:lnTo>
                <a:lnTo>
                  <a:pt x="47473" y="235153"/>
                </a:lnTo>
                <a:lnTo>
                  <a:pt x="38752" y="235341"/>
                </a:lnTo>
                <a:lnTo>
                  <a:pt x="26270" y="235410"/>
                </a:lnTo>
                <a:lnTo>
                  <a:pt x="23860" y="234620"/>
                </a:lnTo>
                <a:lnTo>
                  <a:pt x="19065" y="231625"/>
                </a:lnTo>
                <a:lnTo>
                  <a:pt x="14289" y="227648"/>
                </a:lnTo>
                <a:lnTo>
                  <a:pt x="11904" y="225476"/>
                </a:lnTo>
                <a:lnTo>
                  <a:pt x="9519" y="224029"/>
                </a:lnTo>
                <a:lnTo>
                  <a:pt x="4754" y="222420"/>
                </a:lnTo>
                <a:lnTo>
                  <a:pt x="3166" y="220403"/>
                </a:lnTo>
                <a:lnTo>
                  <a:pt x="2106" y="217472"/>
                </a:lnTo>
                <a:lnTo>
                  <a:pt x="930" y="210774"/>
                </a:lnTo>
                <a:lnTo>
                  <a:pt x="408" y="205152"/>
                </a:lnTo>
                <a:lnTo>
                  <a:pt x="176" y="200008"/>
                </a:lnTo>
                <a:lnTo>
                  <a:pt x="44" y="192649"/>
                </a:lnTo>
                <a:lnTo>
                  <a:pt x="0" y="183051"/>
                </a:lnTo>
                <a:lnTo>
                  <a:pt x="790" y="180663"/>
                </a:lnTo>
                <a:lnTo>
                  <a:pt x="3785" y="175894"/>
                </a:lnTo>
                <a:lnTo>
                  <a:pt x="9933" y="168747"/>
                </a:lnTo>
                <a:lnTo>
                  <a:pt x="16579" y="163983"/>
                </a:lnTo>
                <a:lnTo>
                  <a:pt x="20574" y="161602"/>
                </a:lnTo>
                <a:lnTo>
                  <a:pt x="24825" y="159221"/>
                </a:lnTo>
                <a:lnTo>
                  <a:pt x="33781" y="154458"/>
                </a:lnTo>
                <a:lnTo>
                  <a:pt x="38393" y="152871"/>
                </a:lnTo>
                <a:lnTo>
                  <a:pt x="43054" y="151812"/>
                </a:lnTo>
                <a:lnTo>
                  <a:pt x="47749" y="151107"/>
                </a:lnTo>
                <a:lnTo>
                  <a:pt x="52466" y="149842"/>
                </a:lnTo>
                <a:lnTo>
                  <a:pt x="57198" y="148206"/>
                </a:lnTo>
                <a:lnTo>
                  <a:pt x="61942" y="146321"/>
                </a:lnTo>
                <a:lnTo>
                  <a:pt x="66690" y="145859"/>
                </a:lnTo>
                <a:lnTo>
                  <a:pt x="71444" y="146344"/>
                </a:lnTo>
                <a:lnTo>
                  <a:pt x="76201" y="147461"/>
                </a:lnTo>
                <a:lnTo>
                  <a:pt x="80960" y="148206"/>
                </a:lnTo>
                <a:lnTo>
                  <a:pt x="85719" y="148703"/>
                </a:lnTo>
                <a:lnTo>
                  <a:pt x="90480" y="149034"/>
                </a:lnTo>
                <a:lnTo>
                  <a:pt x="95242" y="150048"/>
                </a:lnTo>
                <a:lnTo>
                  <a:pt x="100003" y="151518"/>
                </a:lnTo>
                <a:lnTo>
                  <a:pt x="104765" y="153292"/>
                </a:lnTo>
                <a:lnTo>
                  <a:pt x="109527" y="155268"/>
                </a:lnTo>
                <a:lnTo>
                  <a:pt x="114290" y="157379"/>
                </a:lnTo>
                <a:lnTo>
                  <a:pt x="123815" y="161842"/>
                </a:lnTo>
                <a:lnTo>
                  <a:pt x="147627" y="173539"/>
                </a:lnTo>
                <a:lnTo>
                  <a:pt x="152390" y="176704"/>
                </a:lnTo>
                <a:lnTo>
                  <a:pt x="157152" y="180401"/>
                </a:lnTo>
                <a:lnTo>
                  <a:pt x="161915" y="184454"/>
                </a:lnTo>
                <a:lnTo>
                  <a:pt x="165882" y="187155"/>
                </a:lnTo>
                <a:lnTo>
                  <a:pt x="172409" y="190156"/>
                </a:lnTo>
                <a:lnTo>
                  <a:pt x="175261" y="192544"/>
                </a:lnTo>
                <a:lnTo>
                  <a:pt x="180547" y="199431"/>
                </a:lnTo>
                <a:lnTo>
                  <a:pt x="185541" y="205667"/>
                </a:lnTo>
                <a:lnTo>
                  <a:pt x="187983" y="208441"/>
                </a:lnTo>
                <a:lnTo>
                  <a:pt x="194932" y="213640"/>
                </a:lnTo>
                <a:lnTo>
                  <a:pt x="199008" y="216138"/>
                </a:lnTo>
                <a:lnTo>
                  <a:pt x="205652" y="221030"/>
                </a:lnTo>
                <a:lnTo>
                  <a:pt x="208536" y="223445"/>
                </a:lnTo>
                <a:lnTo>
                  <a:pt x="210458" y="225849"/>
                </a:lnTo>
                <a:lnTo>
                  <a:pt x="211739" y="228247"/>
                </a:lnTo>
                <a:lnTo>
                  <a:pt x="212594" y="230637"/>
                </a:lnTo>
                <a:lnTo>
                  <a:pt x="213956" y="232232"/>
                </a:lnTo>
                <a:lnTo>
                  <a:pt x="215659" y="233295"/>
                </a:lnTo>
                <a:lnTo>
                  <a:pt x="217588" y="234003"/>
                </a:lnTo>
                <a:lnTo>
                  <a:pt x="221848" y="236908"/>
                </a:lnTo>
                <a:lnTo>
                  <a:pt x="228590" y="2425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258"/>
          <p:cNvSpPr/>
          <p:nvPr/>
        </p:nvSpPr>
        <p:spPr>
          <a:xfrm>
            <a:off x="7029450" y="3200400"/>
            <a:ext cx="185738" cy="164307"/>
          </a:xfrm>
          <a:custGeom>
            <a:avLst/>
            <a:gdLst/>
            <a:ahLst/>
            <a:cxnLst/>
            <a:rect l="0" t="0" r="0" b="0"/>
            <a:pathLst>
              <a:path w="185738" h="164307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3" y="2116"/>
                </a:lnTo>
                <a:lnTo>
                  <a:pt x="7056" y="6849"/>
                </a:lnTo>
                <a:lnTo>
                  <a:pt x="10910" y="10849"/>
                </a:lnTo>
                <a:lnTo>
                  <a:pt x="65682" y="65682"/>
                </a:lnTo>
                <a:lnTo>
                  <a:pt x="69187" y="68394"/>
                </a:lnTo>
                <a:lnTo>
                  <a:pt x="73112" y="70996"/>
                </a:lnTo>
                <a:lnTo>
                  <a:pt x="77316" y="73524"/>
                </a:lnTo>
                <a:lnTo>
                  <a:pt x="80913" y="76003"/>
                </a:lnTo>
                <a:lnTo>
                  <a:pt x="84104" y="78450"/>
                </a:lnTo>
                <a:lnTo>
                  <a:pt x="87025" y="80875"/>
                </a:lnTo>
                <a:lnTo>
                  <a:pt x="90561" y="83285"/>
                </a:lnTo>
                <a:lnTo>
                  <a:pt x="94505" y="85686"/>
                </a:lnTo>
                <a:lnTo>
                  <a:pt x="98721" y="88080"/>
                </a:lnTo>
                <a:lnTo>
                  <a:pt x="107640" y="92857"/>
                </a:lnTo>
                <a:lnTo>
                  <a:pt x="112241" y="95242"/>
                </a:lnTo>
                <a:lnTo>
                  <a:pt x="116102" y="98419"/>
                </a:lnTo>
                <a:lnTo>
                  <a:pt x="119470" y="102125"/>
                </a:lnTo>
                <a:lnTo>
                  <a:pt x="122509" y="106184"/>
                </a:lnTo>
                <a:lnTo>
                  <a:pt x="126122" y="108889"/>
                </a:lnTo>
                <a:lnTo>
                  <a:pt x="130119" y="110693"/>
                </a:lnTo>
                <a:lnTo>
                  <a:pt x="134371" y="111895"/>
                </a:lnTo>
                <a:lnTo>
                  <a:pt x="137999" y="114284"/>
                </a:lnTo>
                <a:lnTo>
                  <a:pt x="141212" y="117464"/>
                </a:lnTo>
                <a:lnTo>
                  <a:pt x="144147" y="121172"/>
                </a:lnTo>
                <a:lnTo>
                  <a:pt x="146898" y="124437"/>
                </a:lnTo>
                <a:lnTo>
                  <a:pt x="149525" y="127408"/>
                </a:lnTo>
                <a:lnTo>
                  <a:pt x="154562" y="132826"/>
                </a:lnTo>
                <a:lnTo>
                  <a:pt x="159446" y="137879"/>
                </a:lnTo>
                <a:lnTo>
                  <a:pt x="161859" y="139544"/>
                </a:lnTo>
                <a:lnTo>
                  <a:pt x="166658" y="141394"/>
                </a:lnTo>
                <a:lnTo>
                  <a:pt x="171436" y="144334"/>
                </a:lnTo>
                <a:lnTo>
                  <a:pt x="176206" y="148285"/>
                </a:lnTo>
                <a:lnTo>
                  <a:pt x="180972" y="152688"/>
                </a:lnTo>
                <a:lnTo>
                  <a:pt x="184325" y="155836"/>
                </a:lnTo>
                <a:lnTo>
                  <a:pt x="184796" y="157072"/>
                </a:lnTo>
                <a:lnTo>
                  <a:pt x="185109" y="158690"/>
                </a:lnTo>
                <a:lnTo>
                  <a:pt x="185737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259"/>
          <p:cNvSpPr/>
          <p:nvPr/>
        </p:nvSpPr>
        <p:spPr>
          <a:xfrm>
            <a:off x="7065168" y="3178968"/>
            <a:ext cx="150020" cy="207170"/>
          </a:xfrm>
          <a:custGeom>
            <a:avLst/>
            <a:gdLst/>
            <a:ahLst/>
            <a:cxnLst/>
            <a:rect l="0" t="0" r="0" b="0"/>
            <a:pathLst>
              <a:path w="150020" h="207170">
                <a:moveTo>
                  <a:pt x="150019" y="0"/>
                </a:moveTo>
                <a:lnTo>
                  <a:pt x="140075" y="9943"/>
                </a:lnTo>
                <a:lnTo>
                  <a:pt x="138627" y="12979"/>
                </a:lnTo>
                <a:lnTo>
                  <a:pt x="137662" y="16591"/>
                </a:lnTo>
                <a:lnTo>
                  <a:pt x="137018" y="20586"/>
                </a:lnTo>
                <a:lnTo>
                  <a:pt x="135002" y="24042"/>
                </a:lnTo>
                <a:lnTo>
                  <a:pt x="132070" y="27141"/>
                </a:lnTo>
                <a:lnTo>
                  <a:pt x="128528" y="30000"/>
                </a:lnTo>
                <a:lnTo>
                  <a:pt x="125372" y="33494"/>
                </a:lnTo>
                <a:lnTo>
                  <a:pt x="122476" y="37411"/>
                </a:lnTo>
                <a:lnTo>
                  <a:pt x="119751" y="41609"/>
                </a:lnTo>
                <a:lnTo>
                  <a:pt x="117140" y="45996"/>
                </a:lnTo>
                <a:lnTo>
                  <a:pt x="114606" y="50508"/>
                </a:lnTo>
                <a:lnTo>
                  <a:pt x="112122" y="55103"/>
                </a:lnTo>
                <a:lnTo>
                  <a:pt x="108880" y="59754"/>
                </a:lnTo>
                <a:lnTo>
                  <a:pt x="105129" y="64443"/>
                </a:lnTo>
                <a:lnTo>
                  <a:pt x="101043" y="69155"/>
                </a:lnTo>
                <a:lnTo>
                  <a:pt x="97525" y="73885"/>
                </a:lnTo>
                <a:lnTo>
                  <a:pt x="94385" y="78626"/>
                </a:lnTo>
                <a:lnTo>
                  <a:pt x="91498" y="83373"/>
                </a:lnTo>
                <a:lnTo>
                  <a:pt x="84058" y="94998"/>
                </a:lnTo>
                <a:lnTo>
                  <a:pt x="79851" y="101432"/>
                </a:lnTo>
                <a:lnTo>
                  <a:pt x="76254" y="107309"/>
                </a:lnTo>
                <a:lnTo>
                  <a:pt x="73061" y="112815"/>
                </a:lnTo>
                <a:lnTo>
                  <a:pt x="70138" y="118073"/>
                </a:lnTo>
                <a:lnTo>
                  <a:pt x="66603" y="123165"/>
                </a:lnTo>
                <a:lnTo>
                  <a:pt x="62658" y="128147"/>
                </a:lnTo>
                <a:lnTo>
                  <a:pt x="58441" y="133056"/>
                </a:lnTo>
                <a:lnTo>
                  <a:pt x="54042" y="137917"/>
                </a:lnTo>
                <a:lnTo>
                  <a:pt x="44921" y="147551"/>
                </a:lnTo>
                <a:lnTo>
                  <a:pt x="41059" y="152342"/>
                </a:lnTo>
                <a:lnTo>
                  <a:pt x="37692" y="157124"/>
                </a:lnTo>
                <a:lnTo>
                  <a:pt x="34654" y="161900"/>
                </a:lnTo>
                <a:lnTo>
                  <a:pt x="31040" y="166670"/>
                </a:lnTo>
                <a:lnTo>
                  <a:pt x="27044" y="171439"/>
                </a:lnTo>
                <a:lnTo>
                  <a:pt x="19163" y="180176"/>
                </a:lnTo>
                <a:lnTo>
                  <a:pt x="13014" y="186706"/>
                </a:lnTo>
                <a:lnTo>
                  <a:pt x="11058" y="189558"/>
                </a:lnTo>
                <a:lnTo>
                  <a:pt x="8883" y="194844"/>
                </a:lnTo>
                <a:lnTo>
                  <a:pt x="5801" y="199839"/>
                </a:lnTo>
                <a:lnTo>
                  <a:pt x="0" y="207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260"/>
          <p:cNvSpPr/>
          <p:nvPr/>
        </p:nvSpPr>
        <p:spPr>
          <a:xfrm>
            <a:off x="7350918" y="3228977"/>
            <a:ext cx="178595" cy="14286"/>
          </a:xfrm>
          <a:custGeom>
            <a:avLst/>
            <a:gdLst/>
            <a:ahLst/>
            <a:cxnLst/>
            <a:rect l="0" t="0" r="0" b="0"/>
            <a:pathLst>
              <a:path w="178595" h="14286">
                <a:moveTo>
                  <a:pt x="0" y="14285"/>
                </a:moveTo>
                <a:lnTo>
                  <a:pt x="0" y="10493"/>
                </a:lnTo>
                <a:lnTo>
                  <a:pt x="793" y="9375"/>
                </a:lnTo>
                <a:lnTo>
                  <a:pt x="2116" y="8631"/>
                </a:lnTo>
                <a:lnTo>
                  <a:pt x="6151" y="7435"/>
                </a:lnTo>
                <a:lnTo>
                  <a:pt x="10642" y="7228"/>
                </a:lnTo>
                <a:lnTo>
                  <a:pt x="47779" y="7144"/>
                </a:lnTo>
                <a:lnTo>
                  <a:pt x="52490" y="6349"/>
                </a:lnTo>
                <a:lnTo>
                  <a:pt x="57218" y="5026"/>
                </a:lnTo>
                <a:lnTo>
                  <a:pt x="61959" y="3350"/>
                </a:lnTo>
                <a:lnTo>
                  <a:pt x="66705" y="2232"/>
                </a:lnTo>
                <a:lnTo>
                  <a:pt x="71457" y="1488"/>
                </a:lnTo>
                <a:lnTo>
                  <a:pt x="76214" y="990"/>
                </a:lnTo>
                <a:lnTo>
                  <a:pt x="80972" y="660"/>
                </a:lnTo>
                <a:lnTo>
                  <a:pt x="85731" y="439"/>
                </a:lnTo>
                <a:lnTo>
                  <a:pt x="95253" y="193"/>
                </a:lnTo>
                <a:lnTo>
                  <a:pt x="136997" y="0"/>
                </a:lnTo>
                <a:lnTo>
                  <a:pt x="139750" y="793"/>
                </a:lnTo>
                <a:lnTo>
                  <a:pt x="142378" y="2115"/>
                </a:lnTo>
                <a:lnTo>
                  <a:pt x="144925" y="3791"/>
                </a:lnTo>
                <a:lnTo>
                  <a:pt x="148211" y="4908"/>
                </a:lnTo>
                <a:lnTo>
                  <a:pt x="151989" y="5652"/>
                </a:lnTo>
                <a:lnTo>
                  <a:pt x="156094" y="6148"/>
                </a:lnTo>
                <a:lnTo>
                  <a:pt x="159625" y="6479"/>
                </a:lnTo>
                <a:lnTo>
                  <a:pt x="162774" y="6700"/>
                </a:lnTo>
                <a:lnTo>
                  <a:pt x="165665" y="6847"/>
                </a:lnTo>
                <a:lnTo>
                  <a:pt x="170995" y="7010"/>
                </a:lnTo>
                <a:lnTo>
                  <a:pt x="173528" y="7054"/>
                </a:lnTo>
                <a:lnTo>
                  <a:pt x="175217" y="7877"/>
                </a:lnTo>
                <a:lnTo>
                  <a:pt x="176343" y="9219"/>
                </a:lnTo>
                <a:lnTo>
                  <a:pt x="178594" y="142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261"/>
          <p:cNvSpPr/>
          <p:nvPr/>
        </p:nvSpPr>
        <p:spPr>
          <a:xfrm>
            <a:off x="6036800" y="3151462"/>
            <a:ext cx="156832" cy="356120"/>
          </a:xfrm>
          <a:custGeom>
            <a:avLst/>
            <a:gdLst/>
            <a:ahLst/>
            <a:cxnLst/>
            <a:rect l="0" t="0" r="0" b="0"/>
            <a:pathLst>
              <a:path w="156832" h="356120">
                <a:moveTo>
                  <a:pt x="72473" y="0"/>
                </a:moveTo>
                <a:lnTo>
                  <a:pt x="67221" y="9250"/>
                </a:lnTo>
                <a:lnTo>
                  <a:pt x="61971" y="21774"/>
                </a:lnTo>
                <a:lnTo>
                  <a:pt x="58666" y="28447"/>
                </a:lnTo>
                <a:lnTo>
                  <a:pt x="54875" y="35277"/>
                </a:lnTo>
                <a:lnTo>
                  <a:pt x="50760" y="42212"/>
                </a:lnTo>
                <a:lnTo>
                  <a:pt x="47223" y="48422"/>
                </a:lnTo>
                <a:lnTo>
                  <a:pt x="41177" y="59557"/>
                </a:lnTo>
                <a:lnTo>
                  <a:pt x="35844" y="71913"/>
                </a:lnTo>
                <a:lnTo>
                  <a:pt x="30828" y="84549"/>
                </a:lnTo>
                <a:lnTo>
                  <a:pt x="25953" y="95457"/>
                </a:lnTo>
                <a:lnTo>
                  <a:pt x="21140" y="107713"/>
                </a:lnTo>
                <a:lnTo>
                  <a:pt x="16356" y="121097"/>
                </a:lnTo>
                <a:lnTo>
                  <a:pt x="11583" y="134983"/>
                </a:lnTo>
                <a:lnTo>
                  <a:pt x="8933" y="146976"/>
                </a:lnTo>
                <a:lnTo>
                  <a:pt x="6961" y="158391"/>
                </a:lnTo>
                <a:lnTo>
                  <a:pt x="3439" y="171402"/>
                </a:lnTo>
                <a:lnTo>
                  <a:pt x="1344" y="183006"/>
                </a:lnTo>
                <a:lnTo>
                  <a:pt x="165" y="198463"/>
                </a:lnTo>
                <a:lnTo>
                  <a:pt x="0" y="203390"/>
                </a:lnTo>
                <a:lnTo>
                  <a:pt x="1932" y="213098"/>
                </a:lnTo>
                <a:lnTo>
                  <a:pt x="4644" y="222704"/>
                </a:lnTo>
                <a:lnTo>
                  <a:pt x="6963" y="237037"/>
                </a:lnTo>
                <a:lnTo>
                  <a:pt x="10319" y="246572"/>
                </a:lnTo>
                <a:lnTo>
                  <a:pt x="14456" y="253986"/>
                </a:lnTo>
                <a:lnTo>
                  <a:pt x="18941" y="260720"/>
                </a:lnTo>
                <a:lnTo>
                  <a:pt x="23580" y="269005"/>
                </a:lnTo>
                <a:lnTo>
                  <a:pt x="28287" y="275862"/>
                </a:lnTo>
                <a:lnTo>
                  <a:pt x="33820" y="282349"/>
                </a:lnTo>
                <a:lnTo>
                  <a:pt x="41569" y="290524"/>
                </a:lnTo>
                <a:lnTo>
                  <a:pt x="45065" y="293339"/>
                </a:lnTo>
                <a:lnTo>
                  <a:pt x="51066" y="296467"/>
                </a:lnTo>
                <a:lnTo>
                  <a:pt x="54571" y="298888"/>
                </a:lnTo>
                <a:lnTo>
                  <a:pt x="58495" y="302090"/>
                </a:lnTo>
                <a:lnTo>
                  <a:pt x="66296" y="309087"/>
                </a:lnTo>
                <a:lnTo>
                  <a:pt x="72408" y="314843"/>
                </a:lnTo>
                <a:lnTo>
                  <a:pt x="80311" y="322546"/>
                </a:lnTo>
                <a:lnTo>
                  <a:pt x="83592" y="325006"/>
                </a:lnTo>
                <a:lnTo>
                  <a:pt x="87369" y="327439"/>
                </a:lnTo>
                <a:lnTo>
                  <a:pt x="91472" y="329855"/>
                </a:lnTo>
                <a:lnTo>
                  <a:pt x="95796" y="331466"/>
                </a:lnTo>
                <a:lnTo>
                  <a:pt x="100266" y="332540"/>
                </a:lnTo>
                <a:lnTo>
                  <a:pt x="104834" y="333255"/>
                </a:lnTo>
                <a:lnTo>
                  <a:pt x="108672" y="334527"/>
                </a:lnTo>
                <a:lnTo>
                  <a:pt x="112025" y="336168"/>
                </a:lnTo>
                <a:lnTo>
                  <a:pt x="117867" y="339314"/>
                </a:lnTo>
                <a:lnTo>
                  <a:pt x="123110" y="340713"/>
                </a:lnTo>
                <a:lnTo>
                  <a:pt x="128086" y="343451"/>
                </a:lnTo>
                <a:lnTo>
                  <a:pt x="130524" y="345293"/>
                </a:lnTo>
                <a:lnTo>
                  <a:pt x="135350" y="347338"/>
                </a:lnTo>
                <a:lnTo>
                  <a:pt x="137747" y="347884"/>
                </a:lnTo>
                <a:lnTo>
                  <a:pt x="142528" y="350607"/>
                </a:lnTo>
                <a:lnTo>
                  <a:pt x="148273" y="355030"/>
                </a:lnTo>
                <a:lnTo>
                  <a:pt x="151175" y="355635"/>
                </a:lnTo>
                <a:lnTo>
                  <a:pt x="156831" y="3561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262"/>
          <p:cNvSpPr/>
          <p:nvPr/>
        </p:nvSpPr>
        <p:spPr>
          <a:xfrm>
            <a:off x="6458945" y="3129049"/>
            <a:ext cx="184743" cy="103827"/>
          </a:xfrm>
          <a:custGeom>
            <a:avLst/>
            <a:gdLst/>
            <a:ahLst/>
            <a:cxnLst/>
            <a:rect l="0" t="0" r="0" b="0"/>
            <a:pathLst>
              <a:path w="184743" h="103827">
                <a:moveTo>
                  <a:pt x="6148" y="7057"/>
                </a:moveTo>
                <a:lnTo>
                  <a:pt x="6148" y="207"/>
                </a:lnTo>
                <a:lnTo>
                  <a:pt x="9941" y="0"/>
                </a:lnTo>
                <a:lnTo>
                  <a:pt x="11057" y="765"/>
                </a:lnTo>
                <a:lnTo>
                  <a:pt x="11803" y="2069"/>
                </a:lnTo>
                <a:lnTo>
                  <a:pt x="12998" y="6071"/>
                </a:lnTo>
                <a:lnTo>
                  <a:pt x="13161" y="8736"/>
                </a:lnTo>
                <a:lnTo>
                  <a:pt x="13205" y="10557"/>
                </a:lnTo>
                <a:lnTo>
                  <a:pt x="14028" y="12566"/>
                </a:lnTo>
                <a:lnTo>
                  <a:pt x="15370" y="14698"/>
                </a:lnTo>
                <a:lnTo>
                  <a:pt x="17059" y="16914"/>
                </a:lnTo>
                <a:lnTo>
                  <a:pt x="18185" y="19184"/>
                </a:lnTo>
                <a:lnTo>
                  <a:pt x="18935" y="21492"/>
                </a:lnTo>
                <a:lnTo>
                  <a:pt x="19436" y="23824"/>
                </a:lnTo>
                <a:lnTo>
                  <a:pt x="19768" y="26172"/>
                </a:lnTo>
                <a:lnTo>
                  <a:pt x="19990" y="28532"/>
                </a:lnTo>
                <a:lnTo>
                  <a:pt x="20139" y="30898"/>
                </a:lnTo>
                <a:lnTo>
                  <a:pt x="20304" y="35645"/>
                </a:lnTo>
                <a:lnTo>
                  <a:pt x="20349" y="38022"/>
                </a:lnTo>
                <a:lnTo>
                  <a:pt x="19583" y="40400"/>
                </a:lnTo>
                <a:lnTo>
                  <a:pt x="18280" y="42780"/>
                </a:lnTo>
                <a:lnTo>
                  <a:pt x="16617" y="45160"/>
                </a:lnTo>
                <a:lnTo>
                  <a:pt x="15509" y="48333"/>
                </a:lnTo>
                <a:lnTo>
                  <a:pt x="14770" y="52037"/>
                </a:lnTo>
                <a:lnTo>
                  <a:pt x="14277" y="56094"/>
                </a:lnTo>
                <a:lnTo>
                  <a:pt x="13949" y="59592"/>
                </a:lnTo>
                <a:lnTo>
                  <a:pt x="13729" y="62718"/>
                </a:lnTo>
                <a:lnTo>
                  <a:pt x="13584" y="65596"/>
                </a:lnTo>
                <a:lnTo>
                  <a:pt x="12693" y="68308"/>
                </a:lnTo>
                <a:lnTo>
                  <a:pt x="11305" y="70909"/>
                </a:lnTo>
                <a:lnTo>
                  <a:pt x="9586" y="73438"/>
                </a:lnTo>
                <a:lnTo>
                  <a:pt x="8440" y="75917"/>
                </a:lnTo>
                <a:lnTo>
                  <a:pt x="7676" y="78364"/>
                </a:lnTo>
                <a:lnTo>
                  <a:pt x="6449" y="84201"/>
                </a:lnTo>
                <a:lnTo>
                  <a:pt x="6282" y="87116"/>
                </a:lnTo>
                <a:lnTo>
                  <a:pt x="6175" y="91663"/>
                </a:lnTo>
                <a:lnTo>
                  <a:pt x="4044" y="94401"/>
                </a:lnTo>
                <a:lnTo>
                  <a:pt x="0" y="98834"/>
                </a:lnTo>
                <a:lnTo>
                  <a:pt x="1256" y="99992"/>
                </a:lnTo>
                <a:lnTo>
                  <a:pt x="3680" y="101557"/>
                </a:lnTo>
                <a:lnTo>
                  <a:pt x="6884" y="103394"/>
                </a:lnTo>
                <a:lnTo>
                  <a:pt x="9814" y="103826"/>
                </a:lnTo>
                <a:lnTo>
                  <a:pt x="12561" y="103319"/>
                </a:lnTo>
                <a:lnTo>
                  <a:pt x="17729" y="101434"/>
                </a:lnTo>
                <a:lnTo>
                  <a:pt x="22673" y="100596"/>
                </a:lnTo>
                <a:lnTo>
                  <a:pt x="25896" y="99579"/>
                </a:lnTo>
                <a:lnTo>
                  <a:pt x="29632" y="98107"/>
                </a:lnTo>
                <a:lnTo>
                  <a:pt x="33711" y="96332"/>
                </a:lnTo>
                <a:lnTo>
                  <a:pt x="38017" y="95148"/>
                </a:lnTo>
                <a:lnTo>
                  <a:pt x="42475" y="94360"/>
                </a:lnTo>
                <a:lnTo>
                  <a:pt x="47035" y="93834"/>
                </a:lnTo>
                <a:lnTo>
                  <a:pt x="51662" y="92689"/>
                </a:lnTo>
                <a:lnTo>
                  <a:pt x="56334" y="91133"/>
                </a:lnTo>
                <a:lnTo>
                  <a:pt x="61038" y="89301"/>
                </a:lnTo>
                <a:lnTo>
                  <a:pt x="65759" y="88080"/>
                </a:lnTo>
                <a:lnTo>
                  <a:pt x="70495" y="87266"/>
                </a:lnTo>
                <a:lnTo>
                  <a:pt x="75240" y="86723"/>
                </a:lnTo>
                <a:lnTo>
                  <a:pt x="79990" y="86362"/>
                </a:lnTo>
                <a:lnTo>
                  <a:pt x="84746" y="86121"/>
                </a:lnTo>
                <a:lnTo>
                  <a:pt x="94261" y="85853"/>
                </a:lnTo>
                <a:lnTo>
                  <a:pt x="132355" y="85647"/>
                </a:lnTo>
                <a:lnTo>
                  <a:pt x="184742" y="856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263"/>
          <p:cNvSpPr/>
          <p:nvPr/>
        </p:nvSpPr>
        <p:spPr>
          <a:xfrm>
            <a:off x="6636546" y="3121818"/>
            <a:ext cx="21430" cy="242889"/>
          </a:xfrm>
          <a:custGeom>
            <a:avLst/>
            <a:gdLst/>
            <a:ahLst/>
            <a:cxnLst/>
            <a:rect l="0" t="0" r="0" b="0"/>
            <a:pathLst>
              <a:path w="21430" h="242889">
                <a:moveTo>
                  <a:pt x="7141" y="0"/>
                </a:moveTo>
                <a:lnTo>
                  <a:pt x="7141" y="10642"/>
                </a:lnTo>
                <a:lnTo>
                  <a:pt x="6346" y="13445"/>
                </a:lnTo>
                <a:lnTo>
                  <a:pt x="5025" y="16901"/>
                </a:lnTo>
                <a:lnTo>
                  <a:pt x="3348" y="20792"/>
                </a:lnTo>
                <a:lnTo>
                  <a:pt x="2230" y="24180"/>
                </a:lnTo>
                <a:lnTo>
                  <a:pt x="1486" y="27233"/>
                </a:lnTo>
                <a:lnTo>
                  <a:pt x="990" y="30062"/>
                </a:lnTo>
                <a:lnTo>
                  <a:pt x="439" y="37438"/>
                </a:lnTo>
                <a:lnTo>
                  <a:pt x="193" y="45214"/>
                </a:lnTo>
                <a:lnTo>
                  <a:pt x="55" y="54849"/>
                </a:lnTo>
                <a:lnTo>
                  <a:pt x="0" y="90584"/>
                </a:lnTo>
                <a:lnTo>
                  <a:pt x="793" y="95314"/>
                </a:lnTo>
                <a:lnTo>
                  <a:pt x="2114" y="100056"/>
                </a:lnTo>
                <a:lnTo>
                  <a:pt x="3790" y="104804"/>
                </a:lnTo>
                <a:lnTo>
                  <a:pt x="4907" y="109557"/>
                </a:lnTo>
                <a:lnTo>
                  <a:pt x="5651" y="114313"/>
                </a:lnTo>
                <a:lnTo>
                  <a:pt x="6148" y="119071"/>
                </a:lnTo>
                <a:lnTo>
                  <a:pt x="6699" y="126475"/>
                </a:lnTo>
                <a:lnTo>
                  <a:pt x="6944" y="133205"/>
                </a:lnTo>
                <a:lnTo>
                  <a:pt x="7123" y="158947"/>
                </a:lnTo>
                <a:lnTo>
                  <a:pt x="7139" y="177232"/>
                </a:lnTo>
                <a:lnTo>
                  <a:pt x="7932" y="184830"/>
                </a:lnTo>
                <a:lnTo>
                  <a:pt x="13292" y="221895"/>
                </a:lnTo>
                <a:lnTo>
                  <a:pt x="13843" y="227737"/>
                </a:lnTo>
                <a:lnTo>
                  <a:pt x="13990" y="230406"/>
                </a:lnTo>
                <a:lnTo>
                  <a:pt x="14882" y="232185"/>
                </a:lnTo>
                <a:lnTo>
                  <a:pt x="16271" y="233371"/>
                </a:lnTo>
                <a:lnTo>
                  <a:pt x="17990" y="234163"/>
                </a:lnTo>
                <a:lnTo>
                  <a:pt x="19136" y="235484"/>
                </a:lnTo>
                <a:lnTo>
                  <a:pt x="19901" y="237158"/>
                </a:lnTo>
                <a:lnTo>
                  <a:pt x="21429" y="242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264"/>
          <p:cNvSpPr/>
          <p:nvPr/>
        </p:nvSpPr>
        <p:spPr>
          <a:xfrm>
            <a:off x="7815262" y="3106512"/>
            <a:ext cx="1" cy="1020"/>
          </a:xfrm>
          <a:custGeom>
            <a:avLst/>
            <a:gdLst/>
            <a:ahLst/>
            <a:cxnLst/>
            <a:rect l="0" t="0" r="0" b="0"/>
            <a:pathLst>
              <a:path w="1" h="1020">
                <a:moveTo>
                  <a:pt x="0" y="1019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265"/>
          <p:cNvSpPr/>
          <p:nvPr/>
        </p:nvSpPr>
        <p:spPr>
          <a:xfrm>
            <a:off x="7686675" y="3103779"/>
            <a:ext cx="146702" cy="203767"/>
          </a:xfrm>
          <a:custGeom>
            <a:avLst/>
            <a:gdLst/>
            <a:ahLst/>
            <a:cxnLst/>
            <a:rect l="0" t="0" r="0" b="0"/>
            <a:pathLst>
              <a:path w="146702" h="203767">
                <a:moveTo>
                  <a:pt x="119211" y="0"/>
                </a:moveTo>
                <a:lnTo>
                  <a:pt x="118643" y="400"/>
                </a:lnTo>
                <a:lnTo>
                  <a:pt x="115609" y="1518"/>
                </a:lnTo>
                <a:lnTo>
                  <a:pt x="111997" y="2262"/>
                </a:lnTo>
                <a:lnTo>
                  <a:pt x="108002" y="2759"/>
                </a:lnTo>
                <a:lnTo>
                  <a:pt x="104544" y="3884"/>
                </a:lnTo>
                <a:lnTo>
                  <a:pt x="101447" y="5427"/>
                </a:lnTo>
                <a:lnTo>
                  <a:pt x="98587" y="7250"/>
                </a:lnTo>
                <a:lnTo>
                  <a:pt x="95094" y="8465"/>
                </a:lnTo>
                <a:lnTo>
                  <a:pt x="91176" y="9275"/>
                </a:lnTo>
                <a:lnTo>
                  <a:pt x="86978" y="9815"/>
                </a:lnTo>
                <a:lnTo>
                  <a:pt x="83385" y="10175"/>
                </a:lnTo>
                <a:lnTo>
                  <a:pt x="80197" y="10415"/>
                </a:lnTo>
                <a:lnTo>
                  <a:pt x="77276" y="10575"/>
                </a:lnTo>
                <a:lnTo>
                  <a:pt x="69800" y="10753"/>
                </a:lnTo>
                <a:lnTo>
                  <a:pt x="1116" y="10896"/>
                </a:lnTo>
                <a:lnTo>
                  <a:pt x="744" y="11689"/>
                </a:lnTo>
                <a:lnTo>
                  <a:pt x="98" y="17046"/>
                </a:lnTo>
                <a:lnTo>
                  <a:pt x="28" y="21537"/>
                </a:lnTo>
                <a:lnTo>
                  <a:pt x="0" y="56142"/>
                </a:lnTo>
                <a:lnTo>
                  <a:pt x="792" y="58522"/>
                </a:lnTo>
                <a:lnTo>
                  <a:pt x="3792" y="63284"/>
                </a:lnTo>
                <a:lnTo>
                  <a:pt x="5653" y="68046"/>
                </a:lnTo>
                <a:lnTo>
                  <a:pt x="6481" y="72808"/>
                </a:lnTo>
                <a:lnTo>
                  <a:pt x="6849" y="77571"/>
                </a:lnTo>
                <a:lnTo>
                  <a:pt x="7013" y="82333"/>
                </a:lnTo>
                <a:lnTo>
                  <a:pt x="7141" y="89353"/>
                </a:lnTo>
                <a:lnTo>
                  <a:pt x="7142" y="93232"/>
                </a:lnTo>
                <a:lnTo>
                  <a:pt x="7936" y="94362"/>
                </a:lnTo>
                <a:lnTo>
                  <a:pt x="9259" y="95115"/>
                </a:lnTo>
                <a:lnTo>
                  <a:pt x="13294" y="96323"/>
                </a:lnTo>
                <a:lnTo>
                  <a:pt x="15962" y="94372"/>
                </a:lnTo>
                <a:lnTo>
                  <a:pt x="20352" y="90444"/>
                </a:lnTo>
                <a:lnTo>
                  <a:pt x="23068" y="89906"/>
                </a:lnTo>
                <a:lnTo>
                  <a:pt x="24903" y="89763"/>
                </a:lnTo>
                <a:lnTo>
                  <a:pt x="26920" y="88874"/>
                </a:lnTo>
                <a:lnTo>
                  <a:pt x="31279" y="85769"/>
                </a:lnTo>
                <a:lnTo>
                  <a:pt x="34346" y="84624"/>
                </a:lnTo>
                <a:lnTo>
                  <a:pt x="37979" y="83860"/>
                </a:lnTo>
                <a:lnTo>
                  <a:pt x="41988" y="83351"/>
                </a:lnTo>
                <a:lnTo>
                  <a:pt x="45455" y="82218"/>
                </a:lnTo>
                <a:lnTo>
                  <a:pt x="48559" y="80669"/>
                </a:lnTo>
                <a:lnTo>
                  <a:pt x="51422" y="78843"/>
                </a:lnTo>
                <a:lnTo>
                  <a:pt x="59680" y="79212"/>
                </a:lnTo>
                <a:lnTo>
                  <a:pt x="71537" y="81046"/>
                </a:lnTo>
                <a:lnTo>
                  <a:pt x="85792" y="83856"/>
                </a:lnTo>
                <a:lnTo>
                  <a:pt x="96087" y="85730"/>
                </a:lnTo>
                <a:lnTo>
                  <a:pt x="103747" y="86979"/>
                </a:lnTo>
                <a:lnTo>
                  <a:pt x="109645" y="87811"/>
                </a:lnTo>
                <a:lnTo>
                  <a:pt x="114372" y="89160"/>
                </a:lnTo>
                <a:lnTo>
                  <a:pt x="118316" y="90853"/>
                </a:lnTo>
                <a:lnTo>
                  <a:pt x="121739" y="92776"/>
                </a:lnTo>
                <a:lnTo>
                  <a:pt x="124816" y="94851"/>
                </a:lnTo>
                <a:lnTo>
                  <a:pt x="127661" y="97028"/>
                </a:lnTo>
                <a:lnTo>
                  <a:pt x="130350" y="99273"/>
                </a:lnTo>
                <a:lnTo>
                  <a:pt x="132938" y="101564"/>
                </a:lnTo>
                <a:lnTo>
                  <a:pt x="137929" y="106226"/>
                </a:lnTo>
                <a:lnTo>
                  <a:pt x="139577" y="108580"/>
                </a:lnTo>
                <a:lnTo>
                  <a:pt x="141409" y="113313"/>
                </a:lnTo>
                <a:lnTo>
                  <a:pt x="144340" y="118062"/>
                </a:lnTo>
                <a:lnTo>
                  <a:pt x="146232" y="120440"/>
                </a:lnTo>
                <a:lnTo>
                  <a:pt x="146701" y="122819"/>
                </a:lnTo>
                <a:lnTo>
                  <a:pt x="146219" y="125198"/>
                </a:lnTo>
                <a:lnTo>
                  <a:pt x="145105" y="127578"/>
                </a:lnTo>
                <a:lnTo>
                  <a:pt x="144361" y="130753"/>
                </a:lnTo>
                <a:lnTo>
                  <a:pt x="143866" y="134457"/>
                </a:lnTo>
                <a:lnTo>
                  <a:pt x="143535" y="138513"/>
                </a:lnTo>
                <a:lnTo>
                  <a:pt x="142521" y="142011"/>
                </a:lnTo>
                <a:lnTo>
                  <a:pt x="139278" y="148015"/>
                </a:lnTo>
                <a:lnTo>
                  <a:pt x="137303" y="151521"/>
                </a:lnTo>
                <a:lnTo>
                  <a:pt x="132989" y="159650"/>
                </a:lnTo>
                <a:lnTo>
                  <a:pt x="129934" y="163246"/>
                </a:lnTo>
                <a:lnTo>
                  <a:pt x="126310" y="166438"/>
                </a:lnTo>
                <a:lnTo>
                  <a:pt x="122306" y="169359"/>
                </a:lnTo>
                <a:lnTo>
                  <a:pt x="118050" y="172100"/>
                </a:lnTo>
                <a:lnTo>
                  <a:pt x="113625" y="174722"/>
                </a:lnTo>
                <a:lnTo>
                  <a:pt x="109087" y="177263"/>
                </a:lnTo>
                <a:lnTo>
                  <a:pt x="105268" y="179751"/>
                </a:lnTo>
                <a:lnTo>
                  <a:pt x="101928" y="182203"/>
                </a:lnTo>
                <a:lnTo>
                  <a:pt x="98908" y="184632"/>
                </a:lnTo>
                <a:lnTo>
                  <a:pt x="95308" y="187044"/>
                </a:lnTo>
                <a:lnTo>
                  <a:pt x="91320" y="189447"/>
                </a:lnTo>
                <a:lnTo>
                  <a:pt x="87073" y="191842"/>
                </a:lnTo>
                <a:lnTo>
                  <a:pt x="78123" y="196620"/>
                </a:lnTo>
                <a:lnTo>
                  <a:pt x="73512" y="199006"/>
                </a:lnTo>
                <a:lnTo>
                  <a:pt x="69646" y="200596"/>
                </a:lnTo>
                <a:lnTo>
                  <a:pt x="66273" y="201656"/>
                </a:lnTo>
                <a:lnTo>
                  <a:pt x="63231" y="202363"/>
                </a:lnTo>
                <a:lnTo>
                  <a:pt x="59617" y="202834"/>
                </a:lnTo>
                <a:lnTo>
                  <a:pt x="55619" y="203148"/>
                </a:lnTo>
                <a:lnTo>
                  <a:pt x="47738" y="203497"/>
                </a:lnTo>
                <a:lnTo>
                  <a:pt x="41590" y="203652"/>
                </a:lnTo>
                <a:lnTo>
                  <a:pt x="20140" y="203766"/>
                </a:lnTo>
                <a:lnTo>
                  <a:pt x="17395" y="202976"/>
                </a:lnTo>
                <a:lnTo>
                  <a:pt x="14771" y="201655"/>
                </a:lnTo>
                <a:lnTo>
                  <a:pt x="8650" y="197625"/>
                </a:lnTo>
                <a:lnTo>
                  <a:pt x="5697" y="197074"/>
                </a:lnTo>
                <a:lnTo>
                  <a:pt x="3797" y="196927"/>
                </a:lnTo>
                <a:lnTo>
                  <a:pt x="2530" y="196035"/>
                </a:lnTo>
                <a:lnTo>
                  <a:pt x="1688" y="194647"/>
                </a:lnTo>
                <a:lnTo>
                  <a:pt x="0" y="1894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266"/>
          <p:cNvSpPr/>
          <p:nvPr/>
        </p:nvSpPr>
        <p:spPr>
          <a:xfrm>
            <a:off x="7908140" y="3123554"/>
            <a:ext cx="213965" cy="205397"/>
          </a:xfrm>
          <a:custGeom>
            <a:avLst/>
            <a:gdLst/>
            <a:ahLst/>
            <a:cxnLst/>
            <a:rect l="0" t="0" r="0" b="0"/>
            <a:pathLst>
              <a:path w="213965" h="205397">
                <a:moveTo>
                  <a:pt x="60534" y="0"/>
                </a:moveTo>
                <a:lnTo>
                  <a:pt x="59072" y="3974"/>
                </a:lnTo>
                <a:lnTo>
                  <a:pt x="57206" y="10327"/>
                </a:lnTo>
                <a:lnTo>
                  <a:pt x="55597" y="14244"/>
                </a:lnTo>
                <a:lnTo>
                  <a:pt x="53729" y="18442"/>
                </a:lnTo>
                <a:lnTo>
                  <a:pt x="50898" y="22035"/>
                </a:lnTo>
                <a:lnTo>
                  <a:pt x="47423" y="25224"/>
                </a:lnTo>
                <a:lnTo>
                  <a:pt x="43519" y="28144"/>
                </a:lnTo>
                <a:lnTo>
                  <a:pt x="40122" y="31677"/>
                </a:lnTo>
                <a:lnTo>
                  <a:pt x="37064" y="35621"/>
                </a:lnTo>
                <a:lnTo>
                  <a:pt x="34231" y="39838"/>
                </a:lnTo>
                <a:lnTo>
                  <a:pt x="31549" y="44236"/>
                </a:lnTo>
                <a:lnTo>
                  <a:pt x="28967" y="48756"/>
                </a:lnTo>
                <a:lnTo>
                  <a:pt x="26452" y="53357"/>
                </a:lnTo>
                <a:lnTo>
                  <a:pt x="23982" y="57218"/>
                </a:lnTo>
                <a:lnTo>
                  <a:pt x="19121" y="63624"/>
                </a:lnTo>
                <a:lnTo>
                  <a:pt x="16713" y="67237"/>
                </a:lnTo>
                <a:lnTo>
                  <a:pt x="14314" y="71234"/>
                </a:lnTo>
                <a:lnTo>
                  <a:pt x="11921" y="75486"/>
                </a:lnTo>
                <a:lnTo>
                  <a:pt x="9262" y="82327"/>
                </a:lnTo>
                <a:lnTo>
                  <a:pt x="7286" y="88806"/>
                </a:lnTo>
                <a:lnTo>
                  <a:pt x="5649" y="92757"/>
                </a:lnTo>
                <a:lnTo>
                  <a:pt x="3763" y="96978"/>
                </a:lnTo>
                <a:lnTo>
                  <a:pt x="2505" y="101380"/>
                </a:lnTo>
                <a:lnTo>
                  <a:pt x="1667" y="105902"/>
                </a:lnTo>
                <a:lnTo>
                  <a:pt x="1108" y="110504"/>
                </a:lnTo>
                <a:lnTo>
                  <a:pt x="736" y="114366"/>
                </a:lnTo>
                <a:lnTo>
                  <a:pt x="322" y="120773"/>
                </a:lnTo>
                <a:lnTo>
                  <a:pt x="138" y="128383"/>
                </a:lnTo>
                <a:lnTo>
                  <a:pt x="0" y="150336"/>
                </a:lnTo>
                <a:lnTo>
                  <a:pt x="2112" y="157398"/>
                </a:lnTo>
                <a:lnTo>
                  <a:pt x="3786" y="161503"/>
                </a:lnTo>
                <a:lnTo>
                  <a:pt x="7763" y="168182"/>
                </a:lnTo>
                <a:lnTo>
                  <a:pt x="9935" y="171073"/>
                </a:lnTo>
                <a:lnTo>
                  <a:pt x="12348" y="176404"/>
                </a:lnTo>
                <a:lnTo>
                  <a:pt x="12992" y="178936"/>
                </a:lnTo>
                <a:lnTo>
                  <a:pt x="15823" y="183867"/>
                </a:lnTo>
                <a:lnTo>
                  <a:pt x="19728" y="188704"/>
                </a:lnTo>
                <a:lnTo>
                  <a:pt x="24109" y="193500"/>
                </a:lnTo>
                <a:lnTo>
                  <a:pt x="27182" y="195891"/>
                </a:lnTo>
                <a:lnTo>
                  <a:pt x="30819" y="198278"/>
                </a:lnTo>
                <a:lnTo>
                  <a:pt x="34830" y="200663"/>
                </a:lnTo>
                <a:lnTo>
                  <a:pt x="39093" y="202253"/>
                </a:lnTo>
                <a:lnTo>
                  <a:pt x="43521" y="203313"/>
                </a:lnTo>
                <a:lnTo>
                  <a:pt x="48061" y="204020"/>
                </a:lnTo>
                <a:lnTo>
                  <a:pt x="52676" y="204490"/>
                </a:lnTo>
                <a:lnTo>
                  <a:pt x="57339" y="204805"/>
                </a:lnTo>
                <a:lnTo>
                  <a:pt x="65960" y="205154"/>
                </a:lnTo>
                <a:lnTo>
                  <a:pt x="72437" y="205309"/>
                </a:lnTo>
                <a:lnTo>
                  <a:pt x="84339" y="205396"/>
                </a:lnTo>
                <a:lnTo>
                  <a:pt x="88767" y="204615"/>
                </a:lnTo>
                <a:lnTo>
                  <a:pt x="93306" y="203300"/>
                </a:lnTo>
                <a:lnTo>
                  <a:pt x="97920" y="201630"/>
                </a:lnTo>
                <a:lnTo>
                  <a:pt x="102583" y="199723"/>
                </a:lnTo>
                <a:lnTo>
                  <a:pt x="107280" y="197657"/>
                </a:lnTo>
                <a:lnTo>
                  <a:pt x="116731" y="193246"/>
                </a:lnTo>
                <a:lnTo>
                  <a:pt x="154774" y="174466"/>
                </a:lnTo>
                <a:lnTo>
                  <a:pt x="159537" y="171294"/>
                </a:lnTo>
                <a:lnTo>
                  <a:pt x="164298" y="167593"/>
                </a:lnTo>
                <a:lnTo>
                  <a:pt x="169060" y="163537"/>
                </a:lnTo>
                <a:lnTo>
                  <a:pt x="173029" y="160040"/>
                </a:lnTo>
                <a:lnTo>
                  <a:pt x="179555" y="154037"/>
                </a:lnTo>
                <a:lnTo>
                  <a:pt x="183200" y="151326"/>
                </a:lnTo>
                <a:lnTo>
                  <a:pt x="187217" y="148724"/>
                </a:lnTo>
                <a:lnTo>
                  <a:pt x="191484" y="146196"/>
                </a:lnTo>
                <a:lnTo>
                  <a:pt x="195121" y="143716"/>
                </a:lnTo>
                <a:lnTo>
                  <a:pt x="201279" y="138845"/>
                </a:lnTo>
                <a:lnTo>
                  <a:pt x="203240" y="135641"/>
                </a:lnTo>
                <a:lnTo>
                  <a:pt x="204546" y="131918"/>
                </a:lnTo>
                <a:lnTo>
                  <a:pt x="205416" y="127847"/>
                </a:lnTo>
                <a:lnTo>
                  <a:pt x="208502" y="121209"/>
                </a:lnTo>
                <a:lnTo>
                  <a:pt x="210436" y="118328"/>
                </a:lnTo>
                <a:lnTo>
                  <a:pt x="212585" y="113009"/>
                </a:lnTo>
                <a:lnTo>
                  <a:pt x="213539" y="107999"/>
                </a:lnTo>
                <a:lnTo>
                  <a:pt x="213964" y="103127"/>
                </a:lnTo>
                <a:lnTo>
                  <a:pt x="213282" y="100717"/>
                </a:lnTo>
                <a:lnTo>
                  <a:pt x="209327" y="94325"/>
                </a:lnTo>
                <a:lnTo>
                  <a:pt x="208123" y="92552"/>
                </a:lnTo>
                <a:lnTo>
                  <a:pt x="207007" y="92079"/>
                </a:lnTo>
                <a:lnTo>
                  <a:pt x="203653" y="91553"/>
                </a:lnTo>
                <a:lnTo>
                  <a:pt x="201646" y="90620"/>
                </a:lnTo>
                <a:lnTo>
                  <a:pt x="195031" y="86307"/>
                </a:lnTo>
                <a:lnTo>
                  <a:pt x="190392" y="85019"/>
                </a:lnTo>
                <a:lnTo>
                  <a:pt x="187250" y="85469"/>
                </a:lnTo>
                <a:lnTo>
                  <a:pt x="183568" y="86564"/>
                </a:lnTo>
                <a:lnTo>
                  <a:pt x="179525" y="88087"/>
                </a:lnTo>
                <a:lnTo>
                  <a:pt x="172917" y="89779"/>
                </a:lnTo>
                <a:lnTo>
                  <a:pt x="166541" y="90531"/>
                </a:lnTo>
                <a:lnTo>
                  <a:pt x="162618" y="90732"/>
                </a:lnTo>
                <a:lnTo>
                  <a:pt x="158414" y="90866"/>
                </a:lnTo>
                <a:lnTo>
                  <a:pt x="154819" y="91749"/>
                </a:lnTo>
                <a:lnTo>
                  <a:pt x="148707" y="94846"/>
                </a:lnTo>
                <a:lnTo>
                  <a:pt x="145173" y="96783"/>
                </a:lnTo>
                <a:lnTo>
                  <a:pt x="137011" y="101053"/>
                </a:lnTo>
                <a:lnTo>
                  <a:pt x="132613" y="104096"/>
                </a:lnTo>
                <a:lnTo>
                  <a:pt x="128093" y="107713"/>
                </a:lnTo>
                <a:lnTo>
                  <a:pt x="123493" y="111711"/>
                </a:lnTo>
                <a:lnTo>
                  <a:pt x="116456" y="119139"/>
                </a:lnTo>
                <a:lnTo>
                  <a:pt x="80552" y="159702"/>
                </a:lnTo>
                <a:lnTo>
                  <a:pt x="77512" y="163834"/>
                </a:lnTo>
                <a:lnTo>
                  <a:pt x="74133" y="170540"/>
                </a:lnTo>
                <a:lnTo>
                  <a:pt x="72631" y="176167"/>
                </a:lnTo>
                <a:lnTo>
                  <a:pt x="71962" y="181314"/>
                </a:lnTo>
                <a:lnTo>
                  <a:pt x="71665" y="186246"/>
                </a:lnTo>
                <a:lnTo>
                  <a:pt x="72380" y="187879"/>
                </a:lnTo>
                <a:lnTo>
                  <a:pt x="73650" y="188968"/>
                </a:lnTo>
                <a:lnTo>
                  <a:pt x="75292" y="189694"/>
                </a:lnTo>
                <a:lnTo>
                  <a:pt x="76385" y="190971"/>
                </a:lnTo>
                <a:lnTo>
                  <a:pt x="77114" y="192617"/>
                </a:lnTo>
                <a:lnTo>
                  <a:pt x="77600" y="194508"/>
                </a:lnTo>
                <a:lnTo>
                  <a:pt x="78717" y="195768"/>
                </a:lnTo>
                <a:lnTo>
                  <a:pt x="80256" y="196608"/>
                </a:lnTo>
                <a:lnTo>
                  <a:pt x="82076" y="197169"/>
                </a:lnTo>
                <a:lnTo>
                  <a:pt x="86214" y="199908"/>
                </a:lnTo>
                <a:lnTo>
                  <a:pt x="88430" y="201750"/>
                </a:lnTo>
                <a:lnTo>
                  <a:pt x="90700" y="202977"/>
                </a:lnTo>
                <a:lnTo>
                  <a:pt x="96894" y="204706"/>
                </a:lnTo>
                <a:lnTo>
                  <a:pt x="98620" y="205110"/>
                </a:lnTo>
                <a:lnTo>
                  <a:pt x="99082" y="204424"/>
                </a:lnTo>
                <a:lnTo>
                  <a:pt x="100003" y="1982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267"/>
          <p:cNvSpPr/>
          <p:nvPr/>
        </p:nvSpPr>
        <p:spPr>
          <a:xfrm>
            <a:off x="8129587" y="3069258"/>
            <a:ext cx="149490" cy="309736"/>
          </a:xfrm>
          <a:custGeom>
            <a:avLst/>
            <a:gdLst/>
            <a:ahLst/>
            <a:cxnLst/>
            <a:rect l="0" t="0" r="0" b="0"/>
            <a:pathLst>
              <a:path w="149490" h="309736">
                <a:moveTo>
                  <a:pt x="36326" y="0"/>
                </a:moveTo>
                <a:lnTo>
                  <a:pt x="37529" y="985"/>
                </a:lnTo>
                <a:lnTo>
                  <a:pt x="40894" y="4684"/>
                </a:lnTo>
                <a:lnTo>
                  <a:pt x="43931" y="8736"/>
                </a:lnTo>
                <a:lnTo>
                  <a:pt x="47544" y="12231"/>
                </a:lnTo>
                <a:lnTo>
                  <a:pt x="51539" y="15356"/>
                </a:lnTo>
                <a:lnTo>
                  <a:pt x="73152" y="29865"/>
                </a:lnTo>
                <a:lnTo>
                  <a:pt x="78137" y="33461"/>
                </a:lnTo>
                <a:lnTo>
                  <a:pt x="82253" y="36653"/>
                </a:lnTo>
                <a:lnTo>
                  <a:pt x="85792" y="39574"/>
                </a:lnTo>
                <a:lnTo>
                  <a:pt x="90532" y="43109"/>
                </a:lnTo>
                <a:lnTo>
                  <a:pt x="102150" y="51270"/>
                </a:lnTo>
                <a:lnTo>
                  <a:pt x="110168" y="62019"/>
                </a:lnTo>
                <a:lnTo>
                  <a:pt x="119483" y="77122"/>
                </a:lnTo>
                <a:lnTo>
                  <a:pt x="129662" y="95129"/>
                </a:lnTo>
                <a:lnTo>
                  <a:pt x="136447" y="109514"/>
                </a:lnTo>
                <a:lnTo>
                  <a:pt x="140971" y="121486"/>
                </a:lnTo>
                <a:lnTo>
                  <a:pt x="143987" y="131848"/>
                </a:lnTo>
                <a:lnTo>
                  <a:pt x="145998" y="140344"/>
                </a:lnTo>
                <a:lnTo>
                  <a:pt x="147338" y="147595"/>
                </a:lnTo>
                <a:lnTo>
                  <a:pt x="148231" y="154017"/>
                </a:lnTo>
                <a:lnTo>
                  <a:pt x="148828" y="159885"/>
                </a:lnTo>
                <a:lnTo>
                  <a:pt x="149224" y="165385"/>
                </a:lnTo>
                <a:lnTo>
                  <a:pt x="149489" y="170639"/>
                </a:lnTo>
                <a:lnTo>
                  <a:pt x="148872" y="176524"/>
                </a:lnTo>
                <a:lnTo>
                  <a:pt x="147666" y="182827"/>
                </a:lnTo>
                <a:lnTo>
                  <a:pt x="146069" y="189411"/>
                </a:lnTo>
                <a:lnTo>
                  <a:pt x="143418" y="195388"/>
                </a:lnTo>
                <a:lnTo>
                  <a:pt x="140062" y="200960"/>
                </a:lnTo>
                <a:lnTo>
                  <a:pt x="136237" y="206262"/>
                </a:lnTo>
                <a:lnTo>
                  <a:pt x="132894" y="211384"/>
                </a:lnTo>
                <a:lnTo>
                  <a:pt x="129870" y="216387"/>
                </a:lnTo>
                <a:lnTo>
                  <a:pt x="124396" y="226178"/>
                </a:lnTo>
                <a:lnTo>
                  <a:pt x="119316" y="235822"/>
                </a:lnTo>
                <a:lnTo>
                  <a:pt x="116056" y="240615"/>
                </a:lnTo>
                <a:lnTo>
                  <a:pt x="112296" y="245400"/>
                </a:lnTo>
                <a:lnTo>
                  <a:pt x="108201" y="250175"/>
                </a:lnTo>
                <a:lnTo>
                  <a:pt x="103884" y="254154"/>
                </a:lnTo>
                <a:lnTo>
                  <a:pt x="99418" y="257600"/>
                </a:lnTo>
                <a:lnTo>
                  <a:pt x="94855" y="260691"/>
                </a:lnTo>
                <a:lnTo>
                  <a:pt x="91018" y="264338"/>
                </a:lnTo>
                <a:lnTo>
                  <a:pt x="87667" y="268359"/>
                </a:lnTo>
                <a:lnTo>
                  <a:pt x="84637" y="272626"/>
                </a:lnTo>
                <a:lnTo>
                  <a:pt x="81032" y="276264"/>
                </a:lnTo>
                <a:lnTo>
                  <a:pt x="77039" y="279484"/>
                </a:lnTo>
                <a:lnTo>
                  <a:pt x="72791" y="282424"/>
                </a:lnTo>
                <a:lnTo>
                  <a:pt x="68371" y="285177"/>
                </a:lnTo>
                <a:lnTo>
                  <a:pt x="63836" y="287808"/>
                </a:lnTo>
                <a:lnTo>
                  <a:pt x="59227" y="290354"/>
                </a:lnTo>
                <a:lnTo>
                  <a:pt x="55359" y="292846"/>
                </a:lnTo>
                <a:lnTo>
                  <a:pt x="51988" y="295300"/>
                </a:lnTo>
                <a:lnTo>
                  <a:pt x="48946" y="297731"/>
                </a:lnTo>
                <a:lnTo>
                  <a:pt x="43449" y="300431"/>
                </a:lnTo>
                <a:lnTo>
                  <a:pt x="40872" y="301151"/>
                </a:lnTo>
                <a:lnTo>
                  <a:pt x="35893" y="304068"/>
                </a:lnTo>
                <a:lnTo>
                  <a:pt x="33452" y="305957"/>
                </a:lnTo>
                <a:lnTo>
                  <a:pt x="30240" y="307217"/>
                </a:lnTo>
                <a:lnTo>
                  <a:pt x="26510" y="308056"/>
                </a:lnTo>
                <a:lnTo>
                  <a:pt x="16702" y="309404"/>
                </a:lnTo>
                <a:lnTo>
                  <a:pt x="11211" y="309637"/>
                </a:lnTo>
                <a:lnTo>
                  <a:pt x="6588" y="309729"/>
                </a:lnTo>
                <a:lnTo>
                  <a:pt x="0" y="3097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268"/>
          <p:cNvSpPr/>
          <p:nvPr/>
        </p:nvSpPr>
        <p:spPr>
          <a:xfrm>
            <a:off x="3893343" y="3607593"/>
            <a:ext cx="192883" cy="242889"/>
          </a:xfrm>
          <a:custGeom>
            <a:avLst/>
            <a:gdLst/>
            <a:ahLst/>
            <a:cxnLst/>
            <a:rect l="0" t="0" r="0" b="0"/>
            <a:pathLst>
              <a:path w="192883" h="242889">
                <a:moveTo>
                  <a:pt x="0" y="0"/>
                </a:moveTo>
                <a:lnTo>
                  <a:pt x="26547" y="37924"/>
                </a:lnTo>
                <a:lnTo>
                  <a:pt x="35954" y="49889"/>
                </a:lnTo>
                <a:lnTo>
                  <a:pt x="43814" y="58659"/>
                </a:lnTo>
                <a:lnTo>
                  <a:pt x="50640" y="65300"/>
                </a:lnTo>
                <a:lnTo>
                  <a:pt x="55985" y="71315"/>
                </a:lnTo>
                <a:lnTo>
                  <a:pt x="60342" y="76912"/>
                </a:lnTo>
                <a:lnTo>
                  <a:pt x="72383" y="94491"/>
                </a:lnTo>
                <a:lnTo>
                  <a:pt x="76830" y="101094"/>
                </a:lnTo>
                <a:lnTo>
                  <a:pt x="81382" y="107084"/>
                </a:lnTo>
                <a:lnTo>
                  <a:pt x="86005" y="112664"/>
                </a:lnTo>
                <a:lnTo>
                  <a:pt x="90675" y="117972"/>
                </a:lnTo>
                <a:lnTo>
                  <a:pt x="95375" y="123099"/>
                </a:lnTo>
                <a:lnTo>
                  <a:pt x="104831" y="133027"/>
                </a:lnTo>
                <a:lnTo>
                  <a:pt x="108781" y="138691"/>
                </a:lnTo>
                <a:lnTo>
                  <a:pt x="112209" y="144848"/>
                </a:lnTo>
                <a:lnTo>
                  <a:pt x="115287" y="151334"/>
                </a:lnTo>
                <a:lnTo>
                  <a:pt x="118927" y="157246"/>
                </a:lnTo>
                <a:lnTo>
                  <a:pt x="122940" y="162774"/>
                </a:lnTo>
                <a:lnTo>
                  <a:pt x="127204" y="168047"/>
                </a:lnTo>
                <a:lnTo>
                  <a:pt x="130841" y="173151"/>
                </a:lnTo>
                <a:lnTo>
                  <a:pt x="134058" y="178140"/>
                </a:lnTo>
                <a:lnTo>
                  <a:pt x="136998" y="183054"/>
                </a:lnTo>
                <a:lnTo>
                  <a:pt x="139750" y="187917"/>
                </a:lnTo>
                <a:lnTo>
                  <a:pt x="144926" y="197554"/>
                </a:lnTo>
                <a:lnTo>
                  <a:pt x="148211" y="201553"/>
                </a:lnTo>
                <a:lnTo>
                  <a:pt x="151989" y="205012"/>
                </a:lnTo>
                <a:lnTo>
                  <a:pt x="156094" y="208112"/>
                </a:lnTo>
                <a:lnTo>
                  <a:pt x="159625" y="211767"/>
                </a:lnTo>
                <a:lnTo>
                  <a:pt x="162774" y="215791"/>
                </a:lnTo>
                <a:lnTo>
                  <a:pt x="165666" y="220060"/>
                </a:lnTo>
                <a:lnTo>
                  <a:pt x="170996" y="226921"/>
                </a:lnTo>
                <a:lnTo>
                  <a:pt x="173529" y="229862"/>
                </a:lnTo>
                <a:lnTo>
                  <a:pt x="176343" y="235246"/>
                </a:lnTo>
                <a:lnTo>
                  <a:pt x="177093" y="237794"/>
                </a:lnTo>
                <a:lnTo>
                  <a:pt x="178387" y="239491"/>
                </a:lnTo>
                <a:lnTo>
                  <a:pt x="180044" y="240624"/>
                </a:lnTo>
                <a:lnTo>
                  <a:pt x="184001" y="241882"/>
                </a:lnTo>
                <a:lnTo>
                  <a:pt x="189898" y="242589"/>
                </a:lnTo>
                <a:lnTo>
                  <a:pt x="192882" y="242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269"/>
          <p:cNvSpPr/>
          <p:nvPr/>
        </p:nvSpPr>
        <p:spPr>
          <a:xfrm>
            <a:off x="3921918" y="3621881"/>
            <a:ext cx="200026" cy="257176"/>
          </a:xfrm>
          <a:custGeom>
            <a:avLst/>
            <a:gdLst/>
            <a:ahLst/>
            <a:cxnLst/>
            <a:rect l="0" t="0" r="0" b="0"/>
            <a:pathLst>
              <a:path w="200026" h="257176">
                <a:moveTo>
                  <a:pt x="200025" y="0"/>
                </a:moveTo>
                <a:lnTo>
                  <a:pt x="192890" y="0"/>
                </a:lnTo>
                <a:lnTo>
                  <a:pt x="189091" y="3792"/>
                </a:lnTo>
                <a:lnTo>
                  <a:pt x="187974" y="5703"/>
                </a:lnTo>
                <a:lnTo>
                  <a:pt x="185606" y="12978"/>
                </a:lnTo>
                <a:lnTo>
                  <a:pt x="182240" y="20585"/>
                </a:lnTo>
                <a:lnTo>
                  <a:pt x="175883" y="33792"/>
                </a:lnTo>
                <a:lnTo>
                  <a:pt x="172818" y="39197"/>
                </a:lnTo>
                <a:lnTo>
                  <a:pt x="169186" y="45181"/>
                </a:lnTo>
                <a:lnTo>
                  <a:pt x="165179" y="51552"/>
                </a:lnTo>
                <a:lnTo>
                  <a:pt x="160919" y="57386"/>
                </a:lnTo>
                <a:lnTo>
                  <a:pt x="156492" y="62864"/>
                </a:lnTo>
                <a:lnTo>
                  <a:pt x="151954" y="68103"/>
                </a:lnTo>
                <a:lnTo>
                  <a:pt x="147340" y="73977"/>
                </a:lnTo>
                <a:lnTo>
                  <a:pt x="142676" y="80274"/>
                </a:lnTo>
                <a:lnTo>
                  <a:pt x="137980" y="86854"/>
                </a:lnTo>
                <a:lnTo>
                  <a:pt x="133262" y="94415"/>
                </a:lnTo>
                <a:lnTo>
                  <a:pt x="128528" y="102631"/>
                </a:lnTo>
                <a:lnTo>
                  <a:pt x="123786" y="111283"/>
                </a:lnTo>
                <a:lnTo>
                  <a:pt x="111893" y="127370"/>
                </a:lnTo>
                <a:lnTo>
                  <a:pt x="61376" y="190580"/>
                </a:lnTo>
                <a:lnTo>
                  <a:pt x="51237" y="204047"/>
                </a:lnTo>
                <a:lnTo>
                  <a:pt x="43682" y="214613"/>
                </a:lnTo>
                <a:lnTo>
                  <a:pt x="37060" y="222450"/>
                </a:lnTo>
                <a:lnTo>
                  <a:pt x="31056" y="228468"/>
                </a:lnTo>
                <a:lnTo>
                  <a:pt x="20947" y="237272"/>
                </a:lnTo>
                <a:lnTo>
                  <a:pt x="13808" y="243831"/>
                </a:lnTo>
                <a:lnTo>
                  <a:pt x="7989" y="247276"/>
                </a:lnTo>
                <a:lnTo>
                  <a:pt x="1578" y="249487"/>
                </a:lnTo>
                <a:lnTo>
                  <a:pt x="1053" y="25046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InkAnnotation270"/>
          <p:cNvSpPr/>
          <p:nvPr/>
        </p:nvSpPr>
        <p:spPr>
          <a:xfrm>
            <a:off x="4250531" y="3664743"/>
            <a:ext cx="221457" cy="35720"/>
          </a:xfrm>
          <a:custGeom>
            <a:avLst/>
            <a:gdLst/>
            <a:ahLst/>
            <a:cxnLst/>
            <a:rect l="0" t="0" r="0" b="0"/>
            <a:pathLst>
              <a:path w="221457" h="35720">
                <a:moveTo>
                  <a:pt x="0" y="35719"/>
                </a:moveTo>
                <a:lnTo>
                  <a:pt x="12301" y="35719"/>
                </a:lnTo>
                <a:lnTo>
                  <a:pt x="14551" y="34925"/>
                </a:lnTo>
                <a:lnTo>
                  <a:pt x="17638" y="33603"/>
                </a:lnTo>
                <a:lnTo>
                  <a:pt x="21283" y="31927"/>
                </a:lnTo>
                <a:lnTo>
                  <a:pt x="25302" y="30809"/>
                </a:lnTo>
                <a:lnTo>
                  <a:pt x="29568" y="30065"/>
                </a:lnTo>
                <a:lnTo>
                  <a:pt x="33999" y="29568"/>
                </a:lnTo>
                <a:lnTo>
                  <a:pt x="39335" y="28444"/>
                </a:lnTo>
                <a:lnTo>
                  <a:pt x="45273" y="26900"/>
                </a:lnTo>
                <a:lnTo>
                  <a:pt x="51614" y="25077"/>
                </a:lnTo>
                <a:lnTo>
                  <a:pt x="57428" y="23862"/>
                </a:lnTo>
                <a:lnTo>
                  <a:pt x="62891" y="23052"/>
                </a:lnTo>
                <a:lnTo>
                  <a:pt x="68121" y="22512"/>
                </a:lnTo>
                <a:lnTo>
                  <a:pt x="73989" y="22152"/>
                </a:lnTo>
                <a:lnTo>
                  <a:pt x="86858" y="21751"/>
                </a:lnTo>
                <a:lnTo>
                  <a:pt x="92831" y="20851"/>
                </a:lnTo>
                <a:lnTo>
                  <a:pt x="98400" y="19457"/>
                </a:lnTo>
                <a:lnTo>
                  <a:pt x="103699" y="17734"/>
                </a:lnTo>
                <a:lnTo>
                  <a:pt x="109614" y="16585"/>
                </a:lnTo>
                <a:lnTo>
                  <a:pt x="115939" y="15819"/>
                </a:lnTo>
                <a:lnTo>
                  <a:pt x="122536" y="15309"/>
                </a:lnTo>
                <a:lnTo>
                  <a:pt x="129316" y="14175"/>
                </a:lnTo>
                <a:lnTo>
                  <a:pt x="136217" y="12625"/>
                </a:lnTo>
                <a:lnTo>
                  <a:pt x="143199" y="10798"/>
                </a:lnTo>
                <a:lnTo>
                  <a:pt x="150235" y="9580"/>
                </a:lnTo>
                <a:lnTo>
                  <a:pt x="157306" y="8768"/>
                </a:lnTo>
                <a:lnTo>
                  <a:pt x="164401" y="8226"/>
                </a:lnTo>
                <a:lnTo>
                  <a:pt x="171514" y="7865"/>
                </a:lnTo>
                <a:lnTo>
                  <a:pt x="185765" y="7465"/>
                </a:lnTo>
                <a:lnTo>
                  <a:pt x="192107" y="6564"/>
                </a:lnTo>
                <a:lnTo>
                  <a:pt x="197921" y="5170"/>
                </a:lnTo>
                <a:lnTo>
                  <a:pt x="203385" y="3447"/>
                </a:lnTo>
                <a:lnTo>
                  <a:pt x="207821" y="2298"/>
                </a:lnTo>
                <a:lnTo>
                  <a:pt x="211573" y="1532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271"/>
          <p:cNvSpPr/>
          <p:nvPr/>
        </p:nvSpPr>
        <p:spPr>
          <a:xfrm>
            <a:off x="4593431" y="3557587"/>
            <a:ext cx="7145" cy="278607"/>
          </a:xfrm>
          <a:custGeom>
            <a:avLst/>
            <a:gdLst/>
            <a:ahLst/>
            <a:cxnLst/>
            <a:rect l="0" t="0" r="0" b="0"/>
            <a:pathLst>
              <a:path w="7145" h="278607">
                <a:moveTo>
                  <a:pt x="0" y="0"/>
                </a:moveTo>
                <a:lnTo>
                  <a:pt x="3793" y="3792"/>
                </a:lnTo>
                <a:lnTo>
                  <a:pt x="4909" y="5703"/>
                </a:lnTo>
                <a:lnTo>
                  <a:pt x="5654" y="7771"/>
                </a:lnTo>
                <a:lnTo>
                  <a:pt x="6151" y="9943"/>
                </a:lnTo>
                <a:lnTo>
                  <a:pt x="6482" y="12979"/>
                </a:lnTo>
                <a:lnTo>
                  <a:pt x="6702" y="16590"/>
                </a:lnTo>
                <a:lnTo>
                  <a:pt x="6947" y="24836"/>
                </a:lnTo>
                <a:lnTo>
                  <a:pt x="7135" y="61952"/>
                </a:lnTo>
                <a:lnTo>
                  <a:pt x="7144" y="164317"/>
                </a:lnTo>
                <a:lnTo>
                  <a:pt x="6351" y="171457"/>
                </a:lnTo>
                <a:lnTo>
                  <a:pt x="5027" y="178598"/>
                </a:lnTo>
                <a:lnTo>
                  <a:pt x="3352" y="185741"/>
                </a:lnTo>
                <a:lnTo>
                  <a:pt x="2234" y="192884"/>
                </a:lnTo>
                <a:lnTo>
                  <a:pt x="1489" y="200027"/>
                </a:lnTo>
                <a:lnTo>
                  <a:pt x="993" y="207170"/>
                </a:lnTo>
                <a:lnTo>
                  <a:pt x="1455" y="213520"/>
                </a:lnTo>
                <a:lnTo>
                  <a:pt x="2558" y="219340"/>
                </a:lnTo>
                <a:lnTo>
                  <a:pt x="4087" y="224808"/>
                </a:lnTo>
                <a:lnTo>
                  <a:pt x="5105" y="230041"/>
                </a:lnTo>
                <a:lnTo>
                  <a:pt x="5785" y="235117"/>
                </a:lnTo>
                <a:lnTo>
                  <a:pt x="6238" y="240088"/>
                </a:lnTo>
                <a:lnTo>
                  <a:pt x="6540" y="244990"/>
                </a:lnTo>
                <a:lnTo>
                  <a:pt x="6875" y="254670"/>
                </a:lnTo>
                <a:lnTo>
                  <a:pt x="7090" y="268116"/>
                </a:lnTo>
                <a:lnTo>
                  <a:pt x="7144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272"/>
          <p:cNvSpPr/>
          <p:nvPr/>
        </p:nvSpPr>
        <p:spPr>
          <a:xfrm>
            <a:off x="4793456" y="3636168"/>
            <a:ext cx="142876" cy="28576"/>
          </a:xfrm>
          <a:custGeom>
            <a:avLst/>
            <a:gdLst/>
            <a:ahLst/>
            <a:cxnLst/>
            <a:rect l="0" t="0" r="0" b="0"/>
            <a:pathLst>
              <a:path w="142876" h="28576">
                <a:moveTo>
                  <a:pt x="0" y="28575"/>
                </a:moveTo>
                <a:lnTo>
                  <a:pt x="12301" y="28575"/>
                </a:lnTo>
                <a:lnTo>
                  <a:pt x="14551" y="27782"/>
                </a:lnTo>
                <a:lnTo>
                  <a:pt x="17638" y="26459"/>
                </a:lnTo>
                <a:lnTo>
                  <a:pt x="25302" y="22872"/>
                </a:lnTo>
                <a:lnTo>
                  <a:pt x="33999" y="18632"/>
                </a:lnTo>
                <a:lnTo>
                  <a:pt x="38542" y="17184"/>
                </a:lnTo>
                <a:lnTo>
                  <a:pt x="43156" y="16218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273"/>
          <p:cNvSpPr/>
          <p:nvPr/>
        </p:nvSpPr>
        <p:spPr>
          <a:xfrm>
            <a:off x="4822031" y="3700462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7144"/>
                </a:moveTo>
                <a:lnTo>
                  <a:pt x="10642" y="7144"/>
                </a:lnTo>
                <a:lnTo>
                  <a:pt x="12651" y="6350"/>
                </a:lnTo>
                <a:lnTo>
                  <a:pt x="14784" y="5028"/>
                </a:lnTo>
                <a:lnTo>
                  <a:pt x="17000" y="3351"/>
                </a:lnTo>
                <a:lnTo>
                  <a:pt x="19271" y="2234"/>
                </a:lnTo>
                <a:lnTo>
                  <a:pt x="21579" y="1489"/>
                </a:lnTo>
                <a:lnTo>
                  <a:pt x="23911" y="993"/>
                </a:lnTo>
                <a:lnTo>
                  <a:pt x="27053" y="662"/>
                </a:lnTo>
                <a:lnTo>
                  <a:pt x="30735" y="441"/>
                </a:lnTo>
                <a:lnTo>
                  <a:pt x="39060" y="196"/>
                </a:lnTo>
                <a:lnTo>
                  <a:pt x="76237" y="8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274"/>
          <p:cNvSpPr/>
          <p:nvPr/>
        </p:nvSpPr>
        <p:spPr>
          <a:xfrm>
            <a:off x="4822031" y="3636168"/>
            <a:ext cx="242888" cy="11261"/>
          </a:xfrm>
          <a:custGeom>
            <a:avLst/>
            <a:gdLst/>
            <a:ahLst/>
            <a:cxnLst/>
            <a:rect l="0" t="0" r="0" b="0"/>
            <a:pathLst>
              <a:path w="242888" h="11261">
                <a:moveTo>
                  <a:pt x="0" y="7144"/>
                </a:moveTo>
                <a:lnTo>
                  <a:pt x="28420" y="7144"/>
                </a:lnTo>
                <a:lnTo>
                  <a:pt x="31647" y="7937"/>
                </a:lnTo>
                <a:lnTo>
                  <a:pt x="34592" y="9261"/>
                </a:lnTo>
                <a:lnTo>
                  <a:pt x="37349" y="10936"/>
                </a:lnTo>
                <a:lnTo>
                  <a:pt x="39980" y="11260"/>
                </a:lnTo>
                <a:lnTo>
                  <a:pt x="42529" y="10681"/>
                </a:lnTo>
                <a:lnTo>
                  <a:pt x="45021" y="9502"/>
                </a:lnTo>
                <a:lnTo>
                  <a:pt x="48270" y="8716"/>
                </a:lnTo>
                <a:lnTo>
                  <a:pt x="52024" y="8192"/>
                </a:lnTo>
                <a:lnTo>
                  <a:pt x="56114" y="7843"/>
                </a:lnTo>
                <a:lnTo>
                  <a:pt x="60427" y="7609"/>
                </a:lnTo>
                <a:lnTo>
                  <a:pt x="69455" y="7351"/>
                </a:lnTo>
                <a:lnTo>
                  <a:pt x="97666" y="7162"/>
                </a:lnTo>
                <a:lnTo>
                  <a:pt x="103211" y="6363"/>
                </a:lnTo>
                <a:lnTo>
                  <a:pt x="109288" y="5035"/>
                </a:lnTo>
                <a:lnTo>
                  <a:pt x="115722" y="3357"/>
                </a:lnTo>
                <a:lnTo>
                  <a:pt x="121597" y="2238"/>
                </a:lnTo>
                <a:lnTo>
                  <a:pt x="127102" y="1492"/>
                </a:lnTo>
                <a:lnTo>
                  <a:pt x="132360" y="995"/>
                </a:lnTo>
                <a:lnTo>
                  <a:pt x="137452" y="663"/>
                </a:lnTo>
                <a:lnTo>
                  <a:pt x="142435" y="442"/>
                </a:lnTo>
                <a:lnTo>
                  <a:pt x="152204" y="197"/>
                </a:lnTo>
                <a:lnTo>
                  <a:pt x="2428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InkAnnotation275"/>
          <p:cNvSpPr/>
          <p:nvPr/>
        </p:nvSpPr>
        <p:spPr>
          <a:xfrm>
            <a:off x="5208911" y="3557587"/>
            <a:ext cx="167256" cy="199989"/>
          </a:xfrm>
          <a:custGeom>
            <a:avLst/>
            <a:gdLst/>
            <a:ahLst/>
            <a:cxnLst/>
            <a:rect l="0" t="0" r="0" b="0"/>
            <a:pathLst>
              <a:path w="167256" h="199989">
                <a:moveTo>
                  <a:pt x="70320" y="7144"/>
                </a:moveTo>
                <a:lnTo>
                  <a:pt x="70320" y="87"/>
                </a:lnTo>
                <a:lnTo>
                  <a:pt x="65410" y="4927"/>
                </a:lnTo>
                <a:lnTo>
                  <a:pt x="59677" y="10644"/>
                </a:lnTo>
                <a:lnTo>
                  <a:pt x="57669" y="13446"/>
                </a:lnTo>
                <a:lnTo>
                  <a:pt x="55536" y="16902"/>
                </a:lnTo>
                <a:lnTo>
                  <a:pt x="53320" y="20793"/>
                </a:lnTo>
                <a:lnTo>
                  <a:pt x="50256" y="24974"/>
                </a:lnTo>
                <a:lnTo>
                  <a:pt x="46625" y="29349"/>
                </a:lnTo>
                <a:lnTo>
                  <a:pt x="42617" y="33854"/>
                </a:lnTo>
                <a:lnTo>
                  <a:pt x="39151" y="38444"/>
                </a:lnTo>
                <a:lnTo>
                  <a:pt x="36046" y="43092"/>
                </a:lnTo>
                <a:lnTo>
                  <a:pt x="33184" y="47778"/>
                </a:lnTo>
                <a:lnTo>
                  <a:pt x="30481" y="52490"/>
                </a:lnTo>
                <a:lnTo>
                  <a:pt x="25362" y="61958"/>
                </a:lnTo>
                <a:lnTo>
                  <a:pt x="18017" y="76213"/>
                </a:lnTo>
                <a:lnTo>
                  <a:pt x="15608" y="81765"/>
                </a:lnTo>
                <a:lnTo>
                  <a:pt x="13208" y="87847"/>
                </a:lnTo>
                <a:lnTo>
                  <a:pt x="10813" y="94284"/>
                </a:lnTo>
                <a:lnTo>
                  <a:pt x="9218" y="100162"/>
                </a:lnTo>
                <a:lnTo>
                  <a:pt x="8154" y="105668"/>
                </a:lnTo>
                <a:lnTo>
                  <a:pt x="7445" y="110927"/>
                </a:lnTo>
                <a:lnTo>
                  <a:pt x="6178" y="116814"/>
                </a:lnTo>
                <a:lnTo>
                  <a:pt x="4540" y="123120"/>
                </a:lnTo>
                <a:lnTo>
                  <a:pt x="2654" y="129704"/>
                </a:lnTo>
                <a:lnTo>
                  <a:pt x="1397" y="135682"/>
                </a:lnTo>
                <a:lnTo>
                  <a:pt x="559" y="141255"/>
                </a:lnTo>
                <a:lnTo>
                  <a:pt x="0" y="146557"/>
                </a:lnTo>
                <a:lnTo>
                  <a:pt x="421" y="151680"/>
                </a:lnTo>
                <a:lnTo>
                  <a:pt x="1496" y="156682"/>
                </a:lnTo>
                <a:lnTo>
                  <a:pt x="3005" y="161605"/>
                </a:lnTo>
                <a:lnTo>
                  <a:pt x="4012" y="165681"/>
                </a:lnTo>
                <a:lnTo>
                  <a:pt x="4684" y="169191"/>
                </a:lnTo>
                <a:lnTo>
                  <a:pt x="5131" y="172326"/>
                </a:lnTo>
                <a:lnTo>
                  <a:pt x="6222" y="175208"/>
                </a:lnTo>
                <a:lnTo>
                  <a:pt x="9554" y="180529"/>
                </a:lnTo>
                <a:lnTo>
                  <a:pt x="12347" y="183059"/>
                </a:lnTo>
                <a:lnTo>
                  <a:pt x="15796" y="185539"/>
                </a:lnTo>
                <a:lnTo>
                  <a:pt x="19683" y="187986"/>
                </a:lnTo>
                <a:lnTo>
                  <a:pt x="23068" y="190412"/>
                </a:lnTo>
                <a:lnTo>
                  <a:pt x="26119" y="192822"/>
                </a:lnTo>
                <a:lnTo>
                  <a:pt x="28947" y="195223"/>
                </a:lnTo>
                <a:lnTo>
                  <a:pt x="31624" y="196823"/>
                </a:lnTo>
                <a:lnTo>
                  <a:pt x="36718" y="198602"/>
                </a:lnTo>
                <a:lnTo>
                  <a:pt x="39981" y="199077"/>
                </a:lnTo>
                <a:lnTo>
                  <a:pt x="43743" y="199392"/>
                </a:lnTo>
                <a:lnTo>
                  <a:pt x="47840" y="199603"/>
                </a:lnTo>
                <a:lnTo>
                  <a:pt x="56625" y="199838"/>
                </a:lnTo>
                <a:lnTo>
                  <a:pt x="75200" y="199988"/>
                </a:lnTo>
                <a:lnTo>
                  <a:pt x="79923" y="199206"/>
                </a:lnTo>
                <a:lnTo>
                  <a:pt x="84660" y="197892"/>
                </a:lnTo>
                <a:lnTo>
                  <a:pt x="89405" y="196222"/>
                </a:lnTo>
                <a:lnTo>
                  <a:pt x="94156" y="194314"/>
                </a:lnTo>
                <a:lnTo>
                  <a:pt x="98910" y="192249"/>
                </a:lnTo>
                <a:lnTo>
                  <a:pt x="103668" y="190078"/>
                </a:lnTo>
                <a:lnTo>
                  <a:pt x="107633" y="187838"/>
                </a:lnTo>
                <a:lnTo>
                  <a:pt x="111071" y="185550"/>
                </a:lnTo>
                <a:lnTo>
                  <a:pt x="114155" y="183232"/>
                </a:lnTo>
                <a:lnTo>
                  <a:pt x="117801" y="180892"/>
                </a:lnTo>
                <a:lnTo>
                  <a:pt x="121818" y="178538"/>
                </a:lnTo>
                <a:lnTo>
                  <a:pt x="126083" y="176175"/>
                </a:lnTo>
                <a:lnTo>
                  <a:pt x="129720" y="173807"/>
                </a:lnTo>
                <a:lnTo>
                  <a:pt x="132939" y="171433"/>
                </a:lnTo>
                <a:lnTo>
                  <a:pt x="135879" y="169058"/>
                </a:lnTo>
                <a:lnTo>
                  <a:pt x="138632" y="165886"/>
                </a:lnTo>
                <a:lnTo>
                  <a:pt x="141261" y="162185"/>
                </a:lnTo>
                <a:lnTo>
                  <a:pt x="143808" y="158129"/>
                </a:lnTo>
                <a:lnTo>
                  <a:pt x="147887" y="148282"/>
                </a:lnTo>
                <a:lnTo>
                  <a:pt x="152988" y="134574"/>
                </a:lnTo>
                <a:lnTo>
                  <a:pt x="158769" y="118291"/>
                </a:lnTo>
                <a:lnTo>
                  <a:pt x="162623" y="105848"/>
                </a:lnTo>
                <a:lnTo>
                  <a:pt x="165193" y="95965"/>
                </a:lnTo>
                <a:lnTo>
                  <a:pt x="166906" y="87789"/>
                </a:lnTo>
                <a:lnTo>
                  <a:pt x="167255" y="81545"/>
                </a:lnTo>
                <a:lnTo>
                  <a:pt x="166693" y="76588"/>
                </a:lnTo>
                <a:lnTo>
                  <a:pt x="165524" y="72490"/>
                </a:lnTo>
                <a:lnTo>
                  <a:pt x="164747" y="68964"/>
                </a:lnTo>
                <a:lnTo>
                  <a:pt x="163881" y="62930"/>
                </a:lnTo>
                <a:lnTo>
                  <a:pt x="162856" y="59415"/>
                </a:lnTo>
                <a:lnTo>
                  <a:pt x="161379" y="55485"/>
                </a:lnTo>
                <a:lnTo>
                  <a:pt x="159602" y="51278"/>
                </a:lnTo>
                <a:lnTo>
                  <a:pt x="157623" y="47679"/>
                </a:lnTo>
                <a:lnTo>
                  <a:pt x="153307" y="41564"/>
                </a:lnTo>
                <a:lnTo>
                  <a:pt x="150859" y="36200"/>
                </a:lnTo>
                <a:lnTo>
                  <a:pt x="150207" y="33658"/>
                </a:lnTo>
                <a:lnTo>
                  <a:pt x="147365" y="28717"/>
                </a:lnTo>
                <a:lnTo>
                  <a:pt x="143456" y="23876"/>
                </a:lnTo>
                <a:lnTo>
                  <a:pt x="139073" y="19078"/>
                </a:lnTo>
                <a:lnTo>
                  <a:pt x="132143" y="11914"/>
                </a:lnTo>
                <a:lnTo>
                  <a:pt x="129792" y="10324"/>
                </a:lnTo>
                <a:lnTo>
                  <a:pt x="125062" y="8557"/>
                </a:lnTo>
                <a:lnTo>
                  <a:pt x="120314" y="5655"/>
                </a:lnTo>
                <a:lnTo>
                  <a:pt x="117937" y="3770"/>
                </a:lnTo>
                <a:lnTo>
                  <a:pt x="115559" y="2514"/>
                </a:lnTo>
                <a:lnTo>
                  <a:pt x="110799" y="1117"/>
                </a:lnTo>
                <a:lnTo>
                  <a:pt x="106037" y="496"/>
                </a:lnTo>
                <a:lnTo>
                  <a:pt x="9889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InkAnnotation276"/>
          <p:cNvSpPr/>
          <p:nvPr/>
        </p:nvSpPr>
        <p:spPr>
          <a:xfrm>
            <a:off x="6393656" y="3714750"/>
            <a:ext cx="135732" cy="1"/>
          </a:xfrm>
          <a:custGeom>
            <a:avLst/>
            <a:gdLst/>
            <a:ahLst/>
            <a:cxnLst/>
            <a:rect l="0" t="0" r="0" b="0"/>
            <a:pathLst>
              <a:path w="135732" h="1">
                <a:moveTo>
                  <a:pt x="0" y="0"/>
                </a:move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InkAnnotation277"/>
          <p:cNvSpPr/>
          <p:nvPr/>
        </p:nvSpPr>
        <p:spPr>
          <a:xfrm>
            <a:off x="6729412" y="3593306"/>
            <a:ext cx="178595" cy="98983"/>
          </a:xfrm>
          <a:custGeom>
            <a:avLst/>
            <a:gdLst/>
            <a:ahLst/>
            <a:cxnLst/>
            <a:rect l="0" t="0" r="0" b="0"/>
            <a:pathLst>
              <a:path w="178595" h="98983">
                <a:moveTo>
                  <a:pt x="0" y="0"/>
                </a:moveTo>
                <a:lnTo>
                  <a:pt x="6151" y="6151"/>
                </a:lnTo>
                <a:lnTo>
                  <a:pt x="6702" y="8819"/>
                </a:lnTo>
                <a:lnTo>
                  <a:pt x="6849" y="10641"/>
                </a:lnTo>
                <a:lnTo>
                  <a:pt x="6948" y="13444"/>
                </a:lnTo>
                <a:lnTo>
                  <a:pt x="7105" y="27232"/>
                </a:lnTo>
                <a:lnTo>
                  <a:pt x="7144" y="58515"/>
                </a:lnTo>
                <a:lnTo>
                  <a:pt x="7937" y="61235"/>
                </a:lnTo>
                <a:lnTo>
                  <a:pt x="9260" y="63842"/>
                </a:lnTo>
                <a:lnTo>
                  <a:pt x="10935" y="66374"/>
                </a:lnTo>
                <a:lnTo>
                  <a:pt x="12053" y="68855"/>
                </a:lnTo>
                <a:lnTo>
                  <a:pt x="12798" y="71304"/>
                </a:lnTo>
                <a:lnTo>
                  <a:pt x="13295" y="73729"/>
                </a:lnTo>
                <a:lnTo>
                  <a:pt x="13625" y="76140"/>
                </a:lnTo>
                <a:lnTo>
                  <a:pt x="13846" y="78541"/>
                </a:lnTo>
                <a:lnTo>
                  <a:pt x="13993" y="80936"/>
                </a:lnTo>
                <a:lnTo>
                  <a:pt x="14885" y="83325"/>
                </a:lnTo>
                <a:lnTo>
                  <a:pt x="16273" y="85713"/>
                </a:lnTo>
                <a:lnTo>
                  <a:pt x="20413" y="91455"/>
                </a:lnTo>
                <a:lnTo>
                  <a:pt x="21546" y="91926"/>
                </a:lnTo>
                <a:lnTo>
                  <a:pt x="24922" y="92449"/>
                </a:lnTo>
                <a:lnTo>
                  <a:pt x="27727" y="93383"/>
                </a:lnTo>
                <a:lnTo>
                  <a:pt x="31185" y="94799"/>
                </a:lnTo>
                <a:lnTo>
                  <a:pt x="35077" y="96537"/>
                </a:lnTo>
                <a:lnTo>
                  <a:pt x="38466" y="97695"/>
                </a:lnTo>
                <a:lnTo>
                  <a:pt x="41519" y="98467"/>
                </a:lnTo>
                <a:lnTo>
                  <a:pt x="44348" y="98982"/>
                </a:lnTo>
                <a:lnTo>
                  <a:pt x="47027" y="98532"/>
                </a:lnTo>
                <a:lnTo>
                  <a:pt x="54592" y="94899"/>
                </a:lnTo>
                <a:lnTo>
                  <a:pt x="59452" y="93771"/>
                </a:lnTo>
                <a:lnTo>
                  <a:pt x="62654" y="93470"/>
                </a:lnTo>
                <a:lnTo>
                  <a:pt x="66376" y="93270"/>
                </a:lnTo>
                <a:lnTo>
                  <a:pt x="74744" y="93047"/>
                </a:lnTo>
                <a:lnTo>
                  <a:pt x="83755" y="92948"/>
                </a:lnTo>
                <a:lnTo>
                  <a:pt x="87586" y="92128"/>
                </a:lnTo>
                <a:lnTo>
                  <a:pt x="90935" y="90786"/>
                </a:lnTo>
                <a:lnTo>
                  <a:pt x="93960" y="89100"/>
                </a:lnTo>
                <a:lnTo>
                  <a:pt x="97566" y="87975"/>
                </a:lnTo>
                <a:lnTo>
                  <a:pt x="101557" y="87225"/>
                </a:lnTo>
                <a:lnTo>
                  <a:pt x="105804" y="86725"/>
                </a:lnTo>
                <a:lnTo>
                  <a:pt x="110224" y="85598"/>
                </a:lnTo>
                <a:lnTo>
                  <a:pt x="114757" y="84053"/>
                </a:lnTo>
                <a:lnTo>
                  <a:pt x="119367" y="82228"/>
                </a:lnTo>
                <a:lnTo>
                  <a:pt x="123234" y="81013"/>
                </a:lnTo>
                <a:lnTo>
                  <a:pt x="126606" y="80202"/>
                </a:lnTo>
                <a:lnTo>
                  <a:pt x="129648" y="79662"/>
                </a:lnTo>
                <a:lnTo>
                  <a:pt x="133264" y="79302"/>
                </a:lnTo>
                <a:lnTo>
                  <a:pt x="137261" y="79061"/>
                </a:lnTo>
                <a:lnTo>
                  <a:pt x="178594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InkAnnotation278"/>
          <p:cNvSpPr/>
          <p:nvPr/>
        </p:nvSpPr>
        <p:spPr>
          <a:xfrm>
            <a:off x="6893718" y="3586162"/>
            <a:ext cx="14289" cy="221457"/>
          </a:xfrm>
          <a:custGeom>
            <a:avLst/>
            <a:gdLst/>
            <a:ahLst/>
            <a:cxnLst/>
            <a:rect l="0" t="0" r="0" b="0"/>
            <a:pathLst>
              <a:path w="14289" h="221457">
                <a:moveTo>
                  <a:pt x="14288" y="0"/>
                </a:moveTo>
                <a:lnTo>
                  <a:pt x="7170" y="0"/>
                </a:lnTo>
                <a:lnTo>
                  <a:pt x="3359" y="3792"/>
                </a:lnTo>
                <a:lnTo>
                  <a:pt x="2240" y="5703"/>
                </a:lnTo>
                <a:lnTo>
                  <a:pt x="1493" y="7771"/>
                </a:lnTo>
                <a:lnTo>
                  <a:pt x="996" y="9943"/>
                </a:lnTo>
                <a:lnTo>
                  <a:pt x="1457" y="12185"/>
                </a:lnTo>
                <a:lnTo>
                  <a:pt x="2559" y="14474"/>
                </a:lnTo>
                <a:lnTo>
                  <a:pt x="4087" y="16792"/>
                </a:lnTo>
                <a:lnTo>
                  <a:pt x="4312" y="19926"/>
                </a:lnTo>
                <a:lnTo>
                  <a:pt x="3668" y="23603"/>
                </a:lnTo>
                <a:lnTo>
                  <a:pt x="2447" y="27641"/>
                </a:lnTo>
                <a:lnTo>
                  <a:pt x="1630" y="31921"/>
                </a:lnTo>
                <a:lnTo>
                  <a:pt x="1087" y="36362"/>
                </a:lnTo>
                <a:lnTo>
                  <a:pt x="724" y="40910"/>
                </a:lnTo>
                <a:lnTo>
                  <a:pt x="484" y="45530"/>
                </a:lnTo>
                <a:lnTo>
                  <a:pt x="214" y="54896"/>
                </a:lnTo>
                <a:lnTo>
                  <a:pt x="0" y="190083"/>
                </a:lnTo>
                <a:lnTo>
                  <a:pt x="794" y="194190"/>
                </a:lnTo>
                <a:lnTo>
                  <a:pt x="2117" y="197723"/>
                </a:lnTo>
                <a:lnTo>
                  <a:pt x="3793" y="200871"/>
                </a:lnTo>
                <a:lnTo>
                  <a:pt x="4909" y="203764"/>
                </a:lnTo>
                <a:lnTo>
                  <a:pt x="5654" y="206487"/>
                </a:lnTo>
                <a:lnTo>
                  <a:pt x="6151" y="209095"/>
                </a:lnTo>
                <a:lnTo>
                  <a:pt x="7277" y="211628"/>
                </a:lnTo>
                <a:lnTo>
                  <a:pt x="8819" y="214111"/>
                </a:lnTo>
                <a:lnTo>
                  <a:pt x="14288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InkAnnotation279"/>
          <p:cNvSpPr/>
          <p:nvPr/>
        </p:nvSpPr>
        <p:spPr>
          <a:xfrm>
            <a:off x="7008018" y="3593335"/>
            <a:ext cx="207170" cy="178566"/>
          </a:xfrm>
          <a:custGeom>
            <a:avLst/>
            <a:gdLst/>
            <a:ahLst/>
            <a:cxnLst/>
            <a:rect l="0" t="0" r="0" b="0"/>
            <a:pathLst>
              <a:path w="207170" h="178566">
                <a:moveTo>
                  <a:pt x="0" y="28546"/>
                </a:moveTo>
                <a:lnTo>
                  <a:pt x="3793" y="24753"/>
                </a:lnTo>
                <a:lnTo>
                  <a:pt x="4909" y="22843"/>
                </a:lnTo>
                <a:lnTo>
                  <a:pt x="6151" y="18603"/>
                </a:lnTo>
                <a:lnTo>
                  <a:pt x="8819" y="14073"/>
                </a:lnTo>
                <a:lnTo>
                  <a:pt x="10642" y="11753"/>
                </a:lnTo>
                <a:lnTo>
                  <a:pt x="12651" y="10207"/>
                </a:lnTo>
                <a:lnTo>
                  <a:pt x="14784" y="9176"/>
                </a:lnTo>
                <a:lnTo>
                  <a:pt x="17000" y="8489"/>
                </a:lnTo>
                <a:lnTo>
                  <a:pt x="21579" y="5609"/>
                </a:lnTo>
                <a:lnTo>
                  <a:pt x="23911" y="3729"/>
                </a:lnTo>
                <a:lnTo>
                  <a:pt x="27053" y="2476"/>
                </a:lnTo>
                <a:lnTo>
                  <a:pt x="30736" y="1642"/>
                </a:lnTo>
                <a:lnTo>
                  <a:pt x="34778" y="1085"/>
                </a:lnTo>
                <a:lnTo>
                  <a:pt x="39061" y="713"/>
                </a:lnTo>
                <a:lnTo>
                  <a:pt x="43502" y="466"/>
                </a:lnTo>
                <a:lnTo>
                  <a:pt x="51878" y="191"/>
                </a:lnTo>
                <a:lnTo>
                  <a:pt x="61850" y="36"/>
                </a:lnTo>
                <a:lnTo>
                  <a:pt x="70087" y="0"/>
                </a:lnTo>
                <a:lnTo>
                  <a:pt x="74506" y="784"/>
                </a:lnTo>
                <a:lnTo>
                  <a:pt x="79040" y="2100"/>
                </a:lnTo>
                <a:lnTo>
                  <a:pt x="83649" y="3772"/>
                </a:lnTo>
                <a:lnTo>
                  <a:pt x="89897" y="18379"/>
                </a:lnTo>
                <a:lnTo>
                  <a:pt x="97239" y="41612"/>
                </a:lnTo>
                <a:lnTo>
                  <a:pt x="105306" y="70594"/>
                </a:lnTo>
                <a:lnTo>
                  <a:pt x="109892" y="91503"/>
                </a:lnTo>
                <a:lnTo>
                  <a:pt x="112155" y="107030"/>
                </a:lnTo>
                <a:lnTo>
                  <a:pt x="112870" y="118969"/>
                </a:lnTo>
                <a:lnTo>
                  <a:pt x="112552" y="128515"/>
                </a:lnTo>
                <a:lnTo>
                  <a:pt x="111548" y="136467"/>
                </a:lnTo>
                <a:lnTo>
                  <a:pt x="110084" y="143356"/>
                </a:lnTo>
                <a:lnTo>
                  <a:pt x="107522" y="148742"/>
                </a:lnTo>
                <a:lnTo>
                  <a:pt x="104224" y="153127"/>
                </a:lnTo>
                <a:lnTo>
                  <a:pt x="91320" y="165867"/>
                </a:lnTo>
                <a:lnTo>
                  <a:pt x="87867" y="168512"/>
                </a:lnTo>
                <a:lnTo>
                  <a:pt x="83979" y="171069"/>
                </a:lnTo>
                <a:lnTo>
                  <a:pt x="79798" y="173568"/>
                </a:lnTo>
                <a:lnTo>
                  <a:pt x="76217" y="175233"/>
                </a:lnTo>
                <a:lnTo>
                  <a:pt x="70122" y="177084"/>
                </a:lnTo>
                <a:lnTo>
                  <a:pt x="64652" y="178272"/>
                </a:lnTo>
                <a:lnTo>
                  <a:pt x="61014" y="178435"/>
                </a:lnTo>
                <a:lnTo>
                  <a:pt x="58932" y="177684"/>
                </a:lnTo>
                <a:lnTo>
                  <a:pt x="54502" y="174734"/>
                </a:lnTo>
                <a:lnTo>
                  <a:pt x="53004" y="172836"/>
                </a:lnTo>
                <a:lnTo>
                  <a:pt x="52005" y="170777"/>
                </a:lnTo>
                <a:lnTo>
                  <a:pt x="51339" y="168610"/>
                </a:lnTo>
                <a:lnTo>
                  <a:pt x="48482" y="164086"/>
                </a:lnTo>
                <a:lnTo>
                  <a:pt x="46609" y="161768"/>
                </a:lnTo>
                <a:lnTo>
                  <a:pt x="45360" y="159430"/>
                </a:lnTo>
                <a:lnTo>
                  <a:pt x="43973" y="154714"/>
                </a:lnTo>
                <a:lnTo>
                  <a:pt x="43356" y="149973"/>
                </a:lnTo>
                <a:lnTo>
                  <a:pt x="43191" y="147597"/>
                </a:lnTo>
                <a:lnTo>
                  <a:pt x="43877" y="144426"/>
                </a:lnTo>
                <a:lnTo>
                  <a:pt x="45125" y="140724"/>
                </a:lnTo>
                <a:lnTo>
                  <a:pt x="46752" y="136669"/>
                </a:lnTo>
                <a:lnTo>
                  <a:pt x="48631" y="133172"/>
                </a:lnTo>
                <a:lnTo>
                  <a:pt x="50677" y="130047"/>
                </a:lnTo>
                <a:lnTo>
                  <a:pt x="52835" y="127169"/>
                </a:lnTo>
                <a:lnTo>
                  <a:pt x="57349" y="121855"/>
                </a:lnTo>
                <a:lnTo>
                  <a:pt x="59664" y="119327"/>
                </a:lnTo>
                <a:lnTo>
                  <a:pt x="62795" y="116848"/>
                </a:lnTo>
                <a:lnTo>
                  <a:pt x="66469" y="114401"/>
                </a:lnTo>
                <a:lnTo>
                  <a:pt x="70508" y="111977"/>
                </a:lnTo>
                <a:lnTo>
                  <a:pt x="73992" y="109566"/>
                </a:lnTo>
                <a:lnTo>
                  <a:pt x="79981" y="104772"/>
                </a:lnTo>
                <a:lnTo>
                  <a:pt x="83484" y="103175"/>
                </a:lnTo>
                <a:lnTo>
                  <a:pt x="87405" y="102111"/>
                </a:lnTo>
                <a:lnTo>
                  <a:pt x="91609" y="101402"/>
                </a:lnTo>
                <a:lnTo>
                  <a:pt x="95997" y="100929"/>
                </a:lnTo>
                <a:lnTo>
                  <a:pt x="100510" y="100614"/>
                </a:lnTo>
                <a:lnTo>
                  <a:pt x="105108" y="100403"/>
                </a:lnTo>
                <a:lnTo>
                  <a:pt x="108966" y="101057"/>
                </a:lnTo>
                <a:lnTo>
                  <a:pt x="115368" y="103900"/>
                </a:lnTo>
                <a:lnTo>
                  <a:pt x="118981" y="104976"/>
                </a:lnTo>
                <a:lnTo>
                  <a:pt x="122977" y="105693"/>
                </a:lnTo>
                <a:lnTo>
                  <a:pt x="127228" y="106170"/>
                </a:lnTo>
                <a:lnTo>
                  <a:pt x="131650" y="107283"/>
                </a:lnTo>
                <a:lnTo>
                  <a:pt x="136186" y="108819"/>
                </a:lnTo>
                <a:lnTo>
                  <a:pt x="140796" y="110636"/>
                </a:lnTo>
                <a:lnTo>
                  <a:pt x="144664" y="113435"/>
                </a:lnTo>
                <a:lnTo>
                  <a:pt x="148036" y="116888"/>
                </a:lnTo>
                <a:lnTo>
                  <a:pt x="151079" y="120779"/>
                </a:lnTo>
                <a:lnTo>
                  <a:pt x="154694" y="124166"/>
                </a:lnTo>
                <a:lnTo>
                  <a:pt x="158693" y="127218"/>
                </a:lnTo>
                <a:lnTo>
                  <a:pt x="162945" y="130045"/>
                </a:lnTo>
                <a:lnTo>
                  <a:pt x="166574" y="132725"/>
                </a:lnTo>
                <a:lnTo>
                  <a:pt x="172722" y="137819"/>
                </a:lnTo>
                <a:lnTo>
                  <a:pt x="178101" y="142728"/>
                </a:lnTo>
                <a:lnTo>
                  <a:pt x="185591" y="149955"/>
                </a:lnTo>
                <a:lnTo>
                  <a:pt x="195233" y="159508"/>
                </a:lnTo>
                <a:lnTo>
                  <a:pt x="196831" y="161891"/>
                </a:lnTo>
                <a:lnTo>
                  <a:pt x="198605" y="166656"/>
                </a:lnTo>
                <a:lnTo>
                  <a:pt x="199873" y="168244"/>
                </a:lnTo>
                <a:lnTo>
                  <a:pt x="201511" y="169303"/>
                </a:lnTo>
                <a:lnTo>
                  <a:pt x="203397" y="170009"/>
                </a:lnTo>
                <a:lnTo>
                  <a:pt x="204654" y="171273"/>
                </a:lnTo>
                <a:lnTo>
                  <a:pt x="205492" y="172910"/>
                </a:lnTo>
                <a:lnTo>
                  <a:pt x="207169" y="1785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InkAnnotation280"/>
          <p:cNvSpPr/>
          <p:nvPr/>
        </p:nvSpPr>
        <p:spPr>
          <a:xfrm>
            <a:off x="7293768" y="3629025"/>
            <a:ext cx="142876" cy="157163"/>
          </a:xfrm>
          <a:custGeom>
            <a:avLst/>
            <a:gdLst/>
            <a:ahLst/>
            <a:cxnLst/>
            <a:rect l="0" t="0" r="0" b="0"/>
            <a:pathLst>
              <a:path w="142876" h="157163">
                <a:moveTo>
                  <a:pt x="0" y="0"/>
                </a:moveTo>
                <a:lnTo>
                  <a:pt x="3793" y="0"/>
                </a:lnTo>
                <a:lnTo>
                  <a:pt x="5703" y="793"/>
                </a:lnTo>
                <a:lnTo>
                  <a:pt x="9944" y="3792"/>
                </a:lnTo>
                <a:lnTo>
                  <a:pt x="12186" y="5703"/>
                </a:lnTo>
                <a:lnTo>
                  <a:pt x="14474" y="7770"/>
                </a:lnTo>
                <a:lnTo>
                  <a:pt x="19132" y="12185"/>
                </a:lnTo>
                <a:lnTo>
                  <a:pt x="77524" y="70380"/>
                </a:lnTo>
                <a:lnTo>
                  <a:pt x="81052" y="74701"/>
                </a:lnTo>
                <a:lnTo>
                  <a:pt x="84197" y="79169"/>
                </a:lnTo>
                <a:lnTo>
                  <a:pt x="87088" y="83735"/>
                </a:lnTo>
                <a:lnTo>
                  <a:pt x="89809" y="87574"/>
                </a:lnTo>
                <a:lnTo>
                  <a:pt x="92416" y="90927"/>
                </a:lnTo>
                <a:lnTo>
                  <a:pt x="94949" y="93955"/>
                </a:lnTo>
                <a:lnTo>
                  <a:pt x="97430" y="97561"/>
                </a:lnTo>
                <a:lnTo>
                  <a:pt x="99878" y="101553"/>
                </a:lnTo>
                <a:lnTo>
                  <a:pt x="102304" y="105802"/>
                </a:lnTo>
                <a:lnTo>
                  <a:pt x="104716" y="109428"/>
                </a:lnTo>
                <a:lnTo>
                  <a:pt x="107117" y="112640"/>
                </a:lnTo>
                <a:lnTo>
                  <a:pt x="109512" y="115574"/>
                </a:lnTo>
                <a:lnTo>
                  <a:pt x="111901" y="118324"/>
                </a:lnTo>
                <a:lnTo>
                  <a:pt x="114289" y="120951"/>
                </a:lnTo>
                <a:lnTo>
                  <a:pt x="116675" y="123497"/>
                </a:lnTo>
                <a:lnTo>
                  <a:pt x="119057" y="126781"/>
                </a:lnTo>
                <a:lnTo>
                  <a:pt x="121440" y="130558"/>
                </a:lnTo>
                <a:lnTo>
                  <a:pt x="123823" y="134663"/>
                </a:lnTo>
                <a:lnTo>
                  <a:pt x="126205" y="137400"/>
                </a:lnTo>
                <a:lnTo>
                  <a:pt x="128586" y="139225"/>
                </a:lnTo>
                <a:lnTo>
                  <a:pt x="130969" y="140441"/>
                </a:lnTo>
                <a:lnTo>
                  <a:pt x="132556" y="142047"/>
                </a:lnTo>
                <a:lnTo>
                  <a:pt x="133615" y="143910"/>
                </a:lnTo>
                <a:lnTo>
                  <a:pt x="134320" y="145946"/>
                </a:lnTo>
                <a:lnTo>
                  <a:pt x="137221" y="150325"/>
                </a:lnTo>
                <a:lnTo>
                  <a:pt x="142875" y="1571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InkAnnotation281"/>
          <p:cNvSpPr/>
          <p:nvPr/>
        </p:nvSpPr>
        <p:spPr>
          <a:xfrm>
            <a:off x="7286625" y="3607593"/>
            <a:ext cx="150019" cy="171451"/>
          </a:xfrm>
          <a:custGeom>
            <a:avLst/>
            <a:gdLst/>
            <a:ahLst/>
            <a:cxnLst/>
            <a:rect l="0" t="0" r="0" b="0"/>
            <a:pathLst>
              <a:path w="150019" h="171451">
                <a:moveTo>
                  <a:pt x="150018" y="0"/>
                </a:moveTo>
                <a:lnTo>
                  <a:pt x="150018" y="6151"/>
                </a:lnTo>
                <a:lnTo>
                  <a:pt x="147902" y="10936"/>
                </a:lnTo>
                <a:lnTo>
                  <a:pt x="146225" y="14434"/>
                </a:lnTo>
                <a:lnTo>
                  <a:pt x="143521" y="17561"/>
                </a:lnTo>
                <a:lnTo>
                  <a:pt x="140130" y="20439"/>
                </a:lnTo>
                <a:lnTo>
                  <a:pt x="136283" y="23150"/>
                </a:lnTo>
                <a:lnTo>
                  <a:pt x="132924" y="26546"/>
                </a:lnTo>
                <a:lnTo>
                  <a:pt x="129890" y="30398"/>
                </a:lnTo>
                <a:lnTo>
                  <a:pt x="127075" y="34553"/>
                </a:lnTo>
                <a:lnTo>
                  <a:pt x="123611" y="38910"/>
                </a:lnTo>
                <a:lnTo>
                  <a:pt x="119713" y="43403"/>
                </a:lnTo>
                <a:lnTo>
                  <a:pt x="115527" y="47985"/>
                </a:lnTo>
                <a:lnTo>
                  <a:pt x="110356" y="52628"/>
                </a:lnTo>
                <a:lnTo>
                  <a:pt x="104526" y="57310"/>
                </a:lnTo>
                <a:lnTo>
                  <a:pt x="98259" y="62019"/>
                </a:lnTo>
                <a:lnTo>
                  <a:pt x="92494" y="66747"/>
                </a:lnTo>
                <a:lnTo>
                  <a:pt x="87062" y="71485"/>
                </a:lnTo>
                <a:lnTo>
                  <a:pt x="81855" y="76232"/>
                </a:lnTo>
                <a:lnTo>
                  <a:pt x="71833" y="85739"/>
                </a:lnTo>
                <a:lnTo>
                  <a:pt x="52465" y="104778"/>
                </a:lnTo>
                <a:lnTo>
                  <a:pt x="48469" y="109540"/>
                </a:lnTo>
                <a:lnTo>
                  <a:pt x="45013" y="114301"/>
                </a:lnTo>
                <a:lnTo>
                  <a:pt x="41916" y="119064"/>
                </a:lnTo>
                <a:lnTo>
                  <a:pt x="38262" y="123826"/>
                </a:lnTo>
                <a:lnTo>
                  <a:pt x="34239" y="128588"/>
                </a:lnTo>
                <a:lnTo>
                  <a:pt x="26330" y="137319"/>
                </a:lnTo>
                <a:lnTo>
                  <a:pt x="23110" y="140759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InkAnnotation282"/>
          <p:cNvSpPr/>
          <p:nvPr/>
        </p:nvSpPr>
        <p:spPr>
          <a:xfrm>
            <a:off x="7522368" y="3636168"/>
            <a:ext cx="157164" cy="14289"/>
          </a:xfrm>
          <a:custGeom>
            <a:avLst/>
            <a:gdLst/>
            <a:ahLst/>
            <a:cxnLst/>
            <a:rect l="0" t="0" r="0" b="0"/>
            <a:pathLst>
              <a:path w="157164" h="14289">
                <a:moveTo>
                  <a:pt x="0" y="14288"/>
                </a:moveTo>
                <a:lnTo>
                  <a:pt x="6151" y="8137"/>
                </a:lnTo>
                <a:lnTo>
                  <a:pt x="7275" y="7806"/>
                </a:lnTo>
                <a:lnTo>
                  <a:pt x="10642" y="7438"/>
                </a:lnTo>
                <a:lnTo>
                  <a:pt x="13446" y="7340"/>
                </a:lnTo>
                <a:lnTo>
                  <a:pt x="27233" y="7183"/>
                </a:lnTo>
                <a:lnTo>
                  <a:pt x="76524" y="7144"/>
                </a:lnTo>
                <a:lnTo>
                  <a:pt x="80384" y="6350"/>
                </a:lnTo>
                <a:lnTo>
                  <a:pt x="83753" y="5028"/>
                </a:lnTo>
                <a:lnTo>
                  <a:pt x="86791" y="3352"/>
                </a:lnTo>
                <a:lnTo>
                  <a:pt x="90404" y="2234"/>
                </a:lnTo>
                <a:lnTo>
                  <a:pt x="94401" y="1490"/>
                </a:lnTo>
                <a:lnTo>
                  <a:pt x="98653" y="993"/>
                </a:lnTo>
                <a:lnTo>
                  <a:pt x="103075" y="662"/>
                </a:lnTo>
                <a:lnTo>
                  <a:pt x="107611" y="441"/>
                </a:lnTo>
                <a:lnTo>
                  <a:pt x="116884" y="197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InkAnnotation283"/>
          <p:cNvSpPr/>
          <p:nvPr/>
        </p:nvSpPr>
        <p:spPr>
          <a:xfrm>
            <a:off x="7800977" y="3522861"/>
            <a:ext cx="149889" cy="226158"/>
          </a:xfrm>
          <a:custGeom>
            <a:avLst/>
            <a:gdLst/>
            <a:ahLst/>
            <a:cxnLst/>
            <a:rect l="0" t="0" r="0" b="0"/>
            <a:pathLst>
              <a:path w="149889" h="226158">
                <a:moveTo>
                  <a:pt x="128585" y="6151"/>
                </a:moveTo>
                <a:lnTo>
                  <a:pt x="128585" y="0"/>
                </a:lnTo>
                <a:lnTo>
                  <a:pt x="124351" y="1565"/>
                </a:lnTo>
                <a:lnTo>
                  <a:pt x="121000" y="3093"/>
                </a:lnTo>
                <a:lnTo>
                  <a:pt x="108699" y="9037"/>
                </a:lnTo>
                <a:lnTo>
                  <a:pt x="104214" y="10457"/>
                </a:lnTo>
                <a:lnTo>
                  <a:pt x="99638" y="11403"/>
                </a:lnTo>
                <a:lnTo>
                  <a:pt x="94999" y="12033"/>
                </a:lnTo>
                <a:lnTo>
                  <a:pt x="89525" y="12454"/>
                </a:lnTo>
                <a:lnTo>
                  <a:pt x="83496" y="12734"/>
                </a:lnTo>
                <a:lnTo>
                  <a:pt x="77094" y="12921"/>
                </a:lnTo>
                <a:lnTo>
                  <a:pt x="71238" y="13839"/>
                </a:lnTo>
                <a:lnTo>
                  <a:pt x="65748" y="15245"/>
                </a:lnTo>
                <a:lnTo>
                  <a:pt x="60499" y="16976"/>
                </a:lnTo>
                <a:lnTo>
                  <a:pt x="55413" y="18131"/>
                </a:lnTo>
                <a:lnTo>
                  <a:pt x="50435" y="18899"/>
                </a:lnTo>
                <a:lnTo>
                  <a:pt x="45528" y="19413"/>
                </a:lnTo>
                <a:lnTo>
                  <a:pt x="40669" y="20548"/>
                </a:lnTo>
                <a:lnTo>
                  <a:pt x="35844" y="22099"/>
                </a:lnTo>
                <a:lnTo>
                  <a:pt x="31038" y="23927"/>
                </a:lnTo>
                <a:lnTo>
                  <a:pt x="27041" y="25145"/>
                </a:lnTo>
                <a:lnTo>
                  <a:pt x="23583" y="25957"/>
                </a:lnTo>
                <a:lnTo>
                  <a:pt x="20483" y="26499"/>
                </a:lnTo>
                <a:lnTo>
                  <a:pt x="17623" y="26860"/>
                </a:lnTo>
                <a:lnTo>
                  <a:pt x="14923" y="27101"/>
                </a:lnTo>
                <a:lnTo>
                  <a:pt x="8678" y="27487"/>
                </a:lnTo>
                <a:lnTo>
                  <a:pt x="5707" y="27540"/>
                </a:lnTo>
                <a:lnTo>
                  <a:pt x="96" y="27581"/>
                </a:lnTo>
                <a:lnTo>
                  <a:pt x="5" y="33733"/>
                </a:lnTo>
                <a:lnTo>
                  <a:pt x="0" y="38224"/>
                </a:lnTo>
                <a:lnTo>
                  <a:pt x="793" y="40233"/>
                </a:lnTo>
                <a:lnTo>
                  <a:pt x="4907" y="46853"/>
                </a:lnTo>
                <a:lnTo>
                  <a:pt x="7272" y="53841"/>
                </a:lnTo>
                <a:lnTo>
                  <a:pt x="10639" y="58568"/>
                </a:lnTo>
                <a:lnTo>
                  <a:pt x="12664" y="63314"/>
                </a:lnTo>
                <a:lnTo>
                  <a:pt x="13564" y="68069"/>
                </a:lnTo>
                <a:lnTo>
                  <a:pt x="13964" y="72829"/>
                </a:lnTo>
                <a:lnTo>
                  <a:pt x="14142" y="77590"/>
                </a:lnTo>
                <a:lnTo>
                  <a:pt x="14257" y="83321"/>
                </a:lnTo>
                <a:lnTo>
                  <a:pt x="16388" y="86222"/>
                </a:lnTo>
                <a:lnTo>
                  <a:pt x="20433" y="90759"/>
                </a:lnTo>
                <a:lnTo>
                  <a:pt x="20985" y="93497"/>
                </a:lnTo>
                <a:lnTo>
                  <a:pt x="21133" y="95337"/>
                </a:lnTo>
                <a:lnTo>
                  <a:pt x="22025" y="96565"/>
                </a:lnTo>
                <a:lnTo>
                  <a:pt x="23413" y="97383"/>
                </a:lnTo>
                <a:lnTo>
                  <a:pt x="27073" y="98292"/>
                </a:lnTo>
                <a:lnTo>
                  <a:pt x="31345" y="98697"/>
                </a:lnTo>
                <a:lnTo>
                  <a:pt x="35891" y="98876"/>
                </a:lnTo>
                <a:lnTo>
                  <a:pt x="42911" y="98977"/>
                </a:lnTo>
                <a:lnTo>
                  <a:pt x="45275" y="98991"/>
                </a:lnTo>
                <a:lnTo>
                  <a:pt x="47646" y="98207"/>
                </a:lnTo>
                <a:lnTo>
                  <a:pt x="50018" y="96891"/>
                </a:lnTo>
                <a:lnTo>
                  <a:pt x="52395" y="95219"/>
                </a:lnTo>
                <a:lnTo>
                  <a:pt x="54772" y="94105"/>
                </a:lnTo>
                <a:lnTo>
                  <a:pt x="57151" y="93362"/>
                </a:lnTo>
                <a:lnTo>
                  <a:pt x="59531" y="92867"/>
                </a:lnTo>
                <a:lnTo>
                  <a:pt x="62705" y="92536"/>
                </a:lnTo>
                <a:lnTo>
                  <a:pt x="66408" y="92317"/>
                </a:lnTo>
                <a:lnTo>
                  <a:pt x="70465" y="92169"/>
                </a:lnTo>
                <a:lnTo>
                  <a:pt x="74757" y="91278"/>
                </a:lnTo>
                <a:lnTo>
                  <a:pt x="79207" y="89890"/>
                </a:lnTo>
                <a:lnTo>
                  <a:pt x="83758" y="88170"/>
                </a:lnTo>
                <a:lnTo>
                  <a:pt x="87588" y="87024"/>
                </a:lnTo>
                <a:lnTo>
                  <a:pt x="90935" y="86260"/>
                </a:lnTo>
                <a:lnTo>
                  <a:pt x="93960" y="85751"/>
                </a:lnTo>
                <a:lnTo>
                  <a:pt x="97564" y="85412"/>
                </a:lnTo>
                <a:lnTo>
                  <a:pt x="101554" y="85185"/>
                </a:lnTo>
                <a:lnTo>
                  <a:pt x="105801" y="85034"/>
                </a:lnTo>
                <a:lnTo>
                  <a:pt x="110221" y="85728"/>
                </a:lnTo>
                <a:lnTo>
                  <a:pt x="114754" y="86983"/>
                </a:lnTo>
                <a:lnTo>
                  <a:pt x="119365" y="88614"/>
                </a:lnTo>
                <a:lnTo>
                  <a:pt x="123232" y="90495"/>
                </a:lnTo>
                <a:lnTo>
                  <a:pt x="126604" y="92543"/>
                </a:lnTo>
                <a:lnTo>
                  <a:pt x="129645" y="94702"/>
                </a:lnTo>
                <a:lnTo>
                  <a:pt x="132467" y="96141"/>
                </a:lnTo>
                <a:lnTo>
                  <a:pt x="135141" y="97100"/>
                </a:lnTo>
                <a:lnTo>
                  <a:pt x="137718" y="97741"/>
                </a:lnTo>
                <a:lnTo>
                  <a:pt x="140229" y="98961"/>
                </a:lnTo>
                <a:lnTo>
                  <a:pt x="142698" y="100568"/>
                </a:lnTo>
                <a:lnTo>
                  <a:pt x="145137" y="102433"/>
                </a:lnTo>
                <a:lnTo>
                  <a:pt x="146764" y="105264"/>
                </a:lnTo>
                <a:lnTo>
                  <a:pt x="147847" y="108739"/>
                </a:lnTo>
                <a:lnTo>
                  <a:pt x="148571" y="112643"/>
                </a:lnTo>
                <a:lnTo>
                  <a:pt x="149373" y="119098"/>
                </a:lnTo>
                <a:lnTo>
                  <a:pt x="149730" y="125406"/>
                </a:lnTo>
                <a:lnTo>
                  <a:pt x="149888" y="133501"/>
                </a:lnTo>
                <a:lnTo>
                  <a:pt x="148343" y="137882"/>
                </a:lnTo>
                <a:lnTo>
                  <a:pt x="145726" y="142391"/>
                </a:lnTo>
                <a:lnTo>
                  <a:pt x="142393" y="146983"/>
                </a:lnTo>
                <a:lnTo>
                  <a:pt x="139377" y="152427"/>
                </a:lnTo>
                <a:lnTo>
                  <a:pt x="136574" y="158437"/>
                </a:lnTo>
                <a:lnTo>
                  <a:pt x="133911" y="164825"/>
                </a:lnTo>
                <a:lnTo>
                  <a:pt x="130548" y="170672"/>
                </a:lnTo>
                <a:lnTo>
                  <a:pt x="126718" y="176156"/>
                </a:lnTo>
                <a:lnTo>
                  <a:pt x="122578" y="181401"/>
                </a:lnTo>
                <a:lnTo>
                  <a:pt x="118230" y="186484"/>
                </a:lnTo>
                <a:lnTo>
                  <a:pt x="113744" y="191461"/>
                </a:lnTo>
                <a:lnTo>
                  <a:pt x="109166" y="196365"/>
                </a:lnTo>
                <a:lnTo>
                  <a:pt x="104527" y="200429"/>
                </a:lnTo>
                <a:lnTo>
                  <a:pt x="99846" y="203933"/>
                </a:lnTo>
                <a:lnTo>
                  <a:pt x="95138" y="207062"/>
                </a:lnTo>
                <a:lnTo>
                  <a:pt x="90411" y="209941"/>
                </a:lnTo>
                <a:lnTo>
                  <a:pt x="85674" y="212655"/>
                </a:lnTo>
                <a:lnTo>
                  <a:pt x="80927" y="215258"/>
                </a:lnTo>
                <a:lnTo>
                  <a:pt x="76970" y="217787"/>
                </a:lnTo>
                <a:lnTo>
                  <a:pt x="73537" y="220266"/>
                </a:lnTo>
                <a:lnTo>
                  <a:pt x="70454" y="222713"/>
                </a:lnTo>
                <a:lnTo>
                  <a:pt x="64431" y="224345"/>
                </a:lnTo>
                <a:lnTo>
                  <a:pt x="56446" y="225432"/>
                </a:lnTo>
                <a:lnTo>
                  <a:pt x="47155" y="226157"/>
                </a:lnTo>
                <a:lnTo>
                  <a:pt x="40961" y="225847"/>
                </a:lnTo>
                <a:lnTo>
                  <a:pt x="36831" y="224846"/>
                </a:lnTo>
                <a:lnTo>
                  <a:pt x="34078" y="223385"/>
                </a:lnTo>
                <a:lnTo>
                  <a:pt x="31449" y="222411"/>
                </a:lnTo>
                <a:lnTo>
                  <a:pt x="28903" y="221762"/>
                </a:lnTo>
                <a:lnTo>
                  <a:pt x="21429" y="2204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InkAnnotation284"/>
          <p:cNvSpPr/>
          <p:nvPr/>
        </p:nvSpPr>
        <p:spPr>
          <a:xfrm>
            <a:off x="8037128" y="3517753"/>
            <a:ext cx="183887" cy="231268"/>
          </a:xfrm>
          <a:custGeom>
            <a:avLst/>
            <a:gdLst/>
            <a:ahLst/>
            <a:cxnLst/>
            <a:rect l="0" t="0" r="0" b="0"/>
            <a:pathLst>
              <a:path w="183887" h="231268">
                <a:moveTo>
                  <a:pt x="35309" y="4115"/>
                </a:moveTo>
                <a:lnTo>
                  <a:pt x="35309" y="0"/>
                </a:lnTo>
                <a:lnTo>
                  <a:pt x="35309" y="3416"/>
                </a:lnTo>
                <a:lnTo>
                  <a:pt x="36102" y="3649"/>
                </a:lnTo>
                <a:lnTo>
                  <a:pt x="39102" y="3908"/>
                </a:lnTo>
                <a:lnTo>
                  <a:pt x="40218" y="4771"/>
                </a:lnTo>
                <a:lnTo>
                  <a:pt x="40963" y="6140"/>
                </a:lnTo>
                <a:lnTo>
                  <a:pt x="41791" y="9778"/>
                </a:lnTo>
                <a:lnTo>
                  <a:pt x="42256" y="16288"/>
                </a:lnTo>
                <a:lnTo>
                  <a:pt x="42365" y="20903"/>
                </a:lnTo>
                <a:lnTo>
                  <a:pt x="42426" y="31755"/>
                </a:lnTo>
                <a:lnTo>
                  <a:pt x="41641" y="35242"/>
                </a:lnTo>
                <a:lnTo>
                  <a:pt x="38653" y="41233"/>
                </a:lnTo>
                <a:lnTo>
                  <a:pt x="36744" y="44735"/>
                </a:lnTo>
                <a:lnTo>
                  <a:pt x="32508" y="52860"/>
                </a:lnTo>
                <a:lnTo>
                  <a:pt x="30266" y="58043"/>
                </a:lnTo>
                <a:lnTo>
                  <a:pt x="27978" y="63879"/>
                </a:lnTo>
                <a:lnTo>
                  <a:pt x="25659" y="70152"/>
                </a:lnTo>
                <a:lnTo>
                  <a:pt x="24113" y="75921"/>
                </a:lnTo>
                <a:lnTo>
                  <a:pt x="23083" y="81355"/>
                </a:lnTo>
                <a:lnTo>
                  <a:pt x="22396" y="86564"/>
                </a:lnTo>
                <a:lnTo>
                  <a:pt x="21143" y="92419"/>
                </a:lnTo>
                <a:lnTo>
                  <a:pt x="19515" y="98703"/>
                </a:lnTo>
                <a:lnTo>
                  <a:pt x="17636" y="105274"/>
                </a:lnTo>
                <a:lnTo>
                  <a:pt x="15589" y="111242"/>
                </a:lnTo>
                <a:lnTo>
                  <a:pt x="13431" y="116808"/>
                </a:lnTo>
                <a:lnTo>
                  <a:pt x="11199" y="122106"/>
                </a:lnTo>
                <a:lnTo>
                  <a:pt x="8916" y="128020"/>
                </a:lnTo>
                <a:lnTo>
                  <a:pt x="4264" y="140941"/>
                </a:lnTo>
                <a:lnTo>
                  <a:pt x="2706" y="146926"/>
                </a:lnTo>
                <a:lnTo>
                  <a:pt x="1667" y="152503"/>
                </a:lnTo>
                <a:lnTo>
                  <a:pt x="975" y="157809"/>
                </a:lnTo>
                <a:lnTo>
                  <a:pt x="513" y="162934"/>
                </a:lnTo>
                <a:lnTo>
                  <a:pt x="205" y="167938"/>
                </a:lnTo>
                <a:lnTo>
                  <a:pt x="0" y="172862"/>
                </a:lnTo>
                <a:lnTo>
                  <a:pt x="658" y="177732"/>
                </a:lnTo>
                <a:lnTo>
                  <a:pt x="1890" y="182566"/>
                </a:lnTo>
                <a:lnTo>
                  <a:pt x="3504" y="187376"/>
                </a:lnTo>
                <a:lnTo>
                  <a:pt x="4581" y="192170"/>
                </a:lnTo>
                <a:lnTo>
                  <a:pt x="5298" y="196954"/>
                </a:lnTo>
                <a:lnTo>
                  <a:pt x="5777" y="201730"/>
                </a:lnTo>
                <a:lnTo>
                  <a:pt x="6890" y="205709"/>
                </a:lnTo>
                <a:lnTo>
                  <a:pt x="10243" y="212246"/>
                </a:lnTo>
                <a:lnTo>
                  <a:pt x="13041" y="215100"/>
                </a:lnTo>
                <a:lnTo>
                  <a:pt x="16495" y="217797"/>
                </a:lnTo>
                <a:lnTo>
                  <a:pt x="20385" y="220388"/>
                </a:lnTo>
                <a:lnTo>
                  <a:pt x="23772" y="222910"/>
                </a:lnTo>
                <a:lnTo>
                  <a:pt x="26823" y="225384"/>
                </a:lnTo>
                <a:lnTo>
                  <a:pt x="29652" y="227828"/>
                </a:lnTo>
                <a:lnTo>
                  <a:pt x="33125" y="229457"/>
                </a:lnTo>
                <a:lnTo>
                  <a:pt x="37028" y="230543"/>
                </a:lnTo>
                <a:lnTo>
                  <a:pt x="41218" y="231267"/>
                </a:lnTo>
                <a:lnTo>
                  <a:pt x="45598" y="230956"/>
                </a:lnTo>
                <a:lnTo>
                  <a:pt x="50106" y="229955"/>
                </a:lnTo>
                <a:lnTo>
                  <a:pt x="54699" y="228493"/>
                </a:lnTo>
                <a:lnTo>
                  <a:pt x="60142" y="227519"/>
                </a:lnTo>
                <a:lnTo>
                  <a:pt x="66151" y="226870"/>
                </a:lnTo>
                <a:lnTo>
                  <a:pt x="72539" y="226437"/>
                </a:lnTo>
                <a:lnTo>
                  <a:pt x="79179" y="224561"/>
                </a:lnTo>
                <a:lnTo>
                  <a:pt x="85987" y="221723"/>
                </a:lnTo>
                <a:lnTo>
                  <a:pt x="110230" y="209553"/>
                </a:lnTo>
                <a:lnTo>
                  <a:pt x="116213" y="206956"/>
                </a:lnTo>
                <a:lnTo>
                  <a:pt x="122583" y="204430"/>
                </a:lnTo>
                <a:lnTo>
                  <a:pt x="129210" y="201952"/>
                </a:lnTo>
                <a:lnTo>
                  <a:pt x="134422" y="198713"/>
                </a:lnTo>
                <a:lnTo>
                  <a:pt x="138691" y="194965"/>
                </a:lnTo>
                <a:lnTo>
                  <a:pt x="142330" y="190880"/>
                </a:lnTo>
                <a:lnTo>
                  <a:pt x="150607" y="182107"/>
                </a:lnTo>
                <a:lnTo>
                  <a:pt x="180459" y="151866"/>
                </a:lnTo>
                <a:lnTo>
                  <a:pt x="182082" y="149447"/>
                </a:lnTo>
                <a:lnTo>
                  <a:pt x="183886" y="144643"/>
                </a:lnTo>
                <a:lnTo>
                  <a:pt x="178810" y="141456"/>
                </a:lnTo>
                <a:lnTo>
                  <a:pt x="169871" y="137745"/>
                </a:lnTo>
                <a:lnTo>
                  <a:pt x="158353" y="133683"/>
                </a:lnTo>
                <a:lnTo>
                  <a:pt x="148295" y="131768"/>
                </a:lnTo>
                <a:lnTo>
                  <a:pt x="139208" y="131287"/>
                </a:lnTo>
                <a:lnTo>
                  <a:pt x="130769" y="131758"/>
                </a:lnTo>
                <a:lnTo>
                  <a:pt x="124349" y="132867"/>
                </a:lnTo>
                <a:lnTo>
                  <a:pt x="119274" y="134400"/>
                </a:lnTo>
                <a:lnTo>
                  <a:pt x="115099" y="136215"/>
                </a:lnTo>
                <a:lnTo>
                  <a:pt x="106226" y="140349"/>
                </a:lnTo>
                <a:lnTo>
                  <a:pt x="87594" y="149471"/>
                </a:lnTo>
                <a:lnTo>
                  <a:pt x="82865" y="152612"/>
                </a:lnTo>
                <a:lnTo>
                  <a:pt x="78126" y="156295"/>
                </a:lnTo>
                <a:lnTo>
                  <a:pt x="73379" y="160336"/>
                </a:lnTo>
                <a:lnTo>
                  <a:pt x="69419" y="163825"/>
                </a:lnTo>
                <a:lnTo>
                  <a:pt x="62905" y="169818"/>
                </a:lnTo>
                <a:lnTo>
                  <a:pt x="54774" y="177655"/>
                </a:lnTo>
                <a:lnTo>
                  <a:pt x="51460" y="180134"/>
                </a:lnTo>
                <a:lnTo>
                  <a:pt x="47665" y="182579"/>
                </a:lnTo>
                <a:lnTo>
                  <a:pt x="43546" y="185003"/>
                </a:lnTo>
                <a:lnTo>
                  <a:pt x="40800" y="187414"/>
                </a:lnTo>
                <a:lnTo>
                  <a:pt x="38969" y="189814"/>
                </a:lnTo>
                <a:lnTo>
                  <a:pt x="36032" y="195577"/>
                </a:lnTo>
                <a:lnTo>
                  <a:pt x="36584" y="196844"/>
                </a:lnTo>
                <a:lnTo>
                  <a:pt x="39314" y="200368"/>
                </a:lnTo>
                <a:lnTo>
                  <a:pt x="41155" y="201626"/>
                </a:lnTo>
                <a:lnTo>
                  <a:pt x="45315" y="203023"/>
                </a:lnTo>
                <a:lnTo>
                  <a:pt x="49810" y="205760"/>
                </a:lnTo>
                <a:lnTo>
                  <a:pt x="56740" y="2112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InkAnnotation285"/>
          <p:cNvSpPr/>
          <p:nvPr/>
        </p:nvSpPr>
        <p:spPr>
          <a:xfrm>
            <a:off x="8393906" y="3529012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21431"/>
                </a:moveTo>
                <a:lnTo>
                  <a:pt x="41920" y="21431"/>
                </a:lnTo>
                <a:lnTo>
                  <a:pt x="46202" y="20638"/>
                </a:lnTo>
                <a:lnTo>
                  <a:pt x="50645" y="19314"/>
                </a:lnTo>
                <a:lnTo>
                  <a:pt x="55195" y="17639"/>
                </a:lnTo>
                <a:lnTo>
                  <a:pt x="59815" y="16521"/>
                </a:lnTo>
                <a:lnTo>
                  <a:pt x="64484" y="15777"/>
                </a:lnTo>
                <a:lnTo>
                  <a:pt x="69182" y="15280"/>
                </a:lnTo>
                <a:lnTo>
                  <a:pt x="74698" y="14949"/>
                </a:lnTo>
                <a:lnTo>
                  <a:pt x="87173" y="14582"/>
                </a:lnTo>
                <a:lnTo>
                  <a:pt x="93041" y="13690"/>
                </a:lnTo>
                <a:lnTo>
                  <a:pt x="98539" y="12302"/>
                </a:lnTo>
                <a:lnTo>
                  <a:pt x="103792" y="10582"/>
                </a:lnTo>
                <a:lnTo>
                  <a:pt x="108882" y="9436"/>
                </a:lnTo>
                <a:lnTo>
                  <a:pt x="113863" y="8672"/>
                </a:lnTo>
                <a:lnTo>
                  <a:pt x="118772" y="8162"/>
                </a:lnTo>
                <a:lnTo>
                  <a:pt x="123630" y="7029"/>
                </a:lnTo>
                <a:lnTo>
                  <a:pt x="128458" y="5480"/>
                </a:lnTo>
                <a:lnTo>
                  <a:pt x="133264" y="3653"/>
                </a:lnTo>
                <a:lnTo>
                  <a:pt x="137261" y="2436"/>
                </a:lnTo>
                <a:lnTo>
                  <a:pt x="140720" y="1624"/>
                </a:lnTo>
                <a:lnTo>
                  <a:pt x="143819" y="1082"/>
                </a:lnTo>
                <a:lnTo>
                  <a:pt x="146679" y="721"/>
                </a:lnTo>
                <a:lnTo>
                  <a:pt x="149380" y="481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InkAnnotation286"/>
          <p:cNvSpPr/>
          <p:nvPr/>
        </p:nvSpPr>
        <p:spPr>
          <a:xfrm>
            <a:off x="8422481" y="3564731"/>
            <a:ext cx="214313" cy="35720"/>
          </a:xfrm>
          <a:custGeom>
            <a:avLst/>
            <a:gdLst/>
            <a:ahLst/>
            <a:cxnLst/>
            <a:rect l="0" t="0" r="0" b="0"/>
            <a:pathLst>
              <a:path w="214313" h="35720">
                <a:moveTo>
                  <a:pt x="0" y="35719"/>
                </a:moveTo>
                <a:lnTo>
                  <a:pt x="3793" y="35719"/>
                </a:lnTo>
                <a:lnTo>
                  <a:pt x="5703" y="34925"/>
                </a:lnTo>
                <a:lnTo>
                  <a:pt x="7770" y="33602"/>
                </a:lnTo>
                <a:lnTo>
                  <a:pt x="9943" y="31926"/>
                </a:lnTo>
                <a:lnTo>
                  <a:pt x="12978" y="30809"/>
                </a:lnTo>
                <a:lnTo>
                  <a:pt x="16589" y="30064"/>
                </a:lnTo>
                <a:lnTo>
                  <a:pt x="20585" y="29568"/>
                </a:lnTo>
                <a:lnTo>
                  <a:pt x="24835" y="28443"/>
                </a:lnTo>
                <a:lnTo>
                  <a:pt x="29256" y="26899"/>
                </a:lnTo>
                <a:lnTo>
                  <a:pt x="33791" y="25077"/>
                </a:lnTo>
                <a:lnTo>
                  <a:pt x="38402" y="23861"/>
                </a:lnTo>
                <a:lnTo>
                  <a:pt x="43065" y="23051"/>
                </a:lnTo>
                <a:lnTo>
                  <a:pt x="47760" y="22511"/>
                </a:lnTo>
                <a:lnTo>
                  <a:pt x="53271" y="22151"/>
                </a:lnTo>
                <a:lnTo>
                  <a:pt x="59326" y="21911"/>
                </a:lnTo>
                <a:lnTo>
                  <a:pt x="65745" y="21751"/>
                </a:lnTo>
                <a:lnTo>
                  <a:pt x="71610" y="20851"/>
                </a:lnTo>
                <a:lnTo>
                  <a:pt x="77109" y="19457"/>
                </a:lnTo>
                <a:lnTo>
                  <a:pt x="82362" y="17734"/>
                </a:lnTo>
                <a:lnTo>
                  <a:pt x="88246" y="16585"/>
                </a:lnTo>
                <a:lnTo>
                  <a:pt x="94548" y="15819"/>
                </a:lnTo>
                <a:lnTo>
                  <a:pt x="101133" y="15308"/>
                </a:lnTo>
                <a:lnTo>
                  <a:pt x="107903" y="14174"/>
                </a:lnTo>
                <a:lnTo>
                  <a:pt x="114797" y="12625"/>
                </a:lnTo>
                <a:lnTo>
                  <a:pt x="121776" y="10797"/>
                </a:lnTo>
                <a:lnTo>
                  <a:pt x="128014" y="9579"/>
                </a:lnTo>
                <a:lnTo>
                  <a:pt x="133761" y="8768"/>
                </a:lnTo>
                <a:lnTo>
                  <a:pt x="139180" y="8226"/>
                </a:lnTo>
                <a:lnTo>
                  <a:pt x="144380" y="7866"/>
                </a:lnTo>
                <a:lnTo>
                  <a:pt x="149435" y="7625"/>
                </a:lnTo>
                <a:lnTo>
                  <a:pt x="159284" y="7357"/>
                </a:lnTo>
                <a:lnTo>
                  <a:pt x="191483" y="7152"/>
                </a:lnTo>
                <a:lnTo>
                  <a:pt x="195918" y="6355"/>
                </a:lnTo>
                <a:lnTo>
                  <a:pt x="200462" y="503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InkAnnotation287"/>
          <p:cNvSpPr/>
          <p:nvPr/>
        </p:nvSpPr>
        <p:spPr>
          <a:xfrm>
            <a:off x="8718877" y="3450431"/>
            <a:ext cx="189348" cy="171346"/>
          </a:xfrm>
          <a:custGeom>
            <a:avLst/>
            <a:gdLst/>
            <a:ahLst/>
            <a:cxnLst/>
            <a:rect l="0" t="0" r="0" b="0"/>
            <a:pathLst>
              <a:path w="189348" h="171346">
                <a:moveTo>
                  <a:pt x="60790" y="14287"/>
                </a:moveTo>
                <a:lnTo>
                  <a:pt x="53673" y="14287"/>
                </a:lnTo>
                <a:lnTo>
                  <a:pt x="29798" y="38136"/>
                </a:lnTo>
                <a:lnTo>
                  <a:pt x="27428" y="41300"/>
                </a:lnTo>
                <a:lnTo>
                  <a:pt x="25056" y="44995"/>
                </a:lnTo>
                <a:lnTo>
                  <a:pt x="22680" y="49047"/>
                </a:lnTo>
                <a:lnTo>
                  <a:pt x="19508" y="52541"/>
                </a:lnTo>
                <a:lnTo>
                  <a:pt x="15806" y="55665"/>
                </a:lnTo>
                <a:lnTo>
                  <a:pt x="11751" y="58541"/>
                </a:lnTo>
                <a:lnTo>
                  <a:pt x="9048" y="62046"/>
                </a:lnTo>
                <a:lnTo>
                  <a:pt x="7246" y="65970"/>
                </a:lnTo>
                <a:lnTo>
                  <a:pt x="6043" y="70174"/>
                </a:lnTo>
                <a:lnTo>
                  <a:pt x="4448" y="80913"/>
                </a:lnTo>
                <a:lnTo>
                  <a:pt x="560" y="114014"/>
                </a:lnTo>
                <a:lnTo>
                  <a:pt x="0" y="126809"/>
                </a:lnTo>
                <a:lnTo>
                  <a:pt x="419" y="136133"/>
                </a:lnTo>
                <a:lnTo>
                  <a:pt x="1493" y="143143"/>
                </a:lnTo>
                <a:lnTo>
                  <a:pt x="3003" y="148609"/>
                </a:lnTo>
                <a:lnTo>
                  <a:pt x="4802" y="153048"/>
                </a:lnTo>
                <a:lnTo>
                  <a:pt x="6797" y="156801"/>
                </a:lnTo>
                <a:lnTo>
                  <a:pt x="8920" y="159302"/>
                </a:lnTo>
                <a:lnTo>
                  <a:pt x="11128" y="160970"/>
                </a:lnTo>
                <a:lnTo>
                  <a:pt x="24170" y="167440"/>
                </a:lnTo>
                <a:lnTo>
                  <a:pt x="27645" y="168776"/>
                </a:lnTo>
                <a:lnTo>
                  <a:pt x="30756" y="169667"/>
                </a:lnTo>
                <a:lnTo>
                  <a:pt x="36330" y="170657"/>
                </a:lnTo>
                <a:lnTo>
                  <a:pt x="41451" y="171097"/>
                </a:lnTo>
                <a:lnTo>
                  <a:pt x="44722" y="171215"/>
                </a:lnTo>
                <a:lnTo>
                  <a:pt x="52590" y="171345"/>
                </a:lnTo>
                <a:lnTo>
                  <a:pt x="56911" y="170586"/>
                </a:lnTo>
                <a:lnTo>
                  <a:pt x="61380" y="169286"/>
                </a:lnTo>
                <a:lnTo>
                  <a:pt x="65945" y="167626"/>
                </a:lnTo>
                <a:lnTo>
                  <a:pt x="70577" y="166519"/>
                </a:lnTo>
                <a:lnTo>
                  <a:pt x="75252" y="165781"/>
                </a:lnTo>
                <a:lnTo>
                  <a:pt x="79956" y="165290"/>
                </a:lnTo>
                <a:lnTo>
                  <a:pt x="84680" y="164168"/>
                </a:lnTo>
                <a:lnTo>
                  <a:pt x="89416" y="162626"/>
                </a:lnTo>
                <a:lnTo>
                  <a:pt x="94162" y="160805"/>
                </a:lnTo>
                <a:lnTo>
                  <a:pt x="98913" y="158797"/>
                </a:lnTo>
                <a:lnTo>
                  <a:pt x="103668" y="156665"/>
                </a:lnTo>
                <a:lnTo>
                  <a:pt x="108426" y="154449"/>
                </a:lnTo>
                <a:lnTo>
                  <a:pt x="112390" y="152178"/>
                </a:lnTo>
                <a:lnTo>
                  <a:pt x="115827" y="149871"/>
                </a:lnTo>
                <a:lnTo>
                  <a:pt x="118913" y="147539"/>
                </a:lnTo>
                <a:lnTo>
                  <a:pt x="122557" y="145190"/>
                </a:lnTo>
                <a:lnTo>
                  <a:pt x="126574" y="142831"/>
                </a:lnTo>
                <a:lnTo>
                  <a:pt x="130839" y="140464"/>
                </a:lnTo>
                <a:lnTo>
                  <a:pt x="135270" y="137299"/>
                </a:lnTo>
                <a:lnTo>
                  <a:pt x="139813" y="133601"/>
                </a:lnTo>
                <a:lnTo>
                  <a:pt x="144428" y="129548"/>
                </a:lnTo>
                <a:lnTo>
                  <a:pt x="149093" y="126053"/>
                </a:lnTo>
                <a:lnTo>
                  <a:pt x="153789" y="122929"/>
                </a:lnTo>
                <a:lnTo>
                  <a:pt x="158509" y="120052"/>
                </a:lnTo>
                <a:lnTo>
                  <a:pt x="162448" y="116547"/>
                </a:lnTo>
                <a:lnTo>
                  <a:pt x="165867" y="112623"/>
                </a:lnTo>
                <a:lnTo>
                  <a:pt x="168941" y="108419"/>
                </a:lnTo>
                <a:lnTo>
                  <a:pt x="171784" y="104823"/>
                </a:lnTo>
                <a:lnTo>
                  <a:pt x="174473" y="101632"/>
                </a:lnTo>
                <a:lnTo>
                  <a:pt x="177061" y="98711"/>
                </a:lnTo>
                <a:lnTo>
                  <a:pt x="178785" y="95176"/>
                </a:lnTo>
                <a:lnTo>
                  <a:pt x="179935" y="91232"/>
                </a:lnTo>
                <a:lnTo>
                  <a:pt x="180700" y="87015"/>
                </a:lnTo>
                <a:lnTo>
                  <a:pt x="182006" y="82616"/>
                </a:lnTo>
                <a:lnTo>
                  <a:pt x="183668" y="78096"/>
                </a:lnTo>
                <a:lnTo>
                  <a:pt x="185572" y="73495"/>
                </a:lnTo>
                <a:lnTo>
                  <a:pt x="186840" y="69634"/>
                </a:lnTo>
                <a:lnTo>
                  <a:pt x="187686" y="66267"/>
                </a:lnTo>
                <a:lnTo>
                  <a:pt x="188249" y="63227"/>
                </a:lnTo>
                <a:lnTo>
                  <a:pt x="188625" y="60408"/>
                </a:lnTo>
                <a:lnTo>
                  <a:pt x="189042" y="55158"/>
                </a:lnTo>
                <a:lnTo>
                  <a:pt x="189154" y="51854"/>
                </a:lnTo>
                <a:lnTo>
                  <a:pt x="189333" y="37259"/>
                </a:lnTo>
                <a:lnTo>
                  <a:pt x="189347" y="34364"/>
                </a:lnTo>
                <a:lnTo>
                  <a:pt x="188563" y="31641"/>
                </a:lnTo>
                <a:lnTo>
                  <a:pt x="185577" y="26498"/>
                </a:lnTo>
                <a:lnTo>
                  <a:pt x="182100" y="21638"/>
                </a:lnTo>
                <a:lnTo>
                  <a:pt x="178735" y="18084"/>
                </a:lnTo>
                <a:lnTo>
                  <a:pt x="175932" y="16024"/>
                </a:lnTo>
                <a:lnTo>
                  <a:pt x="172476" y="13857"/>
                </a:lnTo>
                <a:lnTo>
                  <a:pt x="168585" y="11619"/>
                </a:lnTo>
                <a:lnTo>
                  <a:pt x="165197" y="9334"/>
                </a:lnTo>
                <a:lnTo>
                  <a:pt x="159316" y="4677"/>
                </a:lnTo>
                <a:lnTo>
                  <a:pt x="155842" y="3118"/>
                </a:lnTo>
                <a:lnTo>
                  <a:pt x="151939" y="2079"/>
                </a:lnTo>
                <a:lnTo>
                  <a:pt x="147750" y="1386"/>
                </a:lnTo>
                <a:lnTo>
                  <a:pt x="143370" y="923"/>
                </a:lnTo>
                <a:lnTo>
                  <a:pt x="138862" y="616"/>
                </a:lnTo>
                <a:lnTo>
                  <a:pt x="134268" y="410"/>
                </a:lnTo>
                <a:lnTo>
                  <a:pt x="124932" y="182"/>
                </a:lnTo>
                <a:lnTo>
                  <a:pt x="6079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InkAnnotation288"/>
          <p:cNvSpPr/>
          <p:nvPr/>
        </p:nvSpPr>
        <p:spPr>
          <a:xfrm>
            <a:off x="4393406" y="3957637"/>
            <a:ext cx="11064" cy="242889"/>
          </a:xfrm>
          <a:custGeom>
            <a:avLst/>
            <a:gdLst/>
            <a:ahLst/>
            <a:cxnLst/>
            <a:rect l="0" t="0" r="0" b="0"/>
            <a:pathLst>
              <a:path w="11064" h="242889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7" y="8819"/>
                </a:lnTo>
                <a:lnTo>
                  <a:pt x="3793" y="10642"/>
                </a:lnTo>
                <a:lnTo>
                  <a:pt x="4909" y="12651"/>
                </a:lnTo>
                <a:lnTo>
                  <a:pt x="5654" y="14784"/>
                </a:lnTo>
                <a:lnTo>
                  <a:pt x="6151" y="17000"/>
                </a:lnTo>
                <a:lnTo>
                  <a:pt x="10641" y="50457"/>
                </a:lnTo>
                <a:lnTo>
                  <a:pt x="11063" y="72532"/>
                </a:lnTo>
                <a:lnTo>
                  <a:pt x="10550" y="99949"/>
                </a:lnTo>
                <a:lnTo>
                  <a:pt x="7817" y="185901"/>
                </a:lnTo>
                <a:lnTo>
                  <a:pt x="7232" y="220459"/>
                </a:lnTo>
                <a:lnTo>
                  <a:pt x="7144" y="2428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InkAnnotation289"/>
          <p:cNvSpPr/>
          <p:nvPr/>
        </p:nvSpPr>
        <p:spPr>
          <a:xfrm>
            <a:off x="4303565" y="4057650"/>
            <a:ext cx="182711" cy="21432"/>
          </a:xfrm>
          <a:custGeom>
            <a:avLst/>
            <a:gdLst/>
            <a:ahLst/>
            <a:cxnLst/>
            <a:rect l="0" t="0" r="0" b="0"/>
            <a:pathLst>
              <a:path w="182711" h="21432">
                <a:moveTo>
                  <a:pt x="4116" y="0"/>
                </a:moveTo>
                <a:lnTo>
                  <a:pt x="0" y="0"/>
                </a:lnTo>
                <a:lnTo>
                  <a:pt x="20192" y="0"/>
                </a:lnTo>
                <a:lnTo>
                  <a:pt x="22770" y="794"/>
                </a:lnTo>
                <a:lnTo>
                  <a:pt x="25283" y="2116"/>
                </a:lnTo>
                <a:lnTo>
                  <a:pt x="27752" y="3792"/>
                </a:lnTo>
                <a:lnTo>
                  <a:pt x="30986" y="4909"/>
                </a:lnTo>
                <a:lnTo>
                  <a:pt x="34729" y="5654"/>
                </a:lnTo>
                <a:lnTo>
                  <a:pt x="38812" y="6150"/>
                </a:lnTo>
                <a:lnTo>
                  <a:pt x="42327" y="6482"/>
                </a:lnTo>
                <a:lnTo>
                  <a:pt x="45466" y="6702"/>
                </a:lnTo>
                <a:lnTo>
                  <a:pt x="48351" y="6849"/>
                </a:lnTo>
                <a:lnTo>
                  <a:pt x="55791" y="7012"/>
                </a:lnTo>
                <a:lnTo>
                  <a:pt x="73501" y="7118"/>
                </a:lnTo>
                <a:lnTo>
                  <a:pt x="78154" y="7920"/>
                </a:lnTo>
                <a:lnTo>
                  <a:pt x="82844" y="9248"/>
                </a:lnTo>
                <a:lnTo>
                  <a:pt x="87557" y="10928"/>
                </a:lnTo>
                <a:lnTo>
                  <a:pt x="92287" y="12048"/>
                </a:lnTo>
                <a:lnTo>
                  <a:pt x="97028" y="12794"/>
                </a:lnTo>
                <a:lnTo>
                  <a:pt x="101776" y="13292"/>
                </a:lnTo>
                <a:lnTo>
                  <a:pt x="106529" y="13623"/>
                </a:lnTo>
                <a:lnTo>
                  <a:pt x="111285" y="13845"/>
                </a:lnTo>
                <a:lnTo>
                  <a:pt x="120803" y="14091"/>
                </a:lnTo>
                <a:lnTo>
                  <a:pt x="144611" y="14261"/>
                </a:lnTo>
                <a:lnTo>
                  <a:pt x="149373" y="15064"/>
                </a:lnTo>
                <a:lnTo>
                  <a:pt x="154135" y="16392"/>
                </a:lnTo>
                <a:lnTo>
                  <a:pt x="158897" y="18072"/>
                </a:lnTo>
                <a:lnTo>
                  <a:pt x="162865" y="19191"/>
                </a:lnTo>
                <a:lnTo>
                  <a:pt x="166306" y="19938"/>
                </a:lnTo>
                <a:lnTo>
                  <a:pt x="169392" y="20435"/>
                </a:lnTo>
                <a:lnTo>
                  <a:pt x="174939" y="20989"/>
                </a:lnTo>
                <a:lnTo>
                  <a:pt x="182710" y="21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InkAnnotation290"/>
          <p:cNvSpPr/>
          <p:nvPr/>
        </p:nvSpPr>
        <p:spPr>
          <a:xfrm>
            <a:off x="4600575" y="3943350"/>
            <a:ext cx="21406" cy="207169"/>
          </a:xfrm>
          <a:custGeom>
            <a:avLst/>
            <a:gdLst/>
            <a:ahLst/>
            <a:cxnLst/>
            <a:rect l="0" t="0" r="0" b="0"/>
            <a:pathLst>
              <a:path w="21406" h="207169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0" y="3792"/>
                </a:lnTo>
                <a:lnTo>
                  <a:pt x="7275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1857" y="7275"/>
                </a:lnTo>
                <a:lnTo>
                  <a:pt x="12667" y="8819"/>
                </a:lnTo>
                <a:lnTo>
                  <a:pt x="13207" y="10641"/>
                </a:lnTo>
                <a:lnTo>
                  <a:pt x="13807" y="14783"/>
                </a:lnTo>
                <a:lnTo>
                  <a:pt x="14074" y="19270"/>
                </a:lnTo>
                <a:lnTo>
                  <a:pt x="14193" y="23910"/>
                </a:lnTo>
                <a:lnTo>
                  <a:pt x="15018" y="27052"/>
                </a:lnTo>
                <a:lnTo>
                  <a:pt x="16362" y="30735"/>
                </a:lnTo>
                <a:lnTo>
                  <a:pt x="18052" y="34778"/>
                </a:lnTo>
                <a:lnTo>
                  <a:pt x="19179" y="39059"/>
                </a:lnTo>
                <a:lnTo>
                  <a:pt x="19930" y="43502"/>
                </a:lnTo>
                <a:lnTo>
                  <a:pt x="20430" y="48051"/>
                </a:lnTo>
                <a:lnTo>
                  <a:pt x="20763" y="52672"/>
                </a:lnTo>
                <a:lnTo>
                  <a:pt x="20987" y="57339"/>
                </a:lnTo>
                <a:lnTo>
                  <a:pt x="21234" y="66759"/>
                </a:lnTo>
                <a:lnTo>
                  <a:pt x="21405" y="94290"/>
                </a:lnTo>
                <a:lnTo>
                  <a:pt x="20620" y="100960"/>
                </a:lnTo>
                <a:lnTo>
                  <a:pt x="19303" y="107788"/>
                </a:lnTo>
                <a:lnTo>
                  <a:pt x="17631" y="114721"/>
                </a:lnTo>
                <a:lnTo>
                  <a:pt x="16517" y="120930"/>
                </a:lnTo>
                <a:lnTo>
                  <a:pt x="15773" y="126657"/>
                </a:lnTo>
                <a:lnTo>
                  <a:pt x="15278" y="132064"/>
                </a:lnTo>
                <a:lnTo>
                  <a:pt x="14947" y="138048"/>
                </a:lnTo>
                <a:lnTo>
                  <a:pt x="14581" y="151048"/>
                </a:lnTo>
                <a:lnTo>
                  <a:pt x="14299" y="184964"/>
                </a:lnTo>
                <a:lnTo>
                  <a:pt x="14287" y="20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InkAnnotation291"/>
          <p:cNvSpPr/>
          <p:nvPr/>
        </p:nvSpPr>
        <p:spPr>
          <a:xfrm>
            <a:off x="5043487" y="3936206"/>
            <a:ext cx="21138" cy="185738"/>
          </a:xfrm>
          <a:custGeom>
            <a:avLst/>
            <a:gdLst/>
            <a:ahLst/>
            <a:cxnLst/>
            <a:rect l="0" t="0" r="0" b="0"/>
            <a:pathLst>
              <a:path w="21138" h="185738">
                <a:moveTo>
                  <a:pt x="14288" y="0"/>
                </a:moveTo>
                <a:lnTo>
                  <a:pt x="14288" y="9943"/>
                </a:lnTo>
                <a:lnTo>
                  <a:pt x="15082" y="12978"/>
                </a:lnTo>
                <a:lnTo>
                  <a:pt x="16405" y="16590"/>
                </a:lnTo>
                <a:lnTo>
                  <a:pt x="18080" y="20585"/>
                </a:lnTo>
                <a:lnTo>
                  <a:pt x="19197" y="24835"/>
                </a:lnTo>
                <a:lnTo>
                  <a:pt x="19942" y="29257"/>
                </a:lnTo>
                <a:lnTo>
                  <a:pt x="20438" y="33792"/>
                </a:lnTo>
                <a:lnTo>
                  <a:pt x="20770" y="38403"/>
                </a:lnTo>
                <a:lnTo>
                  <a:pt x="20989" y="43065"/>
                </a:lnTo>
                <a:lnTo>
                  <a:pt x="21137" y="47760"/>
                </a:lnTo>
                <a:lnTo>
                  <a:pt x="20442" y="53271"/>
                </a:lnTo>
                <a:lnTo>
                  <a:pt x="19184" y="59326"/>
                </a:lnTo>
                <a:lnTo>
                  <a:pt x="17551" y="65745"/>
                </a:lnTo>
                <a:lnTo>
                  <a:pt x="16464" y="71610"/>
                </a:lnTo>
                <a:lnTo>
                  <a:pt x="15739" y="77109"/>
                </a:lnTo>
                <a:lnTo>
                  <a:pt x="15255" y="82363"/>
                </a:lnTo>
                <a:lnTo>
                  <a:pt x="14933" y="88246"/>
                </a:lnTo>
                <a:lnTo>
                  <a:pt x="14574" y="101133"/>
                </a:lnTo>
                <a:lnTo>
                  <a:pt x="14294" y="154392"/>
                </a:lnTo>
                <a:lnTo>
                  <a:pt x="13499" y="159284"/>
                </a:lnTo>
                <a:lnTo>
                  <a:pt x="12174" y="164133"/>
                </a:lnTo>
                <a:lnTo>
                  <a:pt x="8138" y="175737"/>
                </a:lnTo>
                <a:lnTo>
                  <a:pt x="7586" y="179440"/>
                </a:lnTo>
                <a:lnTo>
                  <a:pt x="7439" y="181540"/>
                </a:lnTo>
                <a:lnTo>
                  <a:pt x="6546" y="182939"/>
                </a:lnTo>
                <a:lnTo>
                  <a:pt x="5158" y="183871"/>
                </a:lnTo>
                <a:lnTo>
                  <a:pt x="0" y="1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InkAnnotation292"/>
          <p:cNvSpPr/>
          <p:nvPr/>
        </p:nvSpPr>
        <p:spPr>
          <a:xfrm>
            <a:off x="5000625" y="4007643"/>
            <a:ext cx="192882" cy="21433"/>
          </a:xfrm>
          <a:custGeom>
            <a:avLst/>
            <a:gdLst/>
            <a:ahLst/>
            <a:cxnLst/>
            <a:rect l="0" t="0" r="0" b="0"/>
            <a:pathLst>
              <a:path w="192882" h="21433">
                <a:moveTo>
                  <a:pt x="0" y="21432"/>
                </a:moveTo>
                <a:lnTo>
                  <a:pt x="6150" y="15281"/>
                </a:lnTo>
                <a:lnTo>
                  <a:pt x="8819" y="14729"/>
                </a:lnTo>
                <a:lnTo>
                  <a:pt x="13207" y="14375"/>
                </a:lnTo>
                <a:lnTo>
                  <a:pt x="34109" y="14290"/>
                </a:lnTo>
                <a:lnTo>
                  <a:pt x="65470" y="14288"/>
                </a:lnTo>
                <a:lnTo>
                  <a:pt x="69046" y="13494"/>
                </a:lnTo>
                <a:lnTo>
                  <a:pt x="73018" y="12172"/>
                </a:lnTo>
                <a:lnTo>
                  <a:pt x="77254" y="10495"/>
                </a:lnTo>
                <a:lnTo>
                  <a:pt x="82458" y="9378"/>
                </a:lnTo>
                <a:lnTo>
                  <a:pt x="88309" y="8633"/>
                </a:lnTo>
                <a:lnTo>
                  <a:pt x="99574" y="7806"/>
                </a:lnTo>
                <a:lnTo>
                  <a:pt x="107226" y="7438"/>
                </a:lnTo>
                <a:lnTo>
                  <a:pt x="115389" y="7275"/>
                </a:lnTo>
                <a:lnTo>
                  <a:pt x="128910" y="7183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InkAnnotation293"/>
          <p:cNvSpPr/>
          <p:nvPr/>
        </p:nvSpPr>
        <p:spPr>
          <a:xfrm>
            <a:off x="5250656" y="3871912"/>
            <a:ext cx="39836" cy="257176"/>
          </a:xfrm>
          <a:custGeom>
            <a:avLst/>
            <a:gdLst/>
            <a:ahLst/>
            <a:cxnLst/>
            <a:rect l="0" t="0" r="0" b="0"/>
            <a:pathLst>
              <a:path w="39836" h="257176">
                <a:moveTo>
                  <a:pt x="35719" y="0"/>
                </a:moveTo>
                <a:lnTo>
                  <a:pt x="35719" y="3793"/>
                </a:lnTo>
                <a:lnTo>
                  <a:pt x="36513" y="5703"/>
                </a:lnTo>
                <a:lnTo>
                  <a:pt x="37836" y="7770"/>
                </a:lnTo>
                <a:lnTo>
                  <a:pt x="39511" y="9943"/>
                </a:lnTo>
                <a:lnTo>
                  <a:pt x="39835" y="12185"/>
                </a:lnTo>
                <a:lnTo>
                  <a:pt x="39255" y="14474"/>
                </a:lnTo>
                <a:lnTo>
                  <a:pt x="38076" y="16792"/>
                </a:lnTo>
                <a:lnTo>
                  <a:pt x="37290" y="19926"/>
                </a:lnTo>
                <a:lnTo>
                  <a:pt x="36417" y="27641"/>
                </a:lnTo>
                <a:lnTo>
                  <a:pt x="36185" y="31921"/>
                </a:lnTo>
                <a:lnTo>
                  <a:pt x="35925" y="40910"/>
                </a:lnTo>
                <a:lnTo>
                  <a:pt x="35737" y="79037"/>
                </a:lnTo>
                <a:lnTo>
                  <a:pt x="34937" y="86823"/>
                </a:lnTo>
                <a:lnTo>
                  <a:pt x="33609" y="95188"/>
                </a:lnTo>
                <a:lnTo>
                  <a:pt x="31932" y="103939"/>
                </a:lnTo>
                <a:lnTo>
                  <a:pt x="30019" y="112156"/>
                </a:lnTo>
                <a:lnTo>
                  <a:pt x="27950" y="120015"/>
                </a:lnTo>
                <a:lnTo>
                  <a:pt x="25777" y="127634"/>
                </a:lnTo>
                <a:lnTo>
                  <a:pt x="24328" y="135890"/>
                </a:lnTo>
                <a:lnTo>
                  <a:pt x="23362" y="144568"/>
                </a:lnTo>
                <a:lnTo>
                  <a:pt x="22719" y="153529"/>
                </a:lnTo>
                <a:lnTo>
                  <a:pt x="21496" y="161884"/>
                </a:lnTo>
                <a:lnTo>
                  <a:pt x="19887" y="169835"/>
                </a:lnTo>
                <a:lnTo>
                  <a:pt x="18021" y="177517"/>
                </a:lnTo>
                <a:lnTo>
                  <a:pt x="16775" y="184226"/>
                </a:lnTo>
                <a:lnTo>
                  <a:pt x="15946" y="190286"/>
                </a:lnTo>
                <a:lnTo>
                  <a:pt x="15393" y="195914"/>
                </a:lnTo>
                <a:lnTo>
                  <a:pt x="14231" y="201253"/>
                </a:lnTo>
                <a:lnTo>
                  <a:pt x="12662" y="206400"/>
                </a:lnTo>
                <a:lnTo>
                  <a:pt x="10822" y="211418"/>
                </a:lnTo>
                <a:lnTo>
                  <a:pt x="9596" y="216352"/>
                </a:lnTo>
                <a:lnTo>
                  <a:pt x="8778" y="221228"/>
                </a:lnTo>
                <a:lnTo>
                  <a:pt x="8234" y="226066"/>
                </a:lnTo>
                <a:lnTo>
                  <a:pt x="7628" y="233559"/>
                </a:lnTo>
                <a:lnTo>
                  <a:pt x="7467" y="236669"/>
                </a:lnTo>
                <a:lnTo>
                  <a:pt x="6564" y="239536"/>
                </a:lnTo>
                <a:lnTo>
                  <a:pt x="5170" y="242240"/>
                </a:lnTo>
                <a:lnTo>
                  <a:pt x="3447" y="244837"/>
                </a:lnTo>
                <a:lnTo>
                  <a:pt x="2298" y="247362"/>
                </a:lnTo>
                <a:lnTo>
                  <a:pt x="1532" y="24983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InkAnnotation294"/>
          <p:cNvSpPr/>
          <p:nvPr/>
        </p:nvSpPr>
        <p:spPr>
          <a:xfrm>
            <a:off x="4000525" y="4443412"/>
            <a:ext cx="185713" cy="207170"/>
          </a:xfrm>
          <a:custGeom>
            <a:avLst/>
            <a:gdLst/>
            <a:ahLst/>
            <a:cxnLst/>
            <a:rect l="0" t="0" r="0" b="0"/>
            <a:pathLst>
              <a:path w="185713" h="207170">
                <a:moveTo>
                  <a:pt x="7118" y="0"/>
                </a:moveTo>
                <a:lnTo>
                  <a:pt x="0" y="0"/>
                </a:lnTo>
                <a:lnTo>
                  <a:pt x="16975" y="17000"/>
                </a:lnTo>
                <a:lnTo>
                  <a:pt x="20040" y="19271"/>
                </a:lnTo>
                <a:lnTo>
                  <a:pt x="23670" y="21579"/>
                </a:lnTo>
                <a:lnTo>
                  <a:pt x="27677" y="23911"/>
                </a:lnTo>
                <a:lnTo>
                  <a:pt x="31144" y="26259"/>
                </a:lnTo>
                <a:lnTo>
                  <a:pt x="34247" y="28618"/>
                </a:lnTo>
                <a:lnTo>
                  <a:pt x="37111" y="30985"/>
                </a:lnTo>
                <a:lnTo>
                  <a:pt x="40607" y="33356"/>
                </a:lnTo>
                <a:lnTo>
                  <a:pt x="44525" y="35732"/>
                </a:lnTo>
                <a:lnTo>
                  <a:pt x="48725" y="38109"/>
                </a:lnTo>
                <a:lnTo>
                  <a:pt x="53112" y="42075"/>
                </a:lnTo>
                <a:lnTo>
                  <a:pt x="57624" y="47099"/>
                </a:lnTo>
                <a:lnTo>
                  <a:pt x="62221" y="52831"/>
                </a:lnTo>
                <a:lnTo>
                  <a:pt x="66872" y="58239"/>
                </a:lnTo>
                <a:lnTo>
                  <a:pt x="71560" y="63433"/>
                </a:lnTo>
                <a:lnTo>
                  <a:pt x="81003" y="73436"/>
                </a:lnTo>
                <a:lnTo>
                  <a:pt x="104759" y="97580"/>
                </a:lnTo>
                <a:lnTo>
                  <a:pt x="109518" y="103154"/>
                </a:lnTo>
                <a:lnTo>
                  <a:pt x="114278" y="109250"/>
                </a:lnTo>
                <a:lnTo>
                  <a:pt x="119039" y="115696"/>
                </a:lnTo>
                <a:lnTo>
                  <a:pt x="123801" y="121581"/>
                </a:lnTo>
                <a:lnTo>
                  <a:pt x="128563" y="127091"/>
                </a:lnTo>
                <a:lnTo>
                  <a:pt x="133326" y="132352"/>
                </a:lnTo>
                <a:lnTo>
                  <a:pt x="140468" y="142210"/>
                </a:lnTo>
                <a:lnTo>
                  <a:pt x="149199" y="155132"/>
                </a:lnTo>
                <a:lnTo>
                  <a:pt x="158989" y="170096"/>
                </a:lnTo>
                <a:lnTo>
                  <a:pt x="166310" y="180866"/>
                </a:lnTo>
                <a:lnTo>
                  <a:pt x="171983" y="188840"/>
                </a:lnTo>
                <a:lnTo>
                  <a:pt x="185712" y="207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InkAnnotation295"/>
          <p:cNvSpPr/>
          <p:nvPr/>
        </p:nvSpPr>
        <p:spPr>
          <a:xfrm>
            <a:off x="4021931" y="4421981"/>
            <a:ext cx="192882" cy="228601"/>
          </a:xfrm>
          <a:custGeom>
            <a:avLst/>
            <a:gdLst/>
            <a:ahLst/>
            <a:cxnLst/>
            <a:rect l="0" t="0" r="0" b="0"/>
            <a:pathLst>
              <a:path w="192882" h="228601">
                <a:moveTo>
                  <a:pt x="192881" y="0"/>
                </a:moveTo>
                <a:lnTo>
                  <a:pt x="186730" y="0"/>
                </a:lnTo>
                <a:lnTo>
                  <a:pt x="186399" y="794"/>
                </a:lnTo>
                <a:lnTo>
                  <a:pt x="186031" y="3793"/>
                </a:lnTo>
                <a:lnTo>
                  <a:pt x="185140" y="4909"/>
                </a:lnTo>
                <a:lnTo>
                  <a:pt x="183751" y="5654"/>
                </a:lnTo>
                <a:lnTo>
                  <a:pt x="182032" y="6151"/>
                </a:lnTo>
                <a:lnTo>
                  <a:pt x="178005" y="8819"/>
                </a:lnTo>
                <a:lnTo>
                  <a:pt x="173569" y="12651"/>
                </a:lnTo>
                <a:lnTo>
                  <a:pt x="168952" y="17000"/>
                </a:lnTo>
                <a:lnTo>
                  <a:pt x="154772" y="30985"/>
                </a:lnTo>
                <a:lnTo>
                  <a:pt x="150014" y="37848"/>
                </a:lnTo>
                <a:lnTo>
                  <a:pt x="147635" y="41901"/>
                </a:lnTo>
                <a:lnTo>
                  <a:pt x="144461" y="46190"/>
                </a:lnTo>
                <a:lnTo>
                  <a:pt x="140757" y="50637"/>
                </a:lnTo>
                <a:lnTo>
                  <a:pt x="133202" y="59017"/>
                </a:lnTo>
                <a:lnTo>
                  <a:pt x="127199" y="65388"/>
                </a:lnTo>
                <a:lnTo>
                  <a:pt x="115565" y="77230"/>
                </a:lnTo>
                <a:lnTo>
                  <a:pt x="111967" y="81649"/>
                </a:lnTo>
                <a:lnTo>
                  <a:pt x="108777" y="86183"/>
                </a:lnTo>
                <a:lnTo>
                  <a:pt x="105855" y="90792"/>
                </a:lnTo>
                <a:lnTo>
                  <a:pt x="102320" y="95453"/>
                </a:lnTo>
                <a:lnTo>
                  <a:pt x="98376" y="100148"/>
                </a:lnTo>
                <a:lnTo>
                  <a:pt x="94159" y="104865"/>
                </a:lnTo>
                <a:lnTo>
                  <a:pt x="90554" y="109598"/>
                </a:lnTo>
                <a:lnTo>
                  <a:pt x="87357" y="114340"/>
                </a:lnTo>
                <a:lnTo>
                  <a:pt x="84432" y="119089"/>
                </a:lnTo>
                <a:lnTo>
                  <a:pt x="80894" y="123842"/>
                </a:lnTo>
                <a:lnTo>
                  <a:pt x="76947" y="128599"/>
                </a:lnTo>
                <a:lnTo>
                  <a:pt x="72730" y="133358"/>
                </a:lnTo>
                <a:lnTo>
                  <a:pt x="69123" y="138118"/>
                </a:lnTo>
                <a:lnTo>
                  <a:pt x="65926" y="142878"/>
                </a:lnTo>
                <a:lnTo>
                  <a:pt x="63001" y="147640"/>
                </a:lnTo>
                <a:lnTo>
                  <a:pt x="60257" y="152401"/>
                </a:lnTo>
                <a:lnTo>
                  <a:pt x="55091" y="161926"/>
                </a:lnTo>
                <a:lnTo>
                  <a:pt x="51808" y="166688"/>
                </a:lnTo>
                <a:lnTo>
                  <a:pt x="48033" y="171450"/>
                </a:lnTo>
                <a:lnTo>
                  <a:pt x="43928" y="176212"/>
                </a:lnTo>
                <a:lnTo>
                  <a:pt x="40397" y="180975"/>
                </a:lnTo>
                <a:lnTo>
                  <a:pt x="37251" y="185737"/>
                </a:lnTo>
                <a:lnTo>
                  <a:pt x="34358" y="190500"/>
                </a:lnTo>
                <a:lnTo>
                  <a:pt x="31637" y="194469"/>
                </a:lnTo>
                <a:lnTo>
                  <a:pt x="26496" y="200995"/>
                </a:lnTo>
                <a:lnTo>
                  <a:pt x="21566" y="206542"/>
                </a:lnTo>
                <a:lnTo>
                  <a:pt x="16728" y="211652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InkAnnotation296"/>
          <p:cNvSpPr/>
          <p:nvPr/>
        </p:nvSpPr>
        <p:spPr>
          <a:xfrm>
            <a:off x="4307681" y="4457996"/>
            <a:ext cx="221457" cy="21136"/>
          </a:xfrm>
          <a:custGeom>
            <a:avLst/>
            <a:gdLst/>
            <a:ahLst/>
            <a:cxnLst/>
            <a:rect l="0" t="0" r="0" b="0"/>
            <a:pathLst>
              <a:path w="221457" h="21136">
                <a:moveTo>
                  <a:pt x="0" y="21135"/>
                </a:moveTo>
                <a:lnTo>
                  <a:pt x="16792" y="21135"/>
                </a:lnTo>
                <a:lnTo>
                  <a:pt x="19926" y="20341"/>
                </a:lnTo>
                <a:lnTo>
                  <a:pt x="23603" y="19019"/>
                </a:lnTo>
                <a:lnTo>
                  <a:pt x="27641" y="17342"/>
                </a:lnTo>
                <a:lnTo>
                  <a:pt x="31921" y="16225"/>
                </a:lnTo>
                <a:lnTo>
                  <a:pt x="36363" y="15480"/>
                </a:lnTo>
                <a:lnTo>
                  <a:pt x="40910" y="14984"/>
                </a:lnTo>
                <a:lnTo>
                  <a:pt x="45530" y="14653"/>
                </a:lnTo>
                <a:lnTo>
                  <a:pt x="50197" y="14432"/>
                </a:lnTo>
                <a:lnTo>
                  <a:pt x="54895" y="14285"/>
                </a:lnTo>
                <a:lnTo>
                  <a:pt x="59616" y="13393"/>
                </a:lnTo>
                <a:lnTo>
                  <a:pt x="64350" y="12005"/>
                </a:lnTo>
                <a:lnTo>
                  <a:pt x="69093" y="10285"/>
                </a:lnTo>
                <a:lnTo>
                  <a:pt x="74637" y="9140"/>
                </a:lnTo>
                <a:lnTo>
                  <a:pt x="80715" y="8375"/>
                </a:lnTo>
                <a:lnTo>
                  <a:pt x="87147" y="7866"/>
                </a:lnTo>
                <a:lnTo>
                  <a:pt x="93023" y="7526"/>
                </a:lnTo>
                <a:lnTo>
                  <a:pt x="103785" y="7149"/>
                </a:lnTo>
                <a:lnTo>
                  <a:pt x="118769" y="6937"/>
                </a:lnTo>
                <a:lnTo>
                  <a:pt x="124422" y="6113"/>
                </a:lnTo>
                <a:lnTo>
                  <a:pt x="130573" y="4771"/>
                </a:lnTo>
                <a:lnTo>
                  <a:pt x="137055" y="3081"/>
                </a:lnTo>
                <a:lnTo>
                  <a:pt x="142963" y="1956"/>
                </a:lnTo>
                <a:lnTo>
                  <a:pt x="148491" y="1205"/>
                </a:lnTo>
                <a:lnTo>
                  <a:pt x="153762" y="705"/>
                </a:lnTo>
                <a:lnTo>
                  <a:pt x="158864" y="371"/>
                </a:lnTo>
                <a:lnTo>
                  <a:pt x="163854" y="148"/>
                </a:lnTo>
                <a:lnTo>
                  <a:pt x="168767" y="0"/>
                </a:lnTo>
                <a:lnTo>
                  <a:pt x="173630" y="695"/>
                </a:lnTo>
                <a:lnTo>
                  <a:pt x="178460" y="1952"/>
                </a:lnTo>
                <a:lnTo>
                  <a:pt x="183266" y="3584"/>
                </a:lnTo>
                <a:lnTo>
                  <a:pt x="188059" y="4672"/>
                </a:lnTo>
                <a:lnTo>
                  <a:pt x="192841" y="5397"/>
                </a:lnTo>
                <a:lnTo>
                  <a:pt x="197617" y="5880"/>
                </a:lnTo>
                <a:lnTo>
                  <a:pt x="201594" y="6203"/>
                </a:lnTo>
                <a:lnTo>
                  <a:pt x="208131" y="6560"/>
                </a:lnTo>
                <a:lnTo>
                  <a:pt x="213682" y="6720"/>
                </a:lnTo>
                <a:lnTo>
                  <a:pt x="221456" y="68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InkAnnotation297"/>
          <p:cNvSpPr/>
          <p:nvPr/>
        </p:nvSpPr>
        <p:spPr>
          <a:xfrm>
            <a:off x="4394399" y="4521993"/>
            <a:ext cx="141883" cy="14289"/>
          </a:xfrm>
          <a:custGeom>
            <a:avLst/>
            <a:gdLst/>
            <a:ahLst/>
            <a:cxnLst/>
            <a:rect l="0" t="0" r="0" b="0"/>
            <a:pathLst>
              <a:path w="141883" h="14289">
                <a:moveTo>
                  <a:pt x="6151" y="14288"/>
                </a:moveTo>
                <a:lnTo>
                  <a:pt x="0" y="14288"/>
                </a:lnTo>
                <a:lnTo>
                  <a:pt x="2844" y="13494"/>
                </a:lnTo>
                <a:lnTo>
                  <a:pt x="14471" y="10495"/>
                </a:lnTo>
                <a:lnTo>
                  <a:pt x="19635" y="9378"/>
                </a:lnTo>
                <a:lnTo>
                  <a:pt x="23872" y="8633"/>
                </a:lnTo>
                <a:lnTo>
                  <a:pt x="27490" y="8137"/>
                </a:lnTo>
                <a:lnTo>
                  <a:pt x="31488" y="7806"/>
                </a:lnTo>
                <a:lnTo>
                  <a:pt x="35743" y="7585"/>
                </a:lnTo>
                <a:lnTo>
                  <a:pt x="40166" y="7438"/>
                </a:lnTo>
                <a:lnTo>
                  <a:pt x="44703" y="6546"/>
                </a:lnTo>
                <a:lnTo>
                  <a:pt x="49315" y="5158"/>
                </a:lnTo>
                <a:lnTo>
                  <a:pt x="53977" y="3438"/>
                </a:lnTo>
                <a:lnTo>
                  <a:pt x="58672" y="2293"/>
                </a:lnTo>
                <a:lnTo>
                  <a:pt x="63390" y="1528"/>
                </a:lnTo>
                <a:lnTo>
                  <a:pt x="68123" y="1019"/>
                </a:lnTo>
                <a:lnTo>
                  <a:pt x="72072" y="679"/>
                </a:lnTo>
                <a:lnTo>
                  <a:pt x="75497" y="453"/>
                </a:lnTo>
                <a:lnTo>
                  <a:pt x="78576" y="302"/>
                </a:lnTo>
                <a:lnTo>
                  <a:pt x="88345" y="134"/>
                </a:lnTo>
                <a:lnTo>
                  <a:pt x="1418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InkAnnotation298"/>
          <p:cNvSpPr/>
          <p:nvPr/>
        </p:nvSpPr>
        <p:spPr>
          <a:xfrm>
            <a:off x="4737595" y="4307681"/>
            <a:ext cx="41574" cy="271463"/>
          </a:xfrm>
          <a:custGeom>
            <a:avLst/>
            <a:gdLst/>
            <a:ahLst/>
            <a:cxnLst/>
            <a:rect l="0" t="0" r="0" b="0"/>
            <a:pathLst>
              <a:path w="41574" h="271463">
                <a:moveTo>
                  <a:pt x="41573" y="0"/>
                </a:moveTo>
                <a:lnTo>
                  <a:pt x="41573" y="3793"/>
                </a:lnTo>
                <a:lnTo>
                  <a:pt x="40779" y="4909"/>
                </a:lnTo>
                <a:lnTo>
                  <a:pt x="39457" y="5654"/>
                </a:lnTo>
                <a:lnTo>
                  <a:pt x="35422" y="6849"/>
                </a:lnTo>
                <a:lnTo>
                  <a:pt x="35091" y="7741"/>
                </a:lnTo>
                <a:lnTo>
                  <a:pt x="34560" y="14876"/>
                </a:lnTo>
                <a:lnTo>
                  <a:pt x="34468" y="21605"/>
                </a:lnTo>
                <a:lnTo>
                  <a:pt x="34432" y="41902"/>
                </a:lnTo>
                <a:lnTo>
                  <a:pt x="33638" y="46984"/>
                </a:lnTo>
                <a:lnTo>
                  <a:pt x="32313" y="52754"/>
                </a:lnTo>
                <a:lnTo>
                  <a:pt x="30638" y="58982"/>
                </a:lnTo>
                <a:lnTo>
                  <a:pt x="29520" y="64721"/>
                </a:lnTo>
                <a:lnTo>
                  <a:pt x="28775" y="70135"/>
                </a:lnTo>
                <a:lnTo>
                  <a:pt x="28279" y="75332"/>
                </a:lnTo>
                <a:lnTo>
                  <a:pt x="27154" y="81177"/>
                </a:lnTo>
                <a:lnTo>
                  <a:pt x="25610" y="87456"/>
                </a:lnTo>
                <a:lnTo>
                  <a:pt x="23788" y="94022"/>
                </a:lnTo>
                <a:lnTo>
                  <a:pt x="22572" y="100781"/>
                </a:lnTo>
                <a:lnTo>
                  <a:pt x="21762" y="107669"/>
                </a:lnTo>
                <a:lnTo>
                  <a:pt x="21222" y="114642"/>
                </a:lnTo>
                <a:lnTo>
                  <a:pt x="20068" y="120877"/>
                </a:lnTo>
                <a:lnTo>
                  <a:pt x="18505" y="126622"/>
                </a:lnTo>
                <a:lnTo>
                  <a:pt x="16670" y="132040"/>
                </a:lnTo>
                <a:lnTo>
                  <a:pt x="15446" y="138032"/>
                </a:lnTo>
                <a:lnTo>
                  <a:pt x="14630" y="144410"/>
                </a:lnTo>
                <a:lnTo>
                  <a:pt x="14085" y="151042"/>
                </a:lnTo>
                <a:lnTo>
                  <a:pt x="13723" y="157051"/>
                </a:lnTo>
                <a:lnTo>
                  <a:pt x="13320" y="167960"/>
                </a:lnTo>
                <a:lnTo>
                  <a:pt x="13094" y="186820"/>
                </a:lnTo>
                <a:lnTo>
                  <a:pt x="12268" y="197571"/>
                </a:lnTo>
                <a:lnTo>
                  <a:pt x="9233" y="226451"/>
                </a:lnTo>
                <a:lnTo>
                  <a:pt x="7314" y="236692"/>
                </a:lnTo>
                <a:lnTo>
                  <a:pt x="5239" y="243520"/>
                </a:lnTo>
                <a:lnTo>
                  <a:pt x="3063" y="248072"/>
                </a:lnTo>
                <a:lnTo>
                  <a:pt x="1612" y="251899"/>
                </a:lnTo>
                <a:lnTo>
                  <a:pt x="646" y="255245"/>
                </a:lnTo>
                <a:lnTo>
                  <a:pt x="0" y="258269"/>
                </a:lnTo>
                <a:lnTo>
                  <a:pt x="364" y="260286"/>
                </a:lnTo>
                <a:lnTo>
                  <a:pt x="1400" y="261630"/>
                </a:lnTo>
                <a:lnTo>
                  <a:pt x="2885" y="262527"/>
                </a:lnTo>
                <a:lnTo>
                  <a:pt x="3874" y="263917"/>
                </a:lnTo>
                <a:lnTo>
                  <a:pt x="4535" y="265639"/>
                </a:lnTo>
                <a:lnTo>
                  <a:pt x="5855" y="2714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InkAnnotation299"/>
          <p:cNvSpPr/>
          <p:nvPr/>
        </p:nvSpPr>
        <p:spPr>
          <a:xfrm>
            <a:off x="7679618" y="3800475"/>
            <a:ext cx="28489" cy="221457"/>
          </a:xfrm>
          <a:custGeom>
            <a:avLst/>
            <a:gdLst/>
            <a:ahLst/>
            <a:cxnLst/>
            <a:rect l="0" t="0" r="0" b="0"/>
            <a:pathLst>
              <a:path w="28489" h="221457">
                <a:moveTo>
                  <a:pt x="7057" y="0"/>
                </a:moveTo>
                <a:lnTo>
                  <a:pt x="208" y="0"/>
                </a:lnTo>
                <a:lnTo>
                  <a:pt x="0" y="3792"/>
                </a:lnTo>
                <a:lnTo>
                  <a:pt x="765" y="4909"/>
                </a:lnTo>
                <a:lnTo>
                  <a:pt x="2068" y="5654"/>
                </a:lnTo>
                <a:lnTo>
                  <a:pt x="3731" y="6150"/>
                </a:lnTo>
                <a:lnTo>
                  <a:pt x="4840" y="7275"/>
                </a:lnTo>
                <a:lnTo>
                  <a:pt x="5578" y="8819"/>
                </a:lnTo>
                <a:lnTo>
                  <a:pt x="6399" y="12650"/>
                </a:lnTo>
                <a:lnTo>
                  <a:pt x="6764" y="17000"/>
                </a:lnTo>
                <a:lnTo>
                  <a:pt x="6926" y="23695"/>
                </a:lnTo>
                <a:lnTo>
                  <a:pt x="6970" y="27702"/>
                </a:lnTo>
                <a:lnTo>
                  <a:pt x="7792" y="31169"/>
                </a:lnTo>
                <a:lnTo>
                  <a:pt x="9134" y="34272"/>
                </a:lnTo>
                <a:lnTo>
                  <a:pt x="10822" y="37136"/>
                </a:lnTo>
                <a:lnTo>
                  <a:pt x="11949" y="40632"/>
                </a:lnTo>
                <a:lnTo>
                  <a:pt x="12699" y="44550"/>
                </a:lnTo>
                <a:lnTo>
                  <a:pt x="13200" y="48750"/>
                </a:lnTo>
                <a:lnTo>
                  <a:pt x="13533" y="53137"/>
                </a:lnTo>
                <a:lnTo>
                  <a:pt x="13756" y="57649"/>
                </a:lnTo>
                <a:lnTo>
                  <a:pt x="13903" y="62246"/>
                </a:lnTo>
                <a:lnTo>
                  <a:pt x="14796" y="66897"/>
                </a:lnTo>
                <a:lnTo>
                  <a:pt x="16185" y="71585"/>
                </a:lnTo>
                <a:lnTo>
                  <a:pt x="17905" y="76298"/>
                </a:lnTo>
                <a:lnTo>
                  <a:pt x="19051" y="81028"/>
                </a:lnTo>
                <a:lnTo>
                  <a:pt x="19815" y="85769"/>
                </a:lnTo>
                <a:lnTo>
                  <a:pt x="20324" y="90516"/>
                </a:lnTo>
                <a:lnTo>
                  <a:pt x="20665" y="96063"/>
                </a:lnTo>
                <a:lnTo>
                  <a:pt x="21042" y="108575"/>
                </a:lnTo>
                <a:lnTo>
                  <a:pt x="21304" y="135290"/>
                </a:lnTo>
                <a:lnTo>
                  <a:pt x="21342" y="183348"/>
                </a:lnTo>
                <a:lnTo>
                  <a:pt x="22137" y="187319"/>
                </a:lnTo>
                <a:lnTo>
                  <a:pt x="23460" y="190761"/>
                </a:lnTo>
                <a:lnTo>
                  <a:pt x="25137" y="193849"/>
                </a:lnTo>
                <a:lnTo>
                  <a:pt x="26253" y="196701"/>
                </a:lnTo>
                <a:lnTo>
                  <a:pt x="26998" y="199396"/>
                </a:lnTo>
                <a:lnTo>
                  <a:pt x="27826" y="204508"/>
                </a:lnTo>
                <a:lnTo>
                  <a:pt x="28193" y="209425"/>
                </a:lnTo>
                <a:lnTo>
                  <a:pt x="28358" y="214257"/>
                </a:lnTo>
                <a:lnTo>
                  <a:pt x="28488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InkAnnotation300"/>
          <p:cNvSpPr/>
          <p:nvPr/>
        </p:nvSpPr>
        <p:spPr>
          <a:xfrm>
            <a:off x="7615237" y="3886200"/>
            <a:ext cx="178595" cy="7144"/>
          </a:xfrm>
          <a:custGeom>
            <a:avLst/>
            <a:gdLst/>
            <a:ahLst/>
            <a:cxnLst/>
            <a:rect l="0" t="0" r="0" b="0"/>
            <a:pathLst>
              <a:path w="178595" h="7144">
                <a:moveTo>
                  <a:pt x="0" y="0"/>
                </a:moveTo>
                <a:lnTo>
                  <a:pt x="3793" y="3792"/>
                </a:lnTo>
                <a:lnTo>
                  <a:pt x="5703" y="4909"/>
                </a:lnTo>
                <a:lnTo>
                  <a:pt x="7770" y="5654"/>
                </a:lnTo>
                <a:lnTo>
                  <a:pt x="9944" y="6150"/>
                </a:lnTo>
                <a:lnTo>
                  <a:pt x="12185" y="6482"/>
                </a:lnTo>
                <a:lnTo>
                  <a:pt x="14474" y="6702"/>
                </a:lnTo>
                <a:lnTo>
                  <a:pt x="16793" y="6849"/>
                </a:lnTo>
                <a:lnTo>
                  <a:pt x="21486" y="7012"/>
                </a:lnTo>
                <a:lnTo>
                  <a:pt x="30966" y="7118"/>
                </a:lnTo>
                <a:lnTo>
                  <a:pt x="87000" y="7143"/>
                </a:lnTo>
                <a:lnTo>
                  <a:pt x="90543" y="6350"/>
                </a:lnTo>
                <a:lnTo>
                  <a:pt x="94494" y="5027"/>
                </a:lnTo>
                <a:lnTo>
                  <a:pt x="98715" y="3351"/>
                </a:lnTo>
                <a:lnTo>
                  <a:pt x="103115" y="2233"/>
                </a:lnTo>
                <a:lnTo>
                  <a:pt x="107638" y="1489"/>
                </a:lnTo>
                <a:lnTo>
                  <a:pt x="112240" y="992"/>
                </a:lnTo>
                <a:lnTo>
                  <a:pt x="116102" y="661"/>
                </a:lnTo>
                <a:lnTo>
                  <a:pt x="119469" y="441"/>
                </a:lnTo>
                <a:lnTo>
                  <a:pt x="122509" y="294"/>
                </a:lnTo>
                <a:lnTo>
                  <a:pt x="130120" y="130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InkAnnotation301"/>
          <p:cNvSpPr/>
          <p:nvPr/>
        </p:nvSpPr>
        <p:spPr>
          <a:xfrm>
            <a:off x="7886817" y="3807618"/>
            <a:ext cx="121292" cy="164308"/>
          </a:xfrm>
          <a:custGeom>
            <a:avLst/>
            <a:gdLst/>
            <a:ahLst/>
            <a:cxnLst/>
            <a:rect l="0" t="0" r="0" b="0"/>
            <a:pathLst>
              <a:path w="121292" h="164308">
                <a:moveTo>
                  <a:pt x="85608" y="0"/>
                </a:moveTo>
                <a:lnTo>
                  <a:pt x="92724" y="0"/>
                </a:lnTo>
                <a:lnTo>
                  <a:pt x="88951" y="3793"/>
                </a:lnTo>
                <a:lnTo>
                  <a:pt x="87042" y="4910"/>
                </a:lnTo>
                <a:lnTo>
                  <a:pt x="84977" y="5655"/>
                </a:lnTo>
                <a:lnTo>
                  <a:pt x="82806" y="6151"/>
                </a:lnTo>
                <a:lnTo>
                  <a:pt x="80564" y="7275"/>
                </a:lnTo>
                <a:lnTo>
                  <a:pt x="78276" y="8819"/>
                </a:lnTo>
                <a:lnTo>
                  <a:pt x="75958" y="10642"/>
                </a:lnTo>
                <a:lnTo>
                  <a:pt x="73618" y="11858"/>
                </a:lnTo>
                <a:lnTo>
                  <a:pt x="71265" y="12667"/>
                </a:lnTo>
                <a:lnTo>
                  <a:pt x="68902" y="13208"/>
                </a:lnTo>
                <a:lnTo>
                  <a:pt x="65739" y="14361"/>
                </a:lnTo>
                <a:lnTo>
                  <a:pt x="62042" y="15925"/>
                </a:lnTo>
                <a:lnTo>
                  <a:pt x="57991" y="17760"/>
                </a:lnTo>
                <a:lnTo>
                  <a:pt x="54496" y="18984"/>
                </a:lnTo>
                <a:lnTo>
                  <a:pt x="51373" y="19800"/>
                </a:lnTo>
                <a:lnTo>
                  <a:pt x="48497" y="20344"/>
                </a:lnTo>
                <a:lnTo>
                  <a:pt x="45785" y="21500"/>
                </a:lnTo>
                <a:lnTo>
                  <a:pt x="43185" y="23065"/>
                </a:lnTo>
                <a:lnTo>
                  <a:pt x="40657" y="24901"/>
                </a:lnTo>
                <a:lnTo>
                  <a:pt x="38178" y="26126"/>
                </a:lnTo>
                <a:lnTo>
                  <a:pt x="35731" y="26942"/>
                </a:lnTo>
                <a:lnTo>
                  <a:pt x="29895" y="28253"/>
                </a:lnTo>
                <a:lnTo>
                  <a:pt x="27827" y="28360"/>
                </a:lnTo>
                <a:lnTo>
                  <a:pt x="21298" y="28480"/>
                </a:lnTo>
                <a:lnTo>
                  <a:pt x="18922" y="29305"/>
                </a:lnTo>
                <a:lnTo>
                  <a:pt x="17338" y="30650"/>
                </a:lnTo>
                <a:lnTo>
                  <a:pt x="16281" y="32339"/>
                </a:lnTo>
                <a:lnTo>
                  <a:pt x="14784" y="33466"/>
                </a:lnTo>
                <a:lnTo>
                  <a:pt x="12992" y="34217"/>
                </a:lnTo>
                <a:lnTo>
                  <a:pt x="11004" y="34718"/>
                </a:lnTo>
                <a:lnTo>
                  <a:pt x="8883" y="35052"/>
                </a:lnTo>
                <a:lnTo>
                  <a:pt x="6677" y="35274"/>
                </a:lnTo>
                <a:lnTo>
                  <a:pt x="1224" y="35631"/>
                </a:lnTo>
                <a:lnTo>
                  <a:pt x="776" y="36454"/>
                </a:lnTo>
                <a:lnTo>
                  <a:pt x="59" y="41362"/>
                </a:lnTo>
                <a:lnTo>
                  <a:pt x="0" y="41862"/>
                </a:lnTo>
                <a:lnTo>
                  <a:pt x="2051" y="44535"/>
                </a:lnTo>
                <a:lnTo>
                  <a:pt x="6043" y="48926"/>
                </a:lnTo>
                <a:lnTo>
                  <a:pt x="6589" y="51643"/>
                </a:lnTo>
                <a:lnTo>
                  <a:pt x="6832" y="55496"/>
                </a:lnTo>
                <a:lnTo>
                  <a:pt x="6940" y="59855"/>
                </a:lnTo>
                <a:lnTo>
                  <a:pt x="7019" y="73847"/>
                </a:lnTo>
                <a:lnTo>
                  <a:pt x="7815" y="76219"/>
                </a:lnTo>
                <a:lnTo>
                  <a:pt x="10817" y="80971"/>
                </a:lnTo>
                <a:lnTo>
                  <a:pt x="12679" y="85729"/>
                </a:lnTo>
                <a:lnTo>
                  <a:pt x="13177" y="88109"/>
                </a:lnTo>
                <a:lnTo>
                  <a:pt x="15845" y="92870"/>
                </a:lnTo>
                <a:lnTo>
                  <a:pt x="20994" y="99595"/>
                </a:lnTo>
                <a:lnTo>
                  <a:pt x="21219" y="103681"/>
                </a:lnTo>
                <a:lnTo>
                  <a:pt x="22044" y="104839"/>
                </a:lnTo>
                <a:lnTo>
                  <a:pt x="23388" y="105612"/>
                </a:lnTo>
                <a:lnTo>
                  <a:pt x="27456" y="106851"/>
                </a:lnTo>
                <a:lnTo>
                  <a:pt x="30129" y="107021"/>
                </a:lnTo>
                <a:lnTo>
                  <a:pt x="31953" y="107066"/>
                </a:lnTo>
                <a:lnTo>
                  <a:pt x="33963" y="106302"/>
                </a:lnTo>
                <a:lnTo>
                  <a:pt x="36097" y="105000"/>
                </a:lnTo>
                <a:lnTo>
                  <a:pt x="38313" y="103337"/>
                </a:lnTo>
                <a:lnTo>
                  <a:pt x="40583" y="102229"/>
                </a:lnTo>
                <a:lnTo>
                  <a:pt x="42892" y="101491"/>
                </a:lnTo>
                <a:lnTo>
                  <a:pt x="45224" y="100998"/>
                </a:lnTo>
                <a:lnTo>
                  <a:pt x="46778" y="99876"/>
                </a:lnTo>
                <a:lnTo>
                  <a:pt x="47815" y="98334"/>
                </a:lnTo>
                <a:lnTo>
                  <a:pt x="48506" y="96512"/>
                </a:lnTo>
                <a:lnTo>
                  <a:pt x="50555" y="95298"/>
                </a:lnTo>
                <a:lnTo>
                  <a:pt x="53507" y="94489"/>
                </a:lnTo>
                <a:lnTo>
                  <a:pt x="57064" y="93948"/>
                </a:lnTo>
                <a:lnTo>
                  <a:pt x="60228" y="93589"/>
                </a:lnTo>
                <a:lnTo>
                  <a:pt x="63132" y="93349"/>
                </a:lnTo>
                <a:lnTo>
                  <a:pt x="65862" y="93189"/>
                </a:lnTo>
                <a:lnTo>
                  <a:pt x="71011" y="93011"/>
                </a:lnTo>
                <a:lnTo>
                  <a:pt x="80785" y="92897"/>
                </a:lnTo>
                <a:lnTo>
                  <a:pt x="105332" y="92870"/>
                </a:lnTo>
                <a:lnTo>
                  <a:pt x="108397" y="94986"/>
                </a:lnTo>
                <a:lnTo>
                  <a:pt x="110325" y="96662"/>
                </a:lnTo>
                <a:lnTo>
                  <a:pt x="112404" y="97778"/>
                </a:lnTo>
                <a:lnTo>
                  <a:pt x="114585" y="98523"/>
                </a:lnTo>
                <a:lnTo>
                  <a:pt x="116831" y="99020"/>
                </a:lnTo>
                <a:lnTo>
                  <a:pt x="118330" y="100144"/>
                </a:lnTo>
                <a:lnTo>
                  <a:pt x="119329" y="101688"/>
                </a:lnTo>
                <a:lnTo>
                  <a:pt x="120438" y="105520"/>
                </a:lnTo>
                <a:lnTo>
                  <a:pt x="120932" y="109869"/>
                </a:lnTo>
                <a:lnTo>
                  <a:pt x="121150" y="114448"/>
                </a:lnTo>
                <a:lnTo>
                  <a:pt x="121275" y="121487"/>
                </a:lnTo>
                <a:lnTo>
                  <a:pt x="121291" y="123854"/>
                </a:lnTo>
                <a:lnTo>
                  <a:pt x="120508" y="126225"/>
                </a:lnTo>
                <a:lnTo>
                  <a:pt x="117524" y="130978"/>
                </a:lnTo>
                <a:lnTo>
                  <a:pt x="114048" y="135586"/>
                </a:lnTo>
                <a:lnTo>
                  <a:pt x="110683" y="139107"/>
                </a:lnTo>
                <a:lnTo>
                  <a:pt x="104326" y="145551"/>
                </a:lnTo>
                <a:lnTo>
                  <a:pt x="102055" y="147040"/>
                </a:lnTo>
                <a:lnTo>
                  <a:pt x="99747" y="148033"/>
                </a:lnTo>
                <a:lnTo>
                  <a:pt x="97416" y="148695"/>
                </a:lnTo>
                <a:lnTo>
                  <a:pt x="95067" y="149931"/>
                </a:lnTo>
                <a:lnTo>
                  <a:pt x="92707" y="151547"/>
                </a:lnTo>
                <a:lnTo>
                  <a:pt x="90341" y="153419"/>
                </a:lnTo>
                <a:lnTo>
                  <a:pt x="87970" y="154667"/>
                </a:lnTo>
                <a:lnTo>
                  <a:pt x="85594" y="155499"/>
                </a:lnTo>
                <a:lnTo>
                  <a:pt x="83217" y="156054"/>
                </a:lnTo>
                <a:lnTo>
                  <a:pt x="81632" y="157217"/>
                </a:lnTo>
                <a:lnTo>
                  <a:pt x="80576" y="158786"/>
                </a:lnTo>
                <a:lnTo>
                  <a:pt x="79871" y="160626"/>
                </a:lnTo>
                <a:lnTo>
                  <a:pt x="77816" y="161853"/>
                </a:lnTo>
                <a:lnTo>
                  <a:pt x="74857" y="162671"/>
                </a:lnTo>
                <a:lnTo>
                  <a:pt x="66285" y="163983"/>
                </a:lnTo>
                <a:lnTo>
                  <a:pt x="62997" y="164163"/>
                </a:lnTo>
                <a:lnTo>
                  <a:pt x="57033" y="1643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InkAnnotation302"/>
          <p:cNvSpPr/>
          <p:nvPr/>
        </p:nvSpPr>
        <p:spPr>
          <a:xfrm>
            <a:off x="8101101" y="3807618"/>
            <a:ext cx="121326" cy="178595"/>
          </a:xfrm>
          <a:custGeom>
            <a:avLst/>
            <a:gdLst/>
            <a:ahLst/>
            <a:cxnLst/>
            <a:rect l="0" t="0" r="0" b="0"/>
            <a:pathLst>
              <a:path w="121326" h="178595">
                <a:moveTo>
                  <a:pt x="14199" y="0"/>
                </a:moveTo>
                <a:lnTo>
                  <a:pt x="14199" y="30000"/>
                </a:lnTo>
                <a:lnTo>
                  <a:pt x="13404" y="33494"/>
                </a:lnTo>
                <a:lnTo>
                  <a:pt x="12082" y="37411"/>
                </a:lnTo>
                <a:lnTo>
                  <a:pt x="10406" y="41609"/>
                </a:lnTo>
                <a:lnTo>
                  <a:pt x="9288" y="45996"/>
                </a:lnTo>
                <a:lnTo>
                  <a:pt x="8544" y="50508"/>
                </a:lnTo>
                <a:lnTo>
                  <a:pt x="8048" y="55103"/>
                </a:lnTo>
                <a:lnTo>
                  <a:pt x="7716" y="59754"/>
                </a:lnTo>
                <a:lnTo>
                  <a:pt x="7495" y="64443"/>
                </a:lnTo>
                <a:lnTo>
                  <a:pt x="7349" y="69155"/>
                </a:lnTo>
                <a:lnTo>
                  <a:pt x="6457" y="73885"/>
                </a:lnTo>
                <a:lnTo>
                  <a:pt x="5069" y="78626"/>
                </a:lnTo>
                <a:lnTo>
                  <a:pt x="3349" y="83373"/>
                </a:lnTo>
                <a:lnTo>
                  <a:pt x="2204" y="88126"/>
                </a:lnTo>
                <a:lnTo>
                  <a:pt x="1440" y="92882"/>
                </a:lnTo>
                <a:lnTo>
                  <a:pt x="930" y="97640"/>
                </a:lnTo>
                <a:lnTo>
                  <a:pt x="590" y="101606"/>
                </a:lnTo>
                <a:lnTo>
                  <a:pt x="364" y="105044"/>
                </a:lnTo>
                <a:lnTo>
                  <a:pt x="112" y="110980"/>
                </a:lnTo>
                <a:lnTo>
                  <a:pt x="0" y="116264"/>
                </a:lnTo>
                <a:lnTo>
                  <a:pt x="764" y="119578"/>
                </a:lnTo>
                <a:lnTo>
                  <a:pt x="2067" y="123375"/>
                </a:lnTo>
                <a:lnTo>
                  <a:pt x="3729" y="127494"/>
                </a:lnTo>
                <a:lnTo>
                  <a:pt x="4837" y="131034"/>
                </a:lnTo>
                <a:lnTo>
                  <a:pt x="5577" y="134187"/>
                </a:lnTo>
                <a:lnTo>
                  <a:pt x="6070" y="137083"/>
                </a:lnTo>
                <a:lnTo>
                  <a:pt x="8734" y="142418"/>
                </a:lnTo>
                <a:lnTo>
                  <a:pt x="10555" y="144952"/>
                </a:lnTo>
                <a:lnTo>
                  <a:pt x="12578" y="149883"/>
                </a:lnTo>
                <a:lnTo>
                  <a:pt x="13118" y="152310"/>
                </a:lnTo>
                <a:lnTo>
                  <a:pt x="15066" y="154721"/>
                </a:lnTo>
                <a:lnTo>
                  <a:pt x="17952" y="157122"/>
                </a:lnTo>
                <a:lnTo>
                  <a:pt x="21463" y="159517"/>
                </a:lnTo>
                <a:lnTo>
                  <a:pt x="24598" y="161908"/>
                </a:lnTo>
                <a:lnTo>
                  <a:pt x="27481" y="164295"/>
                </a:lnTo>
                <a:lnTo>
                  <a:pt x="30198" y="166680"/>
                </a:lnTo>
                <a:lnTo>
                  <a:pt x="32802" y="168270"/>
                </a:lnTo>
                <a:lnTo>
                  <a:pt x="35332" y="169330"/>
                </a:lnTo>
                <a:lnTo>
                  <a:pt x="37812" y="170037"/>
                </a:lnTo>
                <a:lnTo>
                  <a:pt x="40260" y="170508"/>
                </a:lnTo>
                <a:lnTo>
                  <a:pt x="42685" y="170822"/>
                </a:lnTo>
                <a:lnTo>
                  <a:pt x="45095" y="171031"/>
                </a:lnTo>
                <a:lnTo>
                  <a:pt x="47496" y="171171"/>
                </a:lnTo>
                <a:lnTo>
                  <a:pt x="52281" y="171326"/>
                </a:lnTo>
                <a:lnTo>
                  <a:pt x="55461" y="170574"/>
                </a:lnTo>
                <a:lnTo>
                  <a:pt x="59169" y="169278"/>
                </a:lnTo>
                <a:lnTo>
                  <a:pt x="63230" y="167621"/>
                </a:lnTo>
                <a:lnTo>
                  <a:pt x="66729" y="165723"/>
                </a:lnTo>
                <a:lnTo>
                  <a:pt x="69858" y="163663"/>
                </a:lnTo>
                <a:lnTo>
                  <a:pt x="72735" y="161496"/>
                </a:lnTo>
                <a:lnTo>
                  <a:pt x="75448" y="160052"/>
                </a:lnTo>
                <a:lnTo>
                  <a:pt x="78050" y="159089"/>
                </a:lnTo>
                <a:lnTo>
                  <a:pt x="80579" y="158447"/>
                </a:lnTo>
                <a:lnTo>
                  <a:pt x="83058" y="157225"/>
                </a:lnTo>
                <a:lnTo>
                  <a:pt x="85506" y="155617"/>
                </a:lnTo>
                <a:lnTo>
                  <a:pt x="87930" y="153751"/>
                </a:lnTo>
                <a:lnTo>
                  <a:pt x="90340" y="151713"/>
                </a:lnTo>
                <a:lnTo>
                  <a:pt x="92741" y="149561"/>
                </a:lnTo>
                <a:lnTo>
                  <a:pt x="95135" y="147332"/>
                </a:lnTo>
                <a:lnTo>
                  <a:pt x="98319" y="145053"/>
                </a:lnTo>
                <a:lnTo>
                  <a:pt x="102029" y="142740"/>
                </a:lnTo>
                <a:lnTo>
                  <a:pt x="106089" y="140403"/>
                </a:lnTo>
                <a:lnTo>
                  <a:pt x="108796" y="138052"/>
                </a:lnTo>
                <a:lnTo>
                  <a:pt x="110602" y="135691"/>
                </a:lnTo>
                <a:lnTo>
                  <a:pt x="113400" y="130951"/>
                </a:lnTo>
                <a:lnTo>
                  <a:pt x="115258" y="128576"/>
                </a:lnTo>
                <a:lnTo>
                  <a:pt x="117290" y="126198"/>
                </a:lnTo>
                <a:lnTo>
                  <a:pt x="118646" y="123820"/>
                </a:lnTo>
                <a:lnTo>
                  <a:pt x="120150" y="119060"/>
                </a:lnTo>
                <a:lnTo>
                  <a:pt x="120820" y="114299"/>
                </a:lnTo>
                <a:lnTo>
                  <a:pt x="121116" y="109537"/>
                </a:lnTo>
                <a:lnTo>
                  <a:pt x="121325" y="101424"/>
                </a:lnTo>
                <a:lnTo>
                  <a:pt x="119225" y="98523"/>
                </a:lnTo>
                <a:lnTo>
                  <a:pt x="117553" y="96639"/>
                </a:lnTo>
                <a:lnTo>
                  <a:pt x="115646" y="95382"/>
                </a:lnTo>
                <a:lnTo>
                  <a:pt x="113579" y="94544"/>
                </a:lnTo>
                <a:lnTo>
                  <a:pt x="108354" y="93200"/>
                </a:lnTo>
                <a:lnTo>
                  <a:pt x="105523" y="93017"/>
                </a:lnTo>
                <a:lnTo>
                  <a:pt x="103656" y="92967"/>
                </a:lnTo>
                <a:lnTo>
                  <a:pt x="96856" y="96109"/>
                </a:lnTo>
                <a:lnTo>
                  <a:pt x="86766" y="101379"/>
                </a:lnTo>
                <a:lnTo>
                  <a:pt x="74483" y="108068"/>
                </a:lnTo>
                <a:lnTo>
                  <a:pt x="65501" y="113320"/>
                </a:lnTo>
                <a:lnTo>
                  <a:pt x="58719" y="117616"/>
                </a:lnTo>
                <a:lnTo>
                  <a:pt x="53403" y="121273"/>
                </a:lnTo>
                <a:lnTo>
                  <a:pt x="49067" y="125299"/>
                </a:lnTo>
                <a:lnTo>
                  <a:pt x="45381" y="129570"/>
                </a:lnTo>
                <a:lnTo>
                  <a:pt x="42130" y="134005"/>
                </a:lnTo>
                <a:lnTo>
                  <a:pt x="39170" y="137756"/>
                </a:lnTo>
                <a:lnTo>
                  <a:pt x="36402" y="141050"/>
                </a:lnTo>
                <a:lnTo>
                  <a:pt x="33763" y="144039"/>
                </a:lnTo>
                <a:lnTo>
                  <a:pt x="32004" y="147620"/>
                </a:lnTo>
                <a:lnTo>
                  <a:pt x="30831" y="151594"/>
                </a:lnTo>
                <a:lnTo>
                  <a:pt x="30049" y="155832"/>
                </a:lnTo>
                <a:lnTo>
                  <a:pt x="29529" y="159450"/>
                </a:lnTo>
                <a:lnTo>
                  <a:pt x="29181" y="162657"/>
                </a:lnTo>
                <a:lnTo>
                  <a:pt x="28950" y="165588"/>
                </a:lnTo>
                <a:lnTo>
                  <a:pt x="28001" y="168336"/>
                </a:lnTo>
                <a:lnTo>
                  <a:pt x="24831" y="173506"/>
                </a:lnTo>
                <a:lnTo>
                  <a:pt x="21342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InkAnnotation303"/>
          <p:cNvSpPr/>
          <p:nvPr/>
        </p:nvSpPr>
        <p:spPr>
          <a:xfrm>
            <a:off x="8615657" y="3743325"/>
            <a:ext cx="28281" cy="150019"/>
          </a:xfrm>
          <a:custGeom>
            <a:avLst/>
            <a:gdLst/>
            <a:ahLst/>
            <a:cxnLst/>
            <a:rect l="0" t="0" r="0" b="0"/>
            <a:pathLst>
              <a:path w="28281" h="150019">
                <a:moveTo>
                  <a:pt x="6849" y="0"/>
                </a:moveTo>
                <a:lnTo>
                  <a:pt x="0" y="0"/>
                </a:lnTo>
                <a:lnTo>
                  <a:pt x="696" y="794"/>
                </a:lnTo>
                <a:lnTo>
                  <a:pt x="5882" y="6150"/>
                </a:lnTo>
                <a:lnTo>
                  <a:pt x="6998" y="8069"/>
                </a:lnTo>
                <a:lnTo>
                  <a:pt x="10354" y="14434"/>
                </a:lnTo>
                <a:lnTo>
                  <a:pt x="11568" y="17560"/>
                </a:lnTo>
                <a:lnTo>
                  <a:pt x="12376" y="20438"/>
                </a:lnTo>
                <a:lnTo>
                  <a:pt x="12914" y="23150"/>
                </a:lnTo>
                <a:lnTo>
                  <a:pt x="13274" y="25752"/>
                </a:lnTo>
                <a:lnTo>
                  <a:pt x="13514" y="28280"/>
                </a:lnTo>
                <a:lnTo>
                  <a:pt x="13674" y="30760"/>
                </a:lnTo>
                <a:lnTo>
                  <a:pt x="13851" y="37748"/>
                </a:lnTo>
                <a:lnTo>
                  <a:pt x="13965" y="55169"/>
                </a:lnTo>
                <a:lnTo>
                  <a:pt x="14768" y="65355"/>
                </a:lnTo>
                <a:lnTo>
                  <a:pt x="19643" y="116097"/>
                </a:lnTo>
                <a:lnTo>
                  <a:pt x="20472" y="127798"/>
                </a:lnTo>
                <a:lnTo>
                  <a:pt x="20842" y="135645"/>
                </a:lnTo>
                <a:lnTo>
                  <a:pt x="21734" y="138055"/>
                </a:lnTo>
                <a:lnTo>
                  <a:pt x="23122" y="139661"/>
                </a:lnTo>
                <a:lnTo>
                  <a:pt x="27261" y="142240"/>
                </a:lnTo>
                <a:lnTo>
                  <a:pt x="27601" y="143245"/>
                </a:lnTo>
                <a:lnTo>
                  <a:pt x="28078" y="147658"/>
                </a:lnTo>
                <a:lnTo>
                  <a:pt x="28280" y="1500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InkAnnotation304"/>
          <p:cNvSpPr/>
          <p:nvPr/>
        </p:nvSpPr>
        <p:spPr>
          <a:xfrm>
            <a:off x="8565443" y="3786187"/>
            <a:ext cx="157076" cy="28576"/>
          </a:xfrm>
          <a:custGeom>
            <a:avLst/>
            <a:gdLst/>
            <a:ahLst/>
            <a:cxnLst/>
            <a:rect l="0" t="0" r="0" b="0"/>
            <a:pathLst>
              <a:path w="157076" h="28576">
                <a:moveTo>
                  <a:pt x="7057" y="28575"/>
                </a:moveTo>
                <a:lnTo>
                  <a:pt x="3264" y="28575"/>
                </a:lnTo>
                <a:lnTo>
                  <a:pt x="2147" y="27781"/>
                </a:lnTo>
                <a:lnTo>
                  <a:pt x="1402" y="26459"/>
                </a:lnTo>
                <a:lnTo>
                  <a:pt x="0" y="21725"/>
                </a:lnTo>
                <a:lnTo>
                  <a:pt x="4840" y="21489"/>
                </a:lnTo>
                <a:lnTo>
                  <a:pt x="6071" y="21457"/>
                </a:lnTo>
                <a:lnTo>
                  <a:pt x="7194" y="20655"/>
                </a:lnTo>
                <a:lnTo>
                  <a:pt x="8735" y="19326"/>
                </a:lnTo>
                <a:lnTo>
                  <a:pt x="10556" y="17647"/>
                </a:lnTo>
                <a:lnTo>
                  <a:pt x="12565" y="16527"/>
                </a:lnTo>
                <a:lnTo>
                  <a:pt x="14698" y="15780"/>
                </a:lnTo>
                <a:lnTo>
                  <a:pt x="16912" y="15283"/>
                </a:lnTo>
                <a:lnTo>
                  <a:pt x="19977" y="14951"/>
                </a:lnTo>
                <a:lnTo>
                  <a:pt x="23607" y="14730"/>
                </a:lnTo>
                <a:lnTo>
                  <a:pt x="31081" y="14484"/>
                </a:lnTo>
                <a:lnTo>
                  <a:pt x="37050" y="14375"/>
                </a:lnTo>
                <a:lnTo>
                  <a:pt x="40545" y="13552"/>
                </a:lnTo>
                <a:lnTo>
                  <a:pt x="44464" y="12210"/>
                </a:lnTo>
                <a:lnTo>
                  <a:pt x="48663" y="10521"/>
                </a:lnTo>
                <a:lnTo>
                  <a:pt x="53050" y="9395"/>
                </a:lnTo>
                <a:lnTo>
                  <a:pt x="57563" y="8645"/>
                </a:lnTo>
                <a:lnTo>
                  <a:pt x="62159" y="8144"/>
                </a:lnTo>
                <a:lnTo>
                  <a:pt x="66811" y="7811"/>
                </a:lnTo>
                <a:lnTo>
                  <a:pt x="71499" y="7588"/>
                </a:lnTo>
                <a:lnTo>
                  <a:pt x="80940" y="7341"/>
                </a:lnTo>
                <a:lnTo>
                  <a:pt x="115185" y="7152"/>
                </a:lnTo>
                <a:lnTo>
                  <a:pt x="118830" y="6355"/>
                </a:lnTo>
                <a:lnTo>
                  <a:pt x="122847" y="5031"/>
                </a:lnTo>
                <a:lnTo>
                  <a:pt x="127113" y="3354"/>
                </a:lnTo>
                <a:lnTo>
                  <a:pt x="130750" y="2236"/>
                </a:lnTo>
                <a:lnTo>
                  <a:pt x="133968" y="1491"/>
                </a:lnTo>
                <a:lnTo>
                  <a:pt x="136909" y="993"/>
                </a:lnTo>
                <a:lnTo>
                  <a:pt x="139662" y="662"/>
                </a:lnTo>
                <a:lnTo>
                  <a:pt x="142291" y="442"/>
                </a:lnTo>
                <a:lnTo>
                  <a:pt x="144837" y="295"/>
                </a:lnTo>
                <a:lnTo>
                  <a:pt x="149785" y="131"/>
                </a:lnTo>
                <a:lnTo>
                  <a:pt x="1570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InkAnnotation305"/>
          <p:cNvSpPr/>
          <p:nvPr/>
        </p:nvSpPr>
        <p:spPr>
          <a:xfrm>
            <a:off x="8751093" y="3686469"/>
            <a:ext cx="92870" cy="171127"/>
          </a:xfrm>
          <a:custGeom>
            <a:avLst/>
            <a:gdLst/>
            <a:ahLst/>
            <a:cxnLst/>
            <a:rect l="0" t="0" r="0" b="0"/>
            <a:pathLst>
              <a:path w="92870" h="171127">
                <a:moveTo>
                  <a:pt x="92869" y="6849"/>
                </a:moveTo>
                <a:lnTo>
                  <a:pt x="92869" y="0"/>
                </a:lnTo>
                <a:lnTo>
                  <a:pt x="92869" y="3585"/>
                </a:lnTo>
                <a:lnTo>
                  <a:pt x="92076" y="4673"/>
                </a:lnTo>
                <a:lnTo>
                  <a:pt x="90753" y="5398"/>
                </a:lnTo>
                <a:lnTo>
                  <a:pt x="86021" y="6764"/>
                </a:lnTo>
                <a:lnTo>
                  <a:pt x="83739" y="6811"/>
                </a:lnTo>
                <a:lnTo>
                  <a:pt x="78607" y="6848"/>
                </a:lnTo>
                <a:lnTo>
                  <a:pt x="85639" y="6849"/>
                </a:lnTo>
                <a:lnTo>
                  <a:pt x="68638" y="6849"/>
                </a:lnTo>
                <a:lnTo>
                  <a:pt x="67190" y="7643"/>
                </a:lnTo>
                <a:lnTo>
                  <a:pt x="66224" y="8966"/>
                </a:lnTo>
                <a:lnTo>
                  <a:pt x="65581" y="10641"/>
                </a:lnTo>
                <a:lnTo>
                  <a:pt x="64359" y="11759"/>
                </a:lnTo>
                <a:lnTo>
                  <a:pt x="62750" y="12504"/>
                </a:lnTo>
                <a:lnTo>
                  <a:pt x="60883" y="13000"/>
                </a:lnTo>
                <a:lnTo>
                  <a:pt x="58051" y="14124"/>
                </a:lnTo>
                <a:lnTo>
                  <a:pt x="54576" y="15668"/>
                </a:lnTo>
                <a:lnTo>
                  <a:pt x="50672" y="17491"/>
                </a:lnTo>
                <a:lnTo>
                  <a:pt x="47275" y="18706"/>
                </a:lnTo>
                <a:lnTo>
                  <a:pt x="44217" y="19516"/>
                </a:lnTo>
                <a:lnTo>
                  <a:pt x="37398" y="20816"/>
                </a:lnTo>
                <a:lnTo>
                  <a:pt x="35250" y="21717"/>
                </a:lnTo>
                <a:lnTo>
                  <a:pt x="28632" y="24834"/>
                </a:lnTo>
                <a:lnTo>
                  <a:pt x="25438" y="25983"/>
                </a:lnTo>
                <a:lnTo>
                  <a:pt x="22515" y="26749"/>
                </a:lnTo>
                <a:lnTo>
                  <a:pt x="15913" y="27977"/>
                </a:lnTo>
                <a:lnTo>
                  <a:pt x="14577" y="28872"/>
                </a:lnTo>
                <a:lnTo>
                  <a:pt x="12893" y="30262"/>
                </a:lnTo>
                <a:lnTo>
                  <a:pt x="10976" y="31983"/>
                </a:lnTo>
                <a:lnTo>
                  <a:pt x="8905" y="33130"/>
                </a:lnTo>
                <a:lnTo>
                  <a:pt x="6730" y="33894"/>
                </a:lnTo>
                <a:lnTo>
                  <a:pt x="1330" y="35122"/>
                </a:lnTo>
                <a:lnTo>
                  <a:pt x="887" y="37604"/>
                </a:lnTo>
                <a:lnTo>
                  <a:pt x="591" y="41640"/>
                </a:lnTo>
                <a:lnTo>
                  <a:pt x="117" y="53850"/>
                </a:lnTo>
                <a:lnTo>
                  <a:pt x="872" y="54851"/>
                </a:lnTo>
                <a:lnTo>
                  <a:pt x="2168" y="55520"/>
                </a:lnTo>
                <a:lnTo>
                  <a:pt x="3828" y="55965"/>
                </a:lnTo>
                <a:lnTo>
                  <a:pt x="4933" y="57055"/>
                </a:lnTo>
                <a:lnTo>
                  <a:pt x="5670" y="58576"/>
                </a:lnTo>
                <a:lnTo>
                  <a:pt x="6161" y="60384"/>
                </a:lnTo>
                <a:lnTo>
                  <a:pt x="7282" y="61589"/>
                </a:lnTo>
                <a:lnTo>
                  <a:pt x="8823" y="62392"/>
                </a:lnTo>
                <a:lnTo>
                  <a:pt x="10645" y="62928"/>
                </a:lnTo>
                <a:lnTo>
                  <a:pt x="12653" y="63285"/>
                </a:lnTo>
                <a:lnTo>
                  <a:pt x="14785" y="63523"/>
                </a:lnTo>
                <a:lnTo>
                  <a:pt x="17000" y="63682"/>
                </a:lnTo>
                <a:lnTo>
                  <a:pt x="19271" y="63788"/>
                </a:lnTo>
                <a:lnTo>
                  <a:pt x="27192" y="63971"/>
                </a:lnTo>
                <a:lnTo>
                  <a:pt x="39182" y="63998"/>
                </a:lnTo>
                <a:lnTo>
                  <a:pt x="41202" y="64792"/>
                </a:lnTo>
                <a:lnTo>
                  <a:pt x="43343" y="66115"/>
                </a:lnTo>
                <a:lnTo>
                  <a:pt x="45565" y="67791"/>
                </a:lnTo>
                <a:lnTo>
                  <a:pt x="48633" y="68909"/>
                </a:lnTo>
                <a:lnTo>
                  <a:pt x="52265" y="69654"/>
                </a:lnTo>
                <a:lnTo>
                  <a:pt x="56274" y="70150"/>
                </a:lnTo>
                <a:lnTo>
                  <a:pt x="58948" y="71274"/>
                </a:lnTo>
                <a:lnTo>
                  <a:pt x="60730" y="72818"/>
                </a:lnTo>
                <a:lnTo>
                  <a:pt x="61917" y="74641"/>
                </a:lnTo>
                <a:lnTo>
                  <a:pt x="63503" y="75856"/>
                </a:lnTo>
                <a:lnTo>
                  <a:pt x="65354" y="76666"/>
                </a:lnTo>
                <a:lnTo>
                  <a:pt x="67382" y="77207"/>
                </a:lnTo>
                <a:lnTo>
                  <a:pt x="68734" y="78360"/>
                </a:lnTo>
                <a:lnTo>
                  <a:pt x="69636" y="79923"/>
                </a:lnTo>
                <a:lnTo>
                  <a:pt x="70235" y="81759"/>
                </a:lnTo>
                <a:lnTo>
                  <a:pt x="73020" y="85915"/>
                </a:lnTo>
                <a:lnTo>
                  <a:pt x="74875" y="88135"/>
                </a:lnTo>
                <a:lnTo>
                  <a:pt x="76110" y="90408"/>
                </a:lnTo>
                <a:lnTo>
                  <a:pt x="77482" y="95051"/>
                </a:lnTo>
                <a:lnTo>
                  <a:pt x="78093" y="99760"/>
                </a:lnTo>
                <a:lnTo>
                  <a:pt x="78256" y="102128"/>
                </a:lnTo>
                <a:lnTo>
                  <a:pt x="77571" y="104499"/>
                </a:lnTo>
                <a:lnTo>
                  <a:pt x="74693" y="109251"/>
                </a:lnTo>
                <a:lnTo>
                  <a:pt x="72884" y="114009"/>
                </a:lnTo>
                <a:lnTo>
                  <a:pt x="72403" y="116389"/>
                </a:lnTo>
                <a:lnTo>
                  <a:pt x="71287" y="119563"/>
                </a:lnTo>
                <a:lnTo>
                  <a:pt x="69749" y="123267"/>
                </a:lnTo>
                <a:lnTo>
                  <a:pt x="67931" y="127323"/>
                </a:lnTo>
                <a:lnTo>
                  <a:pt x="65131" y="130822"/>
                </a:lnTo>
                <a:lnTo>
                  <a:pt x="61676" y="133947"/>
                </a:lnTo>
                <a:lnTo>
                  <a:pt x="57787" y="136825"/>
                </a:lnTo>
                <a:lnTo>
                  <a:pt x="54399" y="139537"/>
                </a:lnTo>
                <a:lnTo>
                  <a:pt x="51348" y="142139"/>
                </a:lnTo>
                <a:lnTo>
                  <a:pt x="48519" y="144668"/>
                </a:lnTo>
                <a:lnTo>
                  <a:pt x="43260" y="149593"/>
                </a:lnTo>
                <a:lnTo>
                  <a:pt x="33415" y="159223"/>
                </a:lnTo>
                <a:lnTo>
                  <a:pt x="31008" y="160819"/>
                </a:lnTo>
                <a:lnTo>
                  <a:pt x="28610" y="161883"/>
                </a:lnTo>
                <a:lnTo>
                  <a:pt x="26217" y="162592"/>
                </a:lnTo>
                <a:lnTo>
                  <a:pt x="23829" y="163859"/>
                </a:lnTo>
                <a:lnTo>
                  <a:pt x="21442" y="165498"/>
                </a:lnTo>
                <a:lnTo>
                  <a:pt x="15702" y="170037"/>
                </a:lnTo>
                <a:lnTo>
                  <a:pt x="12799" y="170658"/>
                </a:lnTo>
                <a:lnTo>
                  <a:pt x="8261" y="171057"/>
                </a:lnTo>
                <a:lnTo>
                  <a:pt x="5523" y="171112"/>
                </a:lnTo>
                <a:lnTo>
                  <a:pt x="3682" y="171126"/>
                </a:lnTo>
                <a:lnTo>
                  <a:pt x="2454" y="170342"/>
                </a:lnTo>
                <a:lnTo>
                  <a:pt x="1637" y="169026"/>
                </a:lnTo>
                <a:lnTo>
                  <a:pt x="0" y="1640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InkAnnotation306"/>
          <p:cNvSpPr/>
          <p:nvPr/>
        </p:nvSpPr>
        <p:spPr>
          <a:xfrm>
            <a:off x="8893969" y="3679031"/>
            <a:ext cx="118195" cy="207140"/>
          </a:xfrm>
          <a:custGeom>
            <a:avLst/>
            <a:gdLst/>
            <a:ahLst/>
            <a:cxnLst/>
            <a:rect l="0" t="0" r="0" b="0"/>
            <a:pathLst>
              <a:path w="118195" h="207140">
                <a:moveTo>
                  <a:pt x="21431" y="0"/>
                </a:moveTo>
                <a:lnTo>
                  <a:pt x="30623" y="0"/>
                </a:lnTo>
                <a:lnTo>
                  <a:pt x="29940" y="0"/>
                </a:lnTo>
                <a:lnTo>
                  <a:pt x="29484" y="1587"/>
                </a:lnTo>
                <a:lnTo>
                  <a:pt x="28979" y="7585"/>
                </a:lnTo>
                <a:lnTo>
                  <a:pt x="28049" y="10612"/>
                </a:lnTo>
                <a:lnTo>
                  <a:pt x="24902" y="16093"/>
                </a:lnTo>
                <a:lnTo>
                  <a:pt x="22973" y="21176"/>
                </a:lnTo>
                <a:lnTo>
                  <a:pt x="22117" y="26080"/>
                </a:lnTo>
                <a:lnTo>
                  <a:pt x="21736" y="30906"/>
                </a:lnTo>
                <a:lnTo>
                  <a:pt x="20840" y="34098"/>
                </a:lnTo>
                <a:lnTo>
                  <a:pt x="19449" y="37813"/>
                </a:lnTo>
                <a:lnTo>
                  <a:pt x="17728" y="41877"/>
                </a:lnTo>
                <a:lnTo>
                  <a:pt x="16580" y="45381"/>
                </a:lnTo>
                <a:lnTo>
                  <a:pt x="15306" y="51390"/>
                </a:lnTo>
                <a:lnTo>
                  <a:pt x="14173" y="54898"/>
                </a:lnTo>
                <a:lnTo>
                  <a:pt x="12624" y="58823"/>
                </a:lnTo>
                <a:lnTo>
                  <a:pt x="10797" y="63028"/>
                </a:lnTo>
                <a:lnTo>
                  <a:pt x="9579" y="67418"/>
                </a:lnTo>
                <a:lnTo>
                  <a:pt x="8767" y="71933"/>
                </a:lnTo>
                <a:lnTo>
                  <a:pt x="8227" y="76530"/>
                </a:lnTo>
                <a:lnTo>
                  <a:pt x="7072" y="81182"/>
                </a:lnTo>
                <a:lnTo>
                  <a:pt x="5508" y="85872"/>
                </a:lnTo>
                <a:lnTo>
                  <a:pt x="3671" y="90585"/>
                </a:lnTo>
                <a:lnTo>
                  <a:pt x="2446" y="95315"/>
                </a:lnTo>
                <a:lnTo>
                  <a:pt x="1632" y="100056"/>
                </a:lnTo>
                <a:lnTo>
                  <a:pt x="1088" y="104804"/>
                </a:lnTo>
                <a:lnTo>
                  <a:pt x="725" y="109557"/>
                </a:lnTo>
                <a:lnTo>
                  <a:pt x="483" y="114313"/>
                </a:lnTo>
                <a:lnTo>
                  <a:pt x="214" y="123831"/>
                </a:lnTo>
                <a:lnTo>
                  <a:pt x="12" y="151508"/>
                </a:lnTo>
                <a:lnTo>
                  <a:pt x="0" y="179651"/>
                </a:lnTo>
                <a:lnTo>
                  <a:pt x="793" y="182473"/>
                </a:lnTo>
                <a:lnTo>
                  <a:pt x="3792" y="187727"/>
                </a:lnTo>
                <a:lnTo>
                  <a:pt x="5653" y="192707"/>
                </a:lnTo>
                <a:lnTo>
                  <a:pt x="6151" y="195146"/>
                </a:lnTo>
                <a:lnTo>
                  <a:pt x="7274" y="196773"/>
                </a:lnTo>
                <a:lnTo>
                  <a:pt x="8818" y="197856"/>
                </a:lnTo>
                <a:lnTo>
                  <a:pt x="10641" y="198579"/>
                </a:lnTo>
                <a:lnTo>
                  <a:pt x="12650" y="199855"/>
                </a:lnTo>
                <a:lnTo>
                  <a:pt x="14784" y="201499"/>
                </a:lnTo>
                <a:lnTo>
                  <a:pt x="20117" y="206049"/>
                </a:lnTo>
                <a:lnTo>
                  <a:pt x="22964" y="206671"/>
                </a:lnTo>
                <a:lnTo>
                  <a:pt x="24833" y="206836"/>
                </a:lnTo>
                <a:lnTo>
                  <a:pt x="26874" y="206948"/>
                </a:lnTo>
                <a:lnTo>
                  <a:pt x="31259" y="207070"/>
                </a:lnTo>
                <a:lnTo>
                  <a:pt x="41981" y="207139"/>
                </a:lnTo>
                <a:lnTo>
                  <a:pt x="46244" y="206355"/>
                </a:lnTo>
                <a:lnTo>
                  <a:pt x="50673" y="205039"/>
                </a:lnTo>
                <a:lnTo>
                  <a:pt x="55213" y="203368"/>
                </a:lnTo>
                <a:lnTo>
                  <a:pt x="59034" y="201460"/>
                </a:lnTo>
                <a:lnTo>
                  <a:pt x="62375" y="199394"/>
                </a:lnTo>
                <a:lnTo>
                  <a:pt x="65395" y="197223"/>
                </a:lnTo>
                <a:lnTo>
                  <a:pt x="68203" y="194982"/>
                </a:lnTo>
                <a:lnTo>
                  <a:pt x="70868" y="192694"/>
                </a:lnTo>
                <a:lnTo>
                  <a:pt x="73439" y="190375"/>
                </a:lnTo>
                <a:lnTo>
                  <a:pt x="78412" y="185682"/>
                </a:lnTo>
                <a:lnTo>
                  <a:pt x="92852" y="171445"/>
                </a:lnTo>
                <a:lnTo>
                  <a:pt x="95238" y="169065"/>
                </a:lnTo>
                <a:lnTo>
                  <a:pt x="97624" y="165891"/>
                </a:lnTo>
                <a:lnTo>
                  <a:pt x="100007" y="162188"/>
                </a:lnTo>
                <a:lnTo>
                  <a:pt x="102389" y="158131"/>
                </a:lnTo>
                <a:lnTo>
                  <a:pt x="103979" y="154633"/>
                </a:lnTo>
                <a:lnTo>
                  <a:pt x="105744" y="148629"/>
                </a:lnTo>
                <a:lnTo>
                  <a:pt x="108645" y="143316"/>
                </a:lnTo>
                <a:lnTo>
                  <a:pt x="110530" y="140788"/>
                </a:lnTo>
                <a:lnTo>
                  <a:pt x="112623" y="135862"/>
                </a:lnTo>
                <a:lnTo>
                  <a:pt x="113181" y="133437"/>
                </a:lnTo>
                <a:lnTo>
                  <a:pt x="115919" y="128626"/>
                </a:lnTo>
                <a:lnTo>
                  <a:pt x="117760" y="126232"/>
                </a:lnTo>
                <a:lnTo>
                  <a:pt x="118194" y="123842"/>
                </a:lnTo>
                <a:lnTo>
                  <a:pt x="117690" y="121455"/>
                </a:lnTo>
                <a:lnTo>
                  <a:pt x="115806" y="116686"/>
                </a:lnTo>
                <a:lnTo>
                  <a:pt x="114746" y="110333"/>
                </a:lnTo>
                <a:lnTo>
                  <a:pt x="114358" y="107574"/>
                </a:lnTo>
                <a:lnTo>
                  <a:pt x="112209" y="107342"/>
                </a:lnTo>
                <a:lnTo>
                  <a:pt x="108154" y="107192"/>
                </a:lnTo>
                <a:lnTo>
                  <a:pt x="99866" y="107167"/>
                </a:lnTo>
                <a:lnTo>
                  <a:pt x="96740" y="107957"/>
                </a:lnTo>
                <a:lnTo>
                  <a:pt x="93862" y="109278"/>
                </a:lnTo>
                <a:lnTo>
                  <a:pt x="91150" y="110952"/>
                </a:lnTo>
                <a:lnTo>
                  <a:pt x="87753" y="112861"/>
                </a:lnTo>
                <a:lnTo>
                  <a:pt x="79746" y="117100"/>
                </a:lnTo>
                <a:lnTo>
                  <a:pt x="76183" y="120135"/>
                </a:lnTo>
                <a:lnTo>
                  <a:pt x="73013" y="123747"/>
                </a:lnTo>
                <a:lnTo>
                  <a:pt x="70107" y="127741"/>
                </a:lnTo>
                <a:lnTo>
                  <a:pt x="66581" y="131198"/>
                </a:lnTo>
                <a:lnTo>
                  <a:pt x="62644" y="134297"/>
                </a:lnTo>
                <a:lnTo>
                  <a:pt x="58431" y="137156"/>
                </a:lnTo>
                <a:lnTo>
                  <a:pt x="54035" y="139856"/>
                </a:lnTo>
                <a:lnTo>
                  <a:pt x="49517" y="142450"/>
                </a:lnTo>
                <a:lnTo>
                  <a:pt x="44917" y="144972"/>
                </a:lnTo>
                <a:lnTo>
                  <a:pt x="41057" y="148242"/>
                </a:lnTo>
                <a:lnTo>
                  <a:pt x="37690" y="152009"/>
                </a:lnTo>
                <a:lnTo>
                  <a:pt x="34651" y="156108"/>
                </a:lnTo>
                <a:lnTo>
                  <a:pt x="31832" y="159635"/>
                </a:lnTo>
                <a:lnTo>
                  <a:pt x="29159" y="162779"/>
                </a:lnTo>
                <a:lnTo>
                  <a:pt x="26582" y="165669"/>
                </a:lnTo>
                <a:lnTo>
                  <a:pt x="24865" y="168390"/>
                </a:lnTo>
                <a:lnTo>
                  <a:pt x="22957" y="173530"/>
                </a:lnTo>
                <a:lnTo>
                  <a:pt x="19992" y="178460"/>
                </a:lnTo>
                <a:lnTo>
                  <a:pt x="18091" y="180885"/>
                </a:lnTo>
                <a:lnTo>
                  <a:pt x="16029" y="183297"/>
                </a:lnTo>
                <a:lnTo>
                  <a:pt x="13861" y="185698"/>
                </a:lnTo>
                <a:lnTo>
                  <a:pt x="11620" y="188092"/>
                </a:lnTo>
                <a:lnTo>
                  <a:pt x="10129" y="190482"/>
                </a:lnTo>
                <a:lnTo>
                  <a:pt x="8027" y="196845"/>
                </a:lnTo>
                <a:lnTo>
                  <a:pt x="7143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InkAnnotation307"/>
          <p:cNvSpPr/>
          <p:nvPr/>
        </p:nvSpPr>
        <p:spPr>
          <a:xfrm>
            <a:off x="6493668" y="4243387"/>
            <a:ext cx="164308" cy="7137"/>
          </a:xfrm>
          <a:custGeom>
            <a:avLst/>
            <a:gdLst/>
            <a:ahLst/>
            <a:cxnLst/>
            <a:rect l="0" t="0" r="0" b="0"/>
            <a:pathLst>
              <a:path w="164308" h="7137">
                <a:moveTo>
                  <a:pt x="0" y="0"/>
                </a:moveTo>
                <a:lnTo>
                  <a:pt x="6850" y="0"/>
                </a:lnTo>
                <a:lnTo>
                  <a:pt x="7742" y="794"/>
                </a:lnTo>
                <a:lnTo>
                  <a:pt x="10849" y="3793"/>
                </a:lnTo>
                <a:lnTo>
                  <a:pt x="12789" y="4909"/>
                </a:lnTo>
                <a:lnTo>
                  <a:pt x="14876" y="5654"/>
                </a:lnTo>
                <a:lnTo>
                  <a:pt x="20136" y="6850"/>
                </a:lnTo>
                <a:lnTo>
                  <a:pt x="25089" y="7013"/>
                </a:lnTo>
                <a:lnTo>
                  <a:pt x="45039" y="7136"/>
                </a:lnTo>
                <a:lnTo>
                  <a:pt x="66850" y="5024"/>
                </a:lnTo>
                <a:lnTo>
                  <a:pt x="94004" y="2233"/>
                </a:lnTo>
                <a:lnTo>
                  <a:pt x="108719" y="992"/>
                </a:lnTo>
                <a:lnTo>
                  <a:pt x="114549" y="1456"/>
                </a:lnTo>
                <a:lnTo>
                  <a:pt x="120022" y="2558"/>
                </a:lnTo>
                <a:lnTo>
                  <a:pt x="125258" y="4086"/>
                </a:lnTo>
                <a:lnTo>
                  <a:pt x="130336" y="5106"/>
                </a:lnTo>
                <a:lnTo>
                  <a:pt x="135311" y="5785"/>
                </a:lnTo>
                <a:lnTo>
                  <a:pt x="140213" y="6238"/>
                </a:lnTo>
                <a:lnTo>
                  <a:pt x="144275" y="6540"/>
                </a:lnTo>
                <a:lnTo>
                  <a:pt x="147777" y="6741"/>
                </a:lnTo>
                <a:lnTo>
                  <a:pt x="150906" y="6875"/>
                </a:lnTo>
                <a:lnTo>
                  <a:pt x="153786" y="6171"/>
                </a:lnTo>
                <a:lnTo>
                  <a:pt x="156498" y="4908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InkAnnotation308"/>
          <p:cNvSpPr/>
          <p:nvPr/>
        </p:nvSpPr>
        <p:spPr>
          <a:xfrm>
            <a:off x="6786653" y="4129087"/>
            <a:ext cx="142785" cy="114211"/>
          </a:xfrm>
          <a:custGeom>
            <a:avLst/>
            <a:gdLst/>
            <a:ahLst/>
            <a:cxnLst/>
            <a:rect l="0" t="0" r="0" b="0"/>
            <a:pathLst>
              <a:path w="142785" h="114211">
                <a:moveTo>
                  <a:pt x="7053" y="0"/>
                </a:moveTo>
                <a:lnTo>
                  <a:pt x="20260" y="0"/>
                </a:lnTo>
                <a:lnTo>
                  <a:pt x="20620" y="794"/>
                </a:lnTo>
                <a:lnTo>
                  <a:pt x="21020" y="3793"/>
                </a:lnTo>
                <a:lnTo>
                  <a:pt x="21127" y="5703"/>
                </a:lnTo>
                <a:lnTo>
                  <a:pt x="21246" y="9943"/>
                </a:lnTo>
                <a:lnTo>
                  <a:pt x="22070" y="11392"/>
                </a:lnTo>
                <a:lnTo>
                  <a:pt x="23415" y="12357"/>
                </a:lnTo>
                <a:lnTo>
                  <a:pt x="25105" y="13000"/>
                </a:lnTo>
                <a:lnTo>
                  <a:pt x="26231" y="15017"/>
                </a:lnTo>
                <a:lnTo>
                  <a:pt x="26982" y="17949"/>
                </a:lnTo>
                <a:lnTo>
                  <a:pt x="27483" y="21491"/>
                </a:lnTo>
                <a:lnTo>
                  <a:pt x="27022" y="24646"/>
                </a:lnTo>
                <a:lnTo>
                  <a:pt x="25922" y="27544"/>
                </a:lnTo>
                <a:lnTo>
                  <a:pt x="24394" y="30268"/>
                </a:lnTo>
                <a:lnTo>
                  <a:pt x="23377" y="32879"/>
                </a:lnTo>
                <a:lnTo>
                  <a:pt x="22698" y="35413"/>
                </a:lnTo>
                <a:lnTo>
                  <a:pt x="22245" y="37897"/>
                </a:lnTo>
                <a:lnTo>
                  <a:pt x="21943" y="40345"/>
                </a:lnTo>
                <a:lnTo>
                  <a:pt x="21743" y="42772"/>
                </a:lnTo>
                <a:lnTo>
                  <a:pt x="21608" y="45183"/>
                </a:lnTo>
                <a:lnTo>
                  <a:pt x="21460" y="49980"/>
                </a:lnTo>
                <a:lnTo>
                  <a:pt x="21420" y="52370"/>
                </a:lnTo>
                <a:lnTo>
                  <a:pt x="20599" y="55550"/>
                </a:lnTo>
                <a:lnTo>
                  <a:pt x="19259" y="59258"/>
                </a:lnTo>
                <a:lnTo>
                  <a:pt x="17571" y="63319"/>
                </a:lnTo>
                <a:lnTo>
                  <a:pt x="15652" y="66818"/>
                </a:lnTo>
                <a:lnTo>
                  <a:pt x="13580" y="69946"/>
                </a:lnTo>
                <a:lnTo>
                  <a:pt x="11404" y="72825"/>
                </a:lnTo>
                <a:lnTo>
                  <a:pt x="9953" y="76331"/>
                </a:lnTo>
                <a:lnTo>
                  <a:pt x="8988" y="80256"/>
                </a:lnTo>
                <a:lnTo>
                  <a:pt x="8342" y="84460"/>
                </a:lnTo>
                <a:lnTo>
                  <a:pt x="7912" y="88057"/>
                </a:lnTo>
                <a:lnTo>
                  <a:pt x="7626" y="91248"/>
                </a:lnTo>
                <a:lnTo>
                  <a:pt x="7434" y="94170"/>
                </a:lnTo>
                <a:lnTo>
                  <a:pt x="6513" y="96118"/>
                </a:lnTo>
                <a:lnTo>
                  <a:pt x="5106" y="97415"/>
                </a:lnTo>
                <a:lnTo>
                  <a:pt x="3374" y="98282"/>
                </a:lnTo>
                <a:lnTo>
                  <a:pt x="2218" y="99652"/>
                </a:lnTo>
                <a:lnTo>
                  <a:pt x="1448" y="101360"/>
                </a:lnTo>
                <a:lnTo>
                  <a:pt x="0" y="106817"/>
                </a:lnTo>
                <a:lnTo>
                  <a:pt x="2065" y="109122"/>
                </a:lnTo>
                <a:lnTo>
                  <a:pt x="6068" y="113278"/>
                </a:lnTo>
                <a:lnTo>
                  <a:pt x="7190" y="113618"/>
                </a:lnTo>
                <a:lnTo>
                  <a:pt x="10553" y="113997"/>
                </a:lnTo>
                <a:lnTo>
                  <a:pt x="13117" y="114210"/>
                </a:lnTo>
                <a:lnTo>
                  <a:pt x="15834" y="112144"/>
                </a:lnTo>
                <a:lnTo>
                  <a:pt x="17669" y="110482"/>
                </a:lnTo>
                <a:lnTo>
                  <a:pt x="19687" y="109373"/>
                </a:lnTo>
                <a:lnTo>
                  <a:pt x="24045" y="108141"/>
                </a:lnTo>
                <a:lnTo>
                  <a:pt x="26317" y="107813"/>
                </a:lnTo>
                <a:lnTo>
                  <a:pt x="28628" y="107594"/>
                </a:lnTo>
                <a:lnTo>
                  <a:pt x="30961" y="107448"/>
                </a:lnTo>
                <a:lnTo>
                  <a:pt x="38073" y="105764"/>
                </a:lnTo>
                <a:lnTo>
                  <a:pt x="69866" y="97395"/>
                </a:lnTo>
                <a:lnTo>
                  <a:pt x="76709" y="95886"/>
                </a:lnTo>
                <a:lnTo>
                  <a:pt x="82065" y="94881"/>
                </a:lnTo>
                <a:lnTo>
                  <a:pt x="87225" y="94210"/>
                </a:lnTo>
                <a:lnTo>
                  <a:pt x="92250" y="93763"/>
                </a:lnTo>
                <a:lnTo>
                  <a:pt x="101275" y="93266"/>
                </a:lnTo>
                <a:lnTo>
                  <a:pt x="107931" y="93045"/>
                </a:lnTo>
                <a:lnTo>
                  <a:pt x="116141" y="92921"/>
                </a:lnTo>
                <a:lnTo>
                  <a:pt x="142784" y="9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InkAnnotation309"/>
          <p:cNvSpPr/>
          <p:nvPr/>
        </p:nvSpPr>
        <p:spPr>
          <a:xfrm>
            <a:off x="6915150" y="4121943"/>
            <a:ext cx="28576" cy="257176"/>
          </a:xfrm>
          <a:custGeom>
            <a:avLst/>
            <a:gdLst/>
            <a:ahLst/>
            <a:cxnLst/>
            <a:rect l="0" t="0" r="0" b="0"/>
            <a:pathLst>
              <a:path w="28576" h="257176">
                <a:moveTo>
                  <a:pt x="28575" y="0"/>
                </a:moveTo>
                <a:lnTo>
                  <a:pt x="14668" y="0"/>
                </a:lnTo>
                <a:lnTo>
                  <a:pt x="14338" y="7771"/>
                </a:lnTo>
                <a:lnTo>
                  <a:pt x="14320" y="9943"/>
                </a:lnTo>
                <a:lnTo>
                  <a:pt x="13516" y="12979"/>
                </a:lnTo>
                <a:lnTo>
                  <a:pt x="12185" y="16590"/>
                </a:lnTo>
                <a:lnTo>
                  <a:pt x="10504" y="20585"/>
                </a:lnTo>
                <a:lnTo>
                  <a:pt x="9385" y="24836"/>
                </a:lnTo>
                <a:lnTo>
                  <a:pt x="8637" y="29258"/>
                </a:lnTo>
                <a:lnTo>
                  <a:pt x="8139" y="33792"/>
                </a:lnTo>
                <a:lnTo>
                  <a:pt x="7807" y="38404"/>
                </a:lnTo>
                <a:lnTo>
                  <a:pt x="7586" y="43065"/>
                </a:lnTo>
                <a:lnTo>
                  <a:pt x="7339" y="52478"/>
                </a:lnTo>
                <a:lnTo>
                  <a:pt x="7169" y="76212"/>
                </a:lnTo>
                <a:lnTo>
                  <a:pt x="6367" y="81764"/>
                </a:lnTo>
                <a:lnTo>
                  <a:pt x="5039" y="87847"/>
                </a:lnTo>
                <a:lnTo>
                  <a:pt x="3358" y="94284"/>
                </a:lnTo>
                <a:lnTo>
                  <a:pt x="2239" y="100162"/>
                </a:lnTo>
                <a:lnTo>
                  <a:pt x="1492" y="105669"/>
                </a:lnTo>
                <a:lnTo>
                  <a:pt x="995" y="110927"/>
                </a:lnTo>
                <a:lnTo>
                  <a:pt x="663" y="116814"/>
                </a:lnTo>
                <a:lnTo>
                  <a:pt x="295" y="129705"/>
                </a:lnTo>
                <a:lnTo>
                  <a:pt x="4" y="192769"/>
                </a:lnTo>
                <a:lnTo>
                  <a:pt x="0" y="252312"/>
                </a:lnTo>
                <a:lnTo>
                  <a:pt x="793" y="253934"/>
                </a:lnTo>
                <a:lnTo>
                  <a:pt x="2116" y="255014"/>
                </a:lnTo>
                <a:lnTo>
                  <a:pt x="7143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InkAnnotation310"/>
          <p:cNvSpPr/>
          <p:nvPr/>
        </p:nvSpPr>
        <p:spPr>
          <a:xfrm>
            <a:off x="7022422" y="4129097"/>
            <a:ext cx="135197" cy="206032"/>
          </a:xfrm>
          <a:custGeom>
            <a:avLst/>
            <a:gdLst/>
            <a:ahLst/>
            <a:cxnLst/>
            <a:rect l="0" t="0" r="0" b="0"/>
            <a:pathLst>
              <a:path w="135197" h="206032">
                <a:moveTo>
                  <a:pt x="7028" y="28565"/>
                </a:moveTo>
                <a:lnTo>
                  <a:pt x="7028" y="24773"/>
                </a:lnTo>
                <a:lnTo>
                  <a:pt x="7820" y="23655"/>
                </a:lnTo>
                <a:lnTo>
                  <a:pt x="9144" y="22911"/>
                </a:lnTo>
                <a:lnTo>
                  <a:pt x="10819" y="22414"/>
                </a:lnTo>
                <a:lnTo>
                  <a:pt x="11937" y="21289"/>
                </a:lnTo>
                <a:lnTo>
                  <a:pt x="12681" y="19746"/>
                </a:lnTo>
                <a:lnTo>
                  <a:pt x="13178" y="17923"/>
                </a:lnTo>
                <a:lnTo>
                  <a:pt x="14302" y="16708"/>
                </a:lnTo>
                <a:lnTo>
                  <a:pt x="15846" y="15898"/>
                </a:lnTo>
                <a:lnTo>
                  <a:pt x="17669" y="15358"/>
                </a:lnTo>
                <a:lnTo>
                  <a:pt x="20472" y="14203"/>
                </a:lnTo>
                <a:lnTo>
                  <a:pt x="23927" y="12641"/>
                </a:lnTo>
                <a:lnTo>
                  <a:pt x="27819" y="10806"/>
                </a:lnTo>
                <a:lnTo>
                  <a:pt x="31207" y="8788"/>
                </a:lnTo>
                <a:lnTo>
                  <a:pt x="34259" y="6649"/>
                </a:lnTo>
                <a:lnTo>
                  <a:pt x="37088" y="4429"/>
                </a:lnTo>
                <a:lnTo>
                  <a:pt x="40561" y="2950"/>
                </a:lnTo>
                <a:lnTo>
                  <a:pt x="44465" y="1963"/>
                </a:lnTo>
                <a:lnTo>
                  <a:pt x="48655" y="1305"/>
                </a:lnTo>
                <a:lnTo>
                  <a:pt x="53035" y="867"/>
                </a:lnTo>
                <a:lnTo>
                  <a:pt x="57543" y="575"/>
                </a:lnTo>
                <a:lnTo>
                  <a:pt x="65991" y="250"/>
                </a:lnTo>
                <a:lnTo>
                  <a:pt x="75209" y="67"/>
                </a:lnTo>
                <a:lnTo>
                  <a:pt x="91667" y="0"/>
                </a:lnTo>
                <a:lnTo>
                  <a:pt x="95204" y="790"/>
                </a:lnTo>
                <a:lnTo>
                  <a:pt x="98355" y="2111"/>
                </a:lnTo>
                <a:lnTo>
                  <a:pt x="101250" y="3786"/>
                </a:lnTo>
                <a:lnTo>
                  <a:pt x="103974" y="5695"/>
                </a:lnTo>
                <a:lnTo>
                  <a:pt x="106584" y="7762"/>
                </a:lnTo>
                <a:lnTo>
                  <a:pt x="109117" y="9934"/>
                </a:lnTo>
                <a:lnTo>
                  <a:pt x="111599" y="12176"/>
                </a:lnTo>
                <a:lnTo>
                  <a:pt x="116475" y="16782"/>
                </a:lnTo>
                <a:lnTo>
                  <a:pt x="118886" y="19917"/>
                </a:lnTo>
                <a:lnTo>
                  <a:pt x="121288" y="23593"/>
                </a:lnTo>
                <a:lnTo>
                  <a:pt x="123682" y="27632"/>
                </a:lnTo>
                <a:lnTo>
                  <a:pt x="126072" y="31118"/>
                </a:lnTo>
                <a:lnTo>
                  <a:pt x="128460" y="34236"/>
                </a:lnTo>
                <a:lnTo>
                  <a:pt x="130844" y="37108"/>
                </a:lnTo>
                <a:lnTo>
                  <a:pt x="132435" y="40610"/>
                </a:lnTo>
                <a:lnTo>
                  <a:pt x="133495" y="44533"/>
                </a:lnTo>
                <a:lnTo>
                  <a:pt x="134202" y="48735"/>
                </a:lnTo>
                <a:lnTo>
                  <a:pt x="134673" y="53917"/>
                </a:lnTo>
                <a:lnTo>
                  <a:pt x="134987" y="59754"/>
                </a:lnTo>
                <a:lnTo>
                  <a:pt x="135196" y="66027"/>
                </a:lnTo>
                <a:lnTo>
                  <a:pt x="134541" y="71796"/>
                </a:lnTo>
                <a:lnTo>
                  <a:pt x="133313" y="77229"/>
                </a:lnTo>
                <a:lnTo>
                  <a:pt x="131699" y="82439"/>
                </a:lnTo>
                <a:lnTo>
                  <a:pt x="129829" y="87500"/>
                </a:lnTo>
                <a:lnTo>
                  <a:pt x="127788" y="92461"/>
                </a:lnTo>
                <a:lnTo>
                  <a:pt x="125635" y="97356"/>
                </a:lnTo>
                <a:lnTo>
                  <a:pt x="123405" y="103001"/>
                </a:lnTo>
                <a:lnTo>
                  <a:pt x="118811" y="115622"/>
                </a:lnTo>
                <a:lnTo>
                  <a:pt x="116475" y="121528"/>
                </a:lnTo>
                <a:lnTo>
                  <a:pt x="114124" y="127053"/>
                </a:lnTo>
                <a:lnTo>
                  <a:pt x="111763" y="132324"/>
                </a:lnTo>
                <a:lnTo>
                  <a:pt x="108600" y="137425"/>
                </a:lnTo>
                <a:lnTo>
                  <a:pt x="104905" y="142413"/>
                </a:lnTo>
                <a:lnTo>
                  <a:pt x="100854" y="147326"/>
                </a:lnTo>
                <a:lnTo>
                  <a:pt x="97360" y="152189"/>
                </a:lnTo>
                <a:lnTo>
                  <a:pt x="94237" y="157019"/>
                </a:lnTo>
                <a:lnTo>
                  <a:pt x="91360" y="161826"/>
                </a:lnTo>
                <a:lnTo>
                  <a:pt x="87856" y="166618"/>
                </a:lnTo>
                <a:lnTo>
                  <a:pt x="83932" y="171400"/>
                </a:lnTo>
                <a:lnTo>
                  <a:pt x="76133" y="180154"/>
                </a:lnTo>
                <a:lnTo>
                  <a:pt x="70020" y="186689"/>
                </a:lnTo>
                <a:lnTo>
                  <a:pt x="66484" y="189544"/>
                </a:lnTo>
                <a:lnTo>
                  <a:pt x="62540" y="192241"/>
                </a:lnTo>
                <a:lnTo>
                  <a:pt x="58324" y="194832"/>
                </a:lnTo>
                <a:lnTo>
                  <a:pt x="54718" y="196560"/>
                </a:lnTo>
                <a:lnTo>
                  <a:pt x="51521" y="197712"/>
                </a:lnTo>
                <a:lnTo>
                  <a:pt x="48596" y="198479"/>
                </a:lnTo>
                <a:lnTo>
                  <a:pt x="45853" y="199785"/>
                </a:lnTo>
                <a:lnTo>
                  <a:pt x="43230" y="201449"/>
                </a:lnTo>
                <a:lnTo>
                  <a:pt x="40687" y="203352"/>
                </a:lnTo>
                <a:lnTo>
                  <a:pt x="37405" y="204621"/>
                </a:lnTo>
                <a:lnTo>
                  <a:pt x="33628" y="205467"/>
                </a:lnTo>
                <a:lnTo>
                  <a:pt x="29524" y="206031"/>
                </a:lnTo>
                <a:lnTo>
                  <a:pt x="25994" y="205613"/>
                </a:lnTo>
                <a:lnTo>
                  <a:pt x="22846" y="204541"/>
                </a:lnTo>
                <a:lnTo>
                  <a:pt x="15884" y="200909"/>
                </a:lnTo>
                <a:lnTo>
                  <a:pt x="12816" y="198296"/>
                </a:lnTo>
                <a:lnTo>
                  <a:pt x="8806" y="194489"/>
                </a:lnTo>
                <a:lnTo>
                  <a:pt x="4377" y="190150"/>
                </a:lnTo>
                <a:lnTo>
                  <a:pt x="2880" y="187882"/>
                </a:lnTo>
                <a:lnTo>
                  <a:pt x="1215" y="183245"/>
                </a:lnTo>
                <a:lnTo>
                  <a:pt x="475" y="178540"/>
                </a:lnTo>
                <a:lnTo>
                  <a:pt x="0" y="172842"/>
                </a:lnTo>
                <a:lnTo>
                  <a:pt x="2052" y="169946"/>
                </a:lnTo>
                <a:lnTo>
                  <a:pt x="5610" y="166014"/>
                </a:lnTo>
                <a:lnTo>
                  <a:pt x="12886" y="158476"/>
                </a:lnTo>
                <a:lnTo>
                  <a:pt x="14108" y="158035"/>
                </a:lnTo>
                <a:lnTo>
                  <a:pt x="17583" y="157545"/>
                </a:lnTo>
                <a:lnTo>
                  <a:pt x="20414" y="157414"/>
                </a:lnTo>
                <a:lnTo>
                  <a:pt x="31190" y="157230"/>
                </a:lnTo>
                <a:lnTo>
                  <a:pt x="55983" y="157155"/>
                </a:lnTo>
                <a:lnTo>
                  <a:pt x="59509" y="157948"/>
                </a:lnTo>
                <a:lnTo>
                  <a:pt x="62653" y="159271"/>
                </a:lnTo>
                <a:lnTo>
                  <a:pt x="65541" y="160946"/>
                </a:lnTo>
                <a:lnTo>
                  <a:pt x="69056" y="162063"/>
                </a:lnTo>
                <a:lnTo>
                  <a:pt x="72986" y="162807"/>
                </a:lnTo>
                <a:lnTo>
                  <a:pt x="77194" y="163303"/>
                </a:lnTo>
                <a:lnTo>
                  <a:pt x="80793" y="164428"/>
                </a:lnTo>
                <a:lnTo>
                  <a:pt x="83986" y="165972"/>
                </a:lnTo>
                <a:lnTo>
                  <a:pt x="121328" y="1785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InkAnnotation311"/>
          <p:cNvSpPr/>
          <p:nvPr/>
        </p:nvSpPr>
        <p:spPr>
          <a:xfrm>
            <a:off x="7243762" y="4214812"/>
            <a:ext cx="128589" cy="114301"/>
          </a:xfrm>
          <a:custGeom>
            <a:avLst/>
            <a:gdLst/>
            <a:ahLst/>
            <a:cxnLst/>
            <a:rect l="0" t="0" r="0" b="0"/>
            <a:pathLst>
              <a:path w="128589" h="114301">
                <a:moveTo>
                  <a:pt x="0" y="0"/>
                </a:moveTo>
                <a:lnTo>
                  <a:pt x="6151" y="0"/>
                </a:lnTo>
                <a:lnTo>
                  <a:pt x="8819" y="2117"/>
                </a:lnTo>
                <a:lnTo>
                  <a:pt x="10642" y="3793"/>
                </a:lnTo>
                <a:lnTo>
                  <a:pt x="12651" y="4909"/>
                </a:lnTo>
                <a:lnTo>
                  <a:pt x="14784" y="5654"/>
                </a:lnTo>
                <a:lnTo>
                  <a:pt x="17000" y="6151"/>
                </a:lnTo>
                <a:lnTo>
                  <a:pt x="19271" y="7275"/>
                </a:lnTo>
                <a:lnTo>
                  <a:pt x="21579" y="8819"/>
                </a:lnTo>
                <a:lnTo>
                  <a:pt x="23911" y="10642"/>
                </a:lnTo>
                <a:lnTo>
                  <a:pt x="26259" y="11857"/>
                </a:lnTo>
                <a:lnTo>
                  <a:pt x="28619" y="12667"/>
                </a:lnTo>
                <a:lnTo>
                  <a:pt x="30985" y="13207"/>
                </a:lnTo>
                <a:lnTo>
                  <a:pt x="33357" y="14361"/>
                </a:lnTo>
                <a:lnTo>
                  <a:pt x="35731" y="15925"/>
                </a:lnTo>
                <a:lnTo>
                  <a:pt x="38109" y="17760"/>
                </a:lnTo>
                <a:lnTo>
                  <a:pt x="40487" y="19777"/>
                </a:lnTo>
                <a:lnTo>
                  <a:pt x="42866" y="21916"/>
                </a:lnTo>
                <a:lnTo>
                  <a:pt x="47627" y="26409"/>
                </a:lnTo>
                <a:lnTo>
                  <a:pt x="62706" y="41294"/>
                </a:lnTo>
                <a:lnTo>
                  <a:pt x="95162" y="73732"/>
                </a:lnTo>
                <a:lnTo>
                  <a:pt x="97573" y="76936"/>
                </a:lnTo>
                <a:lnTo>
                  <a:pt x="99974" y="80659"/>
                </a:lnTo>
                <a:lnTo>
                  <a:pt x="102368" y="84729"/>
                </a:lnTo>
                <a:lnTo>
                  <a:pt x="104759" y="88236"/>
                </a:lnTo>
                <a:lnTo>
                  <a:pt x="107145" y="91368"/>
                </a:lnTo>
                <a:lnTo>
                  <a:pt x="109531" y="94249"/>
                </a:lnTo>
                <a:lnTo>
                  <a:pt x="111913" y="96964"/>
                </a:lnTo>
                <a:lnTo>
                  <a:pt x="116679" y="102097"/>
                </a:lnTo>
                <a:lnTo>
                  <a:pt x="118267" y="104577"/>
                </a:lnTo>
                <a:lnTo>
                  <a:pt x="119326" y="107025"/>
                </a:lnTo>
                <a:lnTo>
                  <a:pt x="120032" y="109450"/>
                </a:lnTo>
                <a:lnTo>
                  <a:pt x="121296" y="111066"/>
                </a:lnTo>
                <a:lnTo>
                  <a:pt x="122933" y="112144"/>
                </a:lnTo>
                <a:lnTo>
                  <a:pt x="128588" y="1143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InkAnnotation312"/>
          <p:cNvSpPr/>
          <p:nvPr/>
        </p:nvSpPr>
        <p:spPr>
          <a:xfrm>
            <a:off x="7250906" y="4179093"/>
            <a:ext cx="142876" cy="171451"/>
          </a:xfrm>
          <a:custGeom>
            <a:avLst/>
            <a:gdLst/>
            <a:ahLst/>
            <a:cxnLst/>
            <a:rect l="0" t="0" r="0" b="0"/>
            <a:pathLst>
              <a:path w="142876" h="171451">
                <a:moveTo>
                  <a:pt x="142875" y="0"/>
                </a:moveTo>
                <a:lnTo>
                  <a:pt x="132234" y="0"/>
                </a:lnTo>
                <a:lnTo>
                  <a:pt x="127049" y="6350"/>
                </a:lnTo>
                <a:lnTo>
                  <a:pt x="119625" y="16933"/>
                </a:lnTo>
                <a:lnTo>
                  <a:pt x="110705" y="30339"/>
                </a:lnTo>
                <a:lnTo>
                  <a:pt x="103173" y="40863"/>
                </a:lnTo>
                <a:lnTo>
                  <a:pt x="96564" y="49467"/>
                </a:lnTo>
                <a:lnTo>
                  <a:pt x="90569" y="56791"/>
                </a:lnTo>
                <a:lnTo>
                  <a:pt x="85778" y="64054"/>
                </a:lnTo>
                <a:lnTo>
                  <a:pt x="81792" y="71278"/>
                </a:lnTo>
                <a:lnTo>
                  <a:pt x="78341" y="78475"/>
                </a:lnTo>
                <a:lnTo>
                  <a:pt x="74452" y="84861"/>
                </a:lnTo>
                <a:lnTo>
                  <a:pt x="70272" y="90705"/>
                </a:lnTo>
                <a:lnTo>
                  <a:pt x="65898" y="96189"/>
                </a:lnTo>
                <a:lnTo>
                  <a:pt x="61394" y="101432"/>
                </a:lnTo>
                <a:lnTo>
                  <a:pt x="56804" y="106516"/>
                </a:lnTo>
                <a:lnTo>
                  <a:pt x="52157" y="111492"/>
                </a:lnTo>
                <a:lnTo>
                  <a:pt x="48265" y="116397"/>
                </a:lnTo>
                <a:lnTo>
                  <a:pt x="44876" y="121254"/>
                </a:lnTo>
                <a:lnTo>
                  <a:pt x="41824" y="126080"/>
                </a:lnTo>
                <a:lnTo>
                  <a:pt x="38202" y="130885"/>
                </a:lnTo>
                <a:lnTo>
                  <a:pt x="34198" y="135675"/>
                </a:lnTo>
                <a:lnTo>
                  <a:pt x="26312" y="144438"/>
                </a:lnTo>
                <a:lnTo>
                  <a:pt x="20161" y="150978"/>
                </a:lnTo>
                <a:lnTo>
                  <a:pt x="8653" y="16277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InkAnnotation313"/>
          <p:cNvSpPr/>
          <p:nvPr/>
        </p:nvSpPr>
        <p:spPr>
          <a:xfrm>
            <a:off x="7479506" y="4200527"/>
            <a:ext cx="178595" cy="21430"/>
          </a:xfrm>
          <a:custGeom>
            <a:avLst/>
            <a:gdLst/>
            <a:ahLst/>
            <a:cxnLst/>
            <a:rect l="0" t="0" r="0" b="0"/>
            <a:pathLst>
              <a:path w="178595" h="21430">
                <a:moveTo>
                  <a:pt x="0" y="21429"/>
                </a:moveTo>
                <a:lnTo>
                  <a:pt x="0" y="17636"/>
                </a:lnTo>
                <a:lnTo>
                  <a:pt x="793" y="16519"/>
                </a:lnTo>
                <a:lnTo>
                  <a:pt x="2116" y="15774"/>
                </a:lnTo>
                <a:lnTo>
                  <a:pt x="6151" y="14579"/>
                </a:lnTo>
                <a:lnTo>
                  <a:pt x="8069" y="13688"/>
                </a:lnTo>
                <a:lnTo>
                  <a:pt x="14434" y="10580"/>
                </a:lnTo>
                <a:lnTo>
                  <a:pt x="18353" y="9434"/>
                </a:lnTo>
                <a:lnTo>
                  <a:pt x="22555" y="8669"/>
                </a:lnTo>
                <a:lnTo>
                  <a:pt x="26943" y="8160"/>
                </a:lnTo>
                <a:lnTo>
                  <a:pt x="31456" y="7821"/>
                </a:lnTo>
                <a:lnTo>
                  <a:pt x="36051" y="7594"/>
                </a:lnTo>
                <a:lnTo>
                  <a:pt x="40703" y="7443"/>
                </a:lnTo>
                <a:lnTo>
                  <a:pt x="45392" y="6549"/>
                </a:lnTo>
                <a:lnTo>
                  <a:pt x="50104" y="5159"/>
                </a:lnTo>
                <a:lnTo>
                  <a:pt x="54834" y="3438"/>
                </a:lnTo>
                <a:lnTo>
                  <a:pt x="59575" y="2292"/>
                </a:lnTo>
                <a:lnTo>
                  <a:pt x="64324" y="1527"/>
                </a:lnTo>
                <a:lnTo>
                  <a:pt x="69075" y="1017"/>
                </a:lnTo>
                <a:lnTo>
                  <a:pt x="74625" y="677"/>
                </a:lnTo>
                <a:lnTo>
                  <a:pt x="87142" y="300"/>
                </a:lnTo>
                <a:lnTo>
                  <a:pt x="113859" y="37"/>
                </a:lnTo>
                <a:lnTo>
                  <a:pt x="147612" y="0"/>
                </a:lnTo>
                <a:lnTo>
                  <a:pt x="151589" y="793"/>
                </a:lnTo>
                <a:lnTo>
                  <a:pt x="155034" y="2115"/>
                </a:lnTo>
                <a:lnTo>
                  <a:pt x="158125" y="3790"/>
                </a:lnTo>
                <a:lnTo>
                  <a:pt x="161772" y="4908"/>
                </a:lnTo>
                <a:lnTo>
                  <a:pt x="165792" y="5652"/>
                </a:lnTo>
                <a:lnTo>
                  <a:pt x="178594" y="71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InkAnnotation314"/>
          <p:cNvSpPr/>
          <p:nvPr/>
        </p:nvSpPr>
        <p:spPr>
          <a:xfrm>
            <a:off x="7536984" y="4243387"/>
            <a:ext cx="128260" cy="14286"/>
          </a:xfrm>
          <a:custGeom>
            <a:avLst/>
            <a:gdLst/>
            <a:ahLst/>
            <a:cxnLst/>
            <a:rect l="0" t="0" r="0" b="0"/>
            <a:pathLst>
              <a:path w="128260" h="14286">
                <a:moveTo>
                  <a:pt x="21103" y="7144"/>
                </a:moveTo>
                <a:lnTo>
                  <a:pt x="8102" y="7144"/>
                </a:lnTo>
                <a:lnTo>
                  <a:pt x="6881" y="7938"/>
                </a:lnTo>
                <a:lnTo>
                  <a:pt x="5271" y="9260"/>
                </a:lnTo>
                <a:lnTo>
                  <a:pt x="0" y="13993"/>
                </a:lnTo>
                <a:lnTo>
                  <a:pt x="3562" y="14200"/>
                </a:lnTo>
                <a:lnTo>
                  <a:pt x="5850" y="14262"/>
                </a:lnTo>
                <a:lnTo>
                  <a:pt x="22825" y="14285"/>
                </a:lnTo>
                <a:lnTo>
                  <a:pt x="25426" y="13492"/>
                </a:lnTo>
                <a:lnTo>
                  <a:pt x="27954" y="12169"/>
                </a:lnTo>
                <a:lnTo>
                  <a:pt x="30433" y="10495"/>
                </a:lnTo>
                <a:lnTo>
                  <a:pt x="33672" y="9377"/>
                </a:lnTo>
                <a:lnTo>
                  <a:pt x="37421" y="8633"/>
                </a:lnTo>
                <a:lnTo>
                  <a:pt x="41506" y="8137"/>
                </a:lnTo>
                <a:lnTo>
                  <a:pt x="45023" y="7805"/>
                </a:lnTo>
                <a:lnTo>
                  <a:pt x="48163" y="7585"/>
                </a:lnTo>
                <a:lnTo>
                  <a:pt x="51048" y="7438"/>
                </a:lnTo>
                <a:lnTo>
                  <a:pt x="54560" y="6546"/>
                </a:lnTo>
                <a:lnTo>
                  <a:pt x="58489" y="5158"/>
                </a:lnTo>
                <a:lnTo>
                  <a:pt x="62696" y="3438"/>
                </a:lnTo>
                <a:lnTo>
                  <a:pt x="67089" y="2293"/>
                </a:lnTo>
                <a:lnTo>
                  <a:pt x="71603" y="1528"/>
                </a:lnTo>
                <a:lnTo>
                  <a:pt x="76200" y="1019"/>
                </a:lnTo>
                <a:lnTo>
                  <a:pt x="81648" y="679"/>
                </a:lnTo>
                <a:lnTo>
                  <a:pt x="94050" y="302"/>
                </a:lnTo>
                <a:lnTo>
                  <a:pt x="12825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InkAnnotation315"/>
          <p:cNvSpPr/>
          <p:nvPr/>
        </p:nvSpPr>
        <p:spPr>
          <a:xfrm>
            <a:off x="7830633" y="4121943"/>
            <a:ext cx="170368" cy="171451"/>
          </a:xfrm>
          <a:custGeom>
            <a:avLst/>
            <a:gdLst/>
            <a:ahLst/>
            <a:cxnLst/>
            <a:rect l="0" t="0" r="0" b="0"/>
            <a:pathLst>
              <a:path w="170368" h="171451">
                <a:moveTo>
                  <a:pt x="170367" y="0"/>
                </a:moveTo>
                <a:lnTo>
                  <a:pt x="137480" y="0"/>
                </a:lnTo>
                <a:lnTo>
                  <a:pt x="133362" y="794"/>
                </a:lnTo>
                <a:lnTo>
                  <a:pt x="129821" y="2117"/>
                </a:lnTo>
                <a:lnTo>
                  <a:pt x="126668" y="3793"/>
                </a:lnTo>
                <a:lnTo>
                  <a:pt x="122977" y="4910"/>
                </a:lnTo>
                <a:lnTo>
                  <a:pt x="118930" y="5655"/>
                </a:lnTo>
                <a:lnTo>
                  <a:pt x="114644" y="6151"/>
                </a:lnTo>
                <a:lnTo>
                  <a:pt x="110200" y="7275"/>
                </a:lnTo>
                <a:lnTo>
                  <a:pt x="105650" y="8819"/>
                </a:lnTo>
                <a:lnTo>
                  <a:pt x="101027" y="10642"/>
                </a:lnTo>
                <a:lnTo>
                  <a:pt x="96359" y="11858"/>
                </a:lnTo>
                <a:lnTo>
                  <a:pt x="91660" y="12667"/>
                </a:lnTo>
                <a:lnTo>
                  <a:pt x="86940" y="13208"/>
                </a:lnTo>
                <a:lnTo>
                  <a:pt x="82204" y="13568"/>
                </a:lnTo>
                <a:lnTo>
                  <a:pt x="77461" y="13808"/>
                </a:lnTo>
                <a:lnTo>
                  <a:pt x="65317" y="14146"/>
                </a:lnTo>
                <a:lnTo>
                  <a:pt x="40514" y="14280"/>
                </a:lnTo>
                <a:lnTo>
                  <a:pt x="27624" y="14288"/>
                </a:lnTo>
                <a:lnTo>
                  <a:pt x="22608" y="19197"/>
                </a:lnTo>
                <a:lnTo>
                  <a:pt x="21352" y="20439"/>
                </a:lnTo>
                <a:lnTo>
                  <a:pt x="20794" y="23107"/>
                </a:lnTo>
                <a:lnTo>
                  <a:pt x="20546" y="26939"/>
                </a:lnTo>
                <a:lnTo>
                  <a:pt x="20436" y="31288"/>
                </a:lnTo>
                <a:lnTo>
                  <a:pt x="19613" y="33559"/>
                </a:lnTo>
                <a:lnTo>
                  <a:pt x="16581" y="38198"/>
                </a:lnTo>
                <a:lnTo>
                  <a:pt x="15456" y="41341"/>
                </a:lnTo>
                <a:lnTo>
                  <a:pt x="14706" y="45023"/>
                </a:lnTo>
                <a:lnTo>
                  <a:pt x="14205" y="49066"/>
                </a:lnTo>
                <a:lnTo>
                  <a:pt x="13871" y="53347"/>
                </a:lnTo>
                <a:lnTo>
                  <a:pt x="13649" y="57790"/>
                </a:lnTo>
                <a:lnTo>
                  <a:pt x="13500" y="62339"/>
                </a:lnTo>
                <a:lnTo>
                  <a:pt x="12609" y="66960"/>
                </a:lnTo>
                <a:lnTo>
                  <a:pt x="11219" y="71627"/>
                </a:lnTo>
                <a:lnTo>
                  <a:pt x="9500" y="76327"/>
                </a:lnTo>
                <a:lnTo>
                  <a:pt x="8353" y="80253"/>
                </a:lnTo>
                <a:lnTo>
                  <a:pt x="7589" y="83665"/>
                </a:lnTo>
                <a:lnTo>
                  <a:pt x="7080" y="86733"/>
                </a:lnTo>
                <a:lnTo>
                  <a:pt x="5946" y="89572"/>
                </a:lnTo>
                <a:lnTo>
                  <a:pt x="2571" y="94843"/>
                </a:lnTo>
                <a:lnTo>
                  <a:pt x="540" y="99832"/>
                </a:lnTo>
                <a:lnTo>
                  <a:pt x="0" y="102273"/>
                </a:lnTo>
                <a:lnTo>
                  <a:pt x="433" y="103901"/>
                </a:lnTo>
                <a:lnTo>
                  <a:pt x="1515" y="104986"/>
                </a:lnTo>
                <a:lnTo>
                  <a:pt x="3030" y="105710"/>
                </a:lnTo>
                <a:lnTo>
                  <a:pt x="4040" y="106986"/>
                </a:lnTo>
                <a:lnTo>
                  <a:pt x="4714" y="108630"/>
                </a:lnTo>
                <a:lnTo>
                  <a:pt x="5163" y="110520"/>
                </a:lnTo>
                <a:lnTo>
                  <a:pt x="6256" y="111780"/>
                </a:lnTo>
                <a:lnTo>
                  <a:pt x="7779" y="112620"/>
                </a:lnTo>
                <a:lnTo>
                  <a:pt x="12133" y="113968"/>
                </a:lnTo>
                <a:lnTo>
                  <a:pt x="14844" y="112036"/>
                </a:lnTo>
                <a:lnTo>
                  <a:pt x="16679" y="110410"/>
                </a:lnTo>
                <a:lnTo>
                  <a:pt x="18695" y="109325"/>
                </a:lnTo>
                <a:lnTo>
                  <a:pt x="23053" y="108120"/>
                </a:lnTo>
                <a:lnTo>
                  <a:pt x="26120" y="106212"/>
                </a:lnTo>
                <a:lnTo>
                  <a:pt x="29753" y="103351"/>
                </a:lnTo>
                <a:lnTo>
                  <a:pt x="33762" y="99857"/>
                </a:lnTo>
                <a:lnTo>
                  <a:pt x="38022" y="97528"/>
                </a:lnTo>
                <a:lnTo>
                  <a:pt x="42449" y="95975"/>
                </a:lnTo>
                <a:lnTo>
                  <a:pt x="46988" y="94940"/>
                </a:lnTo>
                <a:lnTo>
                  <a:pt x="51602" y="93456"/>
                </a:lnTo>
                <a:lnTo>
                  <a:pt x="56265" y="91673"/>
                </a:lnTo>
                <a:lnTo>
                  <a:pt x="60962" y="89690"/>
                </a:lnTo>
                <a:lnTo>
                  <a:pt x="65680" y="87575"/>
                </a:lnTo>
                <a:lnTo>
                  <a:pt x="75156" y="83108"/>
                </a:lnTo>
                <a:lnTo>
                  <a:pt x="79905" y="81599"/>
                </a:lnTo>
                <a:lnTo>
                  <a:pt x="84659" y="80593"/>
                </a:lnTo>
                <a:lnTo>
                  <a:pt x="89416" y="79923"/>
                </a:lnTo>
                <a:lnTo>
                  <a:pt x="93381" y="79476"/>
                </a:lnTo>
                <a:lnTo>
                  <a:pt x="96818" y="79177"/>
                </a:lnTo>
                <a:lnTo>
                  <a:pt x="99903" y="78978"/>
                </a:lnTo>
                <a:lnTo>
                  <a:pt x="103546" y="78847"/>
                </a:lnTo>
                <a:lnTo>
                  <a:pt x="118686" y="78634"/>
                </a:lnTo>
                <a:lnTo>
                  <a:pt x="121625" y="78616"/>
                </a:lnTo>
                <a:lnTo>
                  <a:pt x="124379" y="79399"/>
                </a:lnTo>
                <a:lnTo>
                  <a:pt x="129553" y="82384"/>
                </a:lnTo>
                <a:lnTo>
                  <a:pt x="134501" y="84240"/>
                </a:lnTo>
                <a:lnTo>
                  <a:pt x="136931" y="84736"/>
                </a:lnTo>
                <a:lnTo>
                  <a:pt x="141748" y="87402"/>
                </a:lnTo>
                <a:lnTo>
                  <a:pt x="147515" y="91789"/>
                </a:lnTo>
                <a:lnTo>
                  <a:pt x="147989" y="92943"/>
                </a:lnTo>
                <a:lnTo>
                  <a:pt x="148515" y="96341"/>
                </a:lnTo>
                <a:lnTo>
                  <a:pt x="148749" y="100498"/>
                </a:lnTo>
                <a:lnTo>
                  <a:pt x="148852" y="104991"/>
                </a:lnTo>
                <a:lnTo>
                  <a:pt x="148924" y="116710"/>
                </a:lnTo>
                <a:lnTo>
                  <a:pt x="148135" y="119081"/>
                </a:lnTo>
                <a:lnTo>
                  <a:pt x="145139" y="123834"/>
                </a:lnTo>
                <a:lnTo>
                  <a:pt x="141162" y="128592"/>
                </a:lnTo>
                <a:lnTo>
                  <a:pt x="136750" y="133352"/>
                </a:lnTo>
                <a:lnTo>
                  <a:pt x="132142" y="138113"/>
                </a:lnTo>
                <a:lnTo>
                  <a:pt x="124246" y="142082"/>
                </a:lnTo>
                <a:lnTo>
                  <a:pt x="112633" y="147109"/>
                </a:lnTo>
                <a:lnTo>
                  <a:pt x="78705" y="160909"/>
                </a:lnTo>
                <a:lnTo>
                  <a:pt x="74334" y="162042"/>
                </a:lnTo>
                <a:lnTo>
                  <a:pt x="69833" y="162797"/>
                </a:lnTo>
                <a:lnTo>
                  <a:pt x="65243" y="163300"/>
                </a:lnTo>
                <a:lnTo>
                  <a:pt x="61392" y="163636"/>
                </a:lnTo>
                <a:lnTo>
                  <a:pt x="58029" y="163859"/>
                </a:lnTo>
                <a:lnTo>
                  <a:pt x="54993" y="164008"/>
                </a:lnTo>
                <a:lnTo>
                  <a:pt x="52970" y="164902"/>
                </a:lnTo>
                <a:lnTo>
                  <a:pt x="51621" y="166290"/>
                </a:lnTo>
                <a:lnTo>
                  <a:pt x="50723" y="168010"/>
                </a:lnTo>
                <a:lnTo>
                  <a:pt x="48535" y="169157"/>
                </a:lnTo>
                <a:lnTo>
                  <a:pt x="45489" y="169921"/>
                </a:lnTo>
                <a:lnTo>
                  <a:pt x="34635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InkAnnotation316"/>
          <p:cNvSpPr/>
          <p:nvPr/>
        </p:nvSpPr>
        <p:spPr>
          <a:xfrm>
            <a:off x="8093868" y="4071937"/>
            <a:ext cx="125476" cy="200026"/>
          </a:xfrm>
          <a:custGeom>
            <a:avLst/>
            <a:gdLst/>
            <a:ahLst/>
            <a:cxnLst/>
            <a:rect l="0" t="0" r="0" b="0"/>
            <a:pathLst>
              <a:path w="125476" h="200026">
                <a:moveTo>
                  <a:pt x="50007" y="0"/>
                </a:moveTo>
                <a:lnTo>
                  <a:pt x="50007" y="3793"/>
                </a:lnTo>
                <a:lnTo>
                  <a:pt x="49212" y="5703"/>
                </a:lnTo>
                <a:lnTo>
                  <a:pt x="46214" y="9943"/>
                </a:lnTo>
                <a:lnTo>
                  <a:pt x="45096" y="12185"/>
                </a:lnTo>
                <a:lnTo>
                  <a:pt x="43856" y="16792"/>
                </a:lnTo>
                <a:lnTo>
                  <a:pt x="41187" y="21486"/>
                </a:lnTo>
                <a:lnTo>
                  <a:pt x="37356" y="27012"/>
                </a:lnTo>
                <a:lnTo>
                  <a:pt x="35222" y="30708"/>
                </a:lnTo>
                <a:lnTo>
                  <a:pt x="33006" y="34760"/>
                </a:lnTo>
                <a:lnTo>
                  <a:pt x="30736" y="38254"/>
                </a:lnTo>
                <a:lnTo>
                  <a:pt x="28429" y="41378"/>
                </a:lnTo>
                <a:lnTo>
                  <a:pt x="26096" y="44254"/>
                </a:lnTo>
                <a:lnTo>
                  <a:pt x="23748" y="47759"/>
                </a:lnTo>
                <a:lnTo>
                  <a:pt x="21387" y="51683"/>
                </a:lnTo>
                <a:lnTo>
                  <a:pt x="19021" y="55886"/>
                </a:lnTo>
                <a:lnTo>
                  <a:pt x="17443" y="60277"/>
                </a:lnTo>
                <a:lnTo>
                  <a:pt x="16392" y="64790"/>
                </a:lnTo>
                <a:lnTo>
                  <a:pt x="15690" y="69388"/>
                </a:lnTo>
                <a:lnTo>
                  <a:pt x="14428" y="74040"/>
                </a:lnTo>
                <a:lnTo>
                  <a:pt x="12795" y="78729"/>
                </a:lnTo>
                <a:lnTo>
                  <a:pt x="10911" y="83442"/>
                </a:lnTo>
                <a:lnTo>
                  <a:pt x="9655" y="87378"/>
                </a:lnTo>
                <a:lnTo>
                  <a:pt x="8818" y="90796"/>
                </a:lnTo>
                <a:lnTo>
                  <a:pt x="8260" y="93868"/>
                </a:lnTo>
                <a:lnTo>
                  <a:pt x="7094" y="97503"/>
                </a:lnTo>
                <a:lnTo>
                  <a:pt x="5523" y="101515"/>
                </a:lnTo>
                <a:lnTo>
                  <a:pt x="3681" y="105776"/>
                </a:lnTo>
                <a:lnTo>
                  <a:pt x="2454" y="110205"/>
                </a:lnTo>
                <a:lnTo>
                  <a:pt x="1637" y="114745"/>
                </a:lnTo>
                <a:lnTo>
                  <a:pt x="1091" y="119359"/>
                </a:lnTo>
                <a:lnTo>
                  <a:pt x="727" y="123229"/>
                </a:lnTo>
                <a:lnTo>
                  <a:pt x="485" y="126603"/>
                </a:lnTo>
                <a:lnTo>
                  <a:pt x="323" y="129646"/>
                </a:lnTo>
                <a:lnTo>
                  <a:pt x="1009" y="132468"/>
                </a:lnTo>
                <a:lnTo>
                  <a:pt x="3888" y="137721"/>
                </a:lnTo>
                <a:lnTo>
                  <a:pt x="5698" y="142701"/>
                </a:lnTo>
                <a:lnTo>
                  <a:pt x="6179" y="145140"/>
                </a:lnTo>
                <a:lnTo>
                  <a:pt x="11263" y="149148"/>
                </a:lnTo>
                <a:lnTo>
                  <a:pt x="19415" y="154200"/>
                </a:lnTo>
                <a:lnTo>
                  <a:pt x="29612" y="159951"/>
                </a:lnTo>
                <a:lnTo>
                  <a:pt x="37998" y="163783"/>
                </a:lnTo>
                <a:lnTo>
                  <a:pt x="45177" y="166339"/>
                </a:lnTo>
                <a:lnTo>
                  <a:pt x="51548" y="168043"/>
                </a:lnTo>
                <a:lnTo>
                  <a:pt x="56590" y="168385"/>
                </a:lnTo>
                <a:lnTo>
                  <a:pt x="60746" y="167819"/>
                </a:lnTo>
                <a:lnTo>
                  <a:pt x="64309" y="166648"/>
                </a:lnTo>
                <a:lnTo>
                  <a:pt x="67480" y="165868"/>
                </a:lnTo>
                <a:lnTo>
                  <a:pt x="70387" y="165347"/>
                </a:lnTo>
                <a:lnTo>
                  <a:pt x="73117" y="165000"/>
                </a:lnTo>
                <a:lnTo>
                  <a:pt x="75733" y="163975"/>
                </a:lnTo>
                <a:lnTo>
                  <a:pt x="78270" y="162498"/>
                </a:lnTo>
                <a:lnTo>
                  <a:pt x="80756" y="160719"/>
                </a:lnTo>
                <a:lnTo>
                  <a:pt x="84000" y="159533"/>
                </a:lnTo>
                <a:lnTo>
                  <a:pt x="87749" y="158744"/>
                </a:lnTo>
                <a:lnTo>
                  <a:pt x="91837" y="158216"/>
                </a:lnTo>
                <a:lnTo>
                  <a:pt x="95356" y="157071"/>
                </a:lnTo>
                <a:lnTo>
                  <a:pt x="98497" y="155514"/>
                </a:lnTo>
                <a:lnTo>
                  <a:pt x="101382" y="153682"/>
                </a:lnTo>
                <a:lnTo>
                  <a:pt x="104101" y="151667"/>
                </a:lnTo>
                <a:lnTo>
                  <a:pt x="106708" y="149530"/>
                </a:lnTo>
                <a:lnTo>
                  <a:pt x="109238" y="147312"/>
                </a:lnTo>
                <a:lnTo>
                  <a:pt x="111719" y="145039"/>
                </a:lnTo>
                <a:lnTo>
                  <a:pt x="116593" y="140397"/>
                </a:lnTo>
                <a:lnTo>
                  <a:pt x="118209" y="138049"/>
                </a:lnTo>
                <a:lnTo>
                  <a:pt x="120005" y="133322"/>
                </a:lnTo>
                <a:lnTo>
                  <a:pt x="120805" y="128575"/>
                </a:lnTo>
                <a:lnTo>
                  <a:pt x="121018" y="126197"/>
                </a:lnTo>
                <a:lnTo>
                  <a:pt x="121954" y="123819"/>
                </a:lnTo>
                <a:lnTo>
                  <a:pt x="125111" y="119060"/>
                </a:lnTo>
                <a:lnTo>
                  <a:pt x="125475" y="117473"/>
                </a:lnTo>
                <a:lnTo>
                  <a:pt x="124926" y="116415"/>
                </a:lnTo>
                <a:lnTo>
                  <a:pt x="123765" y="115710"/>
                </a:lnTo>
                <a:lnTo>
                  <a:pt x="122991" y="114447"/>
                </a:lnTo>
                <a:lnTo>
                  <a:pt x="121647" y="108273"/>
                </a:lnTo>
                <a:lnTo>
                  <a:pt x="121504" y="107487"/>
                </a:lnTo>
                <a:lnTo>
                  <a:pt x="119896" y="107377"/>
                </a:lnTo>
                <a:lnTo>
                  <a:pt x="113877" y="107254"/>
                </a:lnTo>
                <a:lnTo>
                  <a:pt x="105355" y="107185"/>
                </a:lnTo>
                <a:lnTo>
                  <a:pt x="102780" y="107969"/>
                </a:lnTo>
                <a:lnTo>
                  <a:pt x="100271" y="109286"/>
                </a:lnTo>
                <a:lnTo>
                  <a:pt x="97804" y="110957"/>
                </a:lnTo>
                <a:lnTo>
                  <a:pt x="95364" y="112865"/>
                </a:lnTo>
                <a:lnTo>
                  <a:pt x="92946" y="114931"/>
                </a:lnTo>
                <a:lnTo>
                  <a:pt x="90539" y="117102"/>
                </a:lnTo>
                <a:lnTo>
                  <a:pt x="85747" y="121631"/>
                </a:lnTo>
                <a:lnTo>
                  <a:pt x="72412" y="134798"/>
                </a:lnTo>
                <a:lnTo>
                  <a:pt x="68118" y="138284"/>
                </a:lnTo>
                <a:lnTo>
                  <a:pt x="63668" y="141402"/>
                </a:lnTo>
                <a:lnTo>
                  <a:pt x="59115" y="144274"/>
                </a:lnTo>
                <a:lnTo>
                  <a:pt x="55285" y="147777"/>
                </a:lnTo>
                <a:lnTo>
                  <a:pt x="51937" y="151699"/>
                </a:lnTo>
                <a:lnTo>
                  <a:pt x="48912" y="155901"/>
                </a:lnTo>
                <a:lnTo>
                  <a:pt x="46102" y="159497"/>
                </a:lnTo>
                <a:lnTo>
                  <a:pt x="43435" y="162687"/>
                </a:lnTo>
                <a:lnTo>
                  <a:pt x="40863" y="165608"/>
                </a:lnTo>
                <a:lnTo>
                  <a:pt x="35889" y="170970"/>
                </a:lnTo>
                <a:lnTo>
                  <a:pt x="28625" y="178452"/>
                </a:lnTo>
                <a:lnTo>
                  <a:pt x="10914" y="196253"/>
                </a:lnTo>
                <a:lnTo>
                  <a:pt x="8863" y="197510"/>
                </a:lnTo>
                <a:lnTo>
                  <a:pt x="6702" y="198348"/>
                </a:lnTo>
                <a:lnTo>
                  <a:pt x="0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InkAnnotation317"/>
          <p:cNvSpPr/>
          <p:nvPr/>
        </p:nvSpPr>
        <p:spPr>
          <a:xfrm>
            <a:off x="6550818" y="4400550"/>
            <a:ext cx="735808" cy="21432"/>
          </a:xfrm>
          <a:custGeom>
            <a:avLst/>
            <a:gdLst/>
            <a:ahLst/>
            <a:cxnLst/>
            <a:rect l="0" t="0" r="0" b="0"/>
            <a:pathLst>
              <a:path w="735808" h="21432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7772" y="2116"/>
                </a:lnTo>
                <a:lnTo>
                  <a:pt x="9944" y="3792"/>
                </a:lnTo>
                <a:lnTo>
                  <a:pt x="12186" y="4909"/>
                </a:lnTo>
                <a:lnTo>
                  <a:pt x="14474" y="5654"/>
                </a:lnTo>
                <a:lnTo>
                  <a:pt x="16793" y="6150"/>
                </a:lnTo>
                <a:lnTo>
                  <a:pt x="23603" y="6702"/>
                </a:lnTo>
                <a:lnTo>
                  <a:pt x="40910" y="7056"/>
                </a:lnTo>
                <a:lnTo>
                  <a:pt x="45530" y="7878"/>
                </a:lnTo>
                <a:lnTo>
                  <a:pt x="50197" y="9221"/>
                </a:lnTo>
                <a:lnTo>
                  <a:pt x="54895" y="10910"/>
                </a:lnTo>
                <a:lnTo>
                  <a:pt x="60411" y="12036"/>
                </a:lnTo>
                <a:lnTo>
                  <a:pt x="66467" y="12786"/>
                </a:lnTo>
                <a:lnTo>
                  <a:pt x="72886" y="13286"/>
                </a:lnTo>
                <a:lnTo>
                  <a:pt x="86369" y="13842"/>
                </a:lnTo>
                <a:lnTo>
                  <a:pt x="107347" y="14156"/>
                </a:lnTo>
                <a:lnTo>
                  <a:pt x="114428" y="14199"/>
                </a:lnTo>
                <a:lnTo>
                  <a:pt x="121528" y="13435"/>
                </a:lnTo>
                <a:lnTo>
                  <a:pt x="128644" y="12131"/>
                </a:lnTo>
                <a:lnTo>
                  <a:pt x="135769" y="10469"/>
                </a:lnTo>
                <a:lnTo>
                  <a:pt x="143694" y="9361"/>
                </a:lnTo>
                <a:lnTo>
                  <a:pt x="152152" y="8621"/>
                </a:lnTo>
                <a:lnTo>
                  <a:pt x="160966" y="8128"/>
                </a:lnTo>
                <a:lnTo>
                  <a:pt x="596304" y="7143"/>
                </a:lnTo>
                <a:lnTo>
                  <a:pt x="604705" y="7937"/>
                </a:lnTo>
                <a:lnTo>
                  <a:pt x="612686" y="9260"/>
                </a:lnTo>
                <a:lnTo>
                  <a:pt x="620389" y="10936"/>
                </a:lnTo>
                <a:lnTo>
                  <a:pt x="627906" y="12053"/>
                </a:lnTo>
                <a:lnTo>
                  <a:pt x="635297" y="12798"/>
                </a:lnTo>
                <a:lnTo>
                  <a:pt x="642606" y="13294"/>
                </a:lnTo>
                <a:lnTo>
                  <a:pt x="649066" y="14418"/>
                </a:lnTo>
                <a:lnTo>
                  <a:pt x="654961" y="15962"/>
                </a:lnTo>
                <a:lnTo>
                  <a:pt x="660479" y="17785"/>
                </a:lnTo>
                <a:lnTo>
                  <a:pt x="665744" y="19001"/>
                </a:lnTo>
                <a:lnTo>
                  <a:pt x="670841" y="19810"/>
                </a:lnTo>
                <a:lnTo>
                  <a:pt x="675829" y="20351"/>
                </a:lnTo>
                <a:lnTo>
                  <a:pt x="685601" y="20951"/>
                </a:lnTo>
                <a:lnTo>
                  <a:pt x="704811" y="21336"/>
                </a:lnTo>
                <a:lnTo>
                  <a:pt x="735807" y="214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InkAnnotation318"/>
          <p:cNvSpPr/>
          <p:nvPr/>
        </p:nvSpPr>
        <p:spPr>
          <a:xfrm>
            <a:off x="6525271" y="4529137"/>
            <a:ext cx="104130" cy="1"/>
          </a:xfrm>
          <a:custGeom>
            <a:avLst/>
            <a:gdLst/>
            <a:ahLst/>
            <a:cxnLst/>
            <a:rect l="0" t="0" r="0" b="0"/>
            <a:pathLst>
              <a:path w="104130" h="1">
                <a:moveTo>
                  <a:pt x="4116" y="0"/>
                </a:moveTo>
                <a:lnTo>
                  <a:pt x="0" y="0"/>
                </a:lnTo>
                <a:lnTo>
                  <a:pt x="10412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InkAnnotation319"/>
          <p:cNvSpPr/>
          <p:nvPr/>
        </p:nvSpPr>
        <p:spPr>
          <a:xfrm>
            <a:off x="6776028" y="4436268"/>
            <a:ext cx="117691" cy="92746"/>
          </a:xfrm>
          <a:custGeom>
            <a:avLst/>
            <a:gdLst/>
            <a:ahLst/>
            <a:cxnLst/>
            <a:rect l="0" t="0" r="0" b="0"/>
            <a:pathLst>
              <a:path w="117691" h="92746">
                <a:moveTo>
                  <a:pt x="24822" y="0"/>
                </a:moveTo>
                <a:lnTo>
                  <a:pt x="24822" y="20585"/>
                </a:lnTo>
                <a:lnTo>
                  <a:pt x="24027" y="24042"/>
                </a:lnTo>
                <a:lnTo>
                  <a:pt x="22704" y="27141"/>
                </a:lnTo>
                <a:lnTo>
                  <a:pt x="21029" y="30000"/>
                </a:lnTo>
                <a:lnTo>
                  <a:pt x="19911" y="33494"/>
                </a:lnTo>
                <a:lnTo>
                  <a:pt x="19167" y="37411"/>
                </a:lnTo>
                <a:lnTo>
                  <a:pt x="18671" y="41609"/>
                </a:lnTo>
                <a:lnTo>
                  <a:pt x="17545" y="45996"/>
                </a:lnTo>
                <a:lnTo>
                  <a:pt x="16002" y="50508"/>
                </a:lnTo>
                <a:lnTo>
                  <a:pt x="14179" y="55103"/>
                </a:lnTo>
                <a:lnTo>
                  <a:pt x="12964" y="58961"/>
                </a:lnTo>
                <a:lnTo>
                  <a:pt x="12153" y="62326"/>
                </a:lnTo>
                <a:lnTo>
                  <a:pt x="11614" y="65363"/>
                </a:lnTo>
                <a:lnTo>
                  <a:pt x="10460" y="68182"/>
                </a:lnTo>
                <a:lnTo>
                  <a:pt x="8897" y="70855"/>
                </a:lnTo>
                <a:lnTo>
                  <a:pt x="7062" y="73431"/>
                </a:lnTo>
                <a:lnTo>
                  <a:pt x="5044" y="75941"/>
                </a:lnTo>
                <a:lnTo>
                  <a:pt x="2905" y="78409"/>
                </a:lnTo>
                <a:lnTo>
                  <a:pt x="686" y="80848"/>
                </a:lnTo>
                <a:lnTo>
                  <a:pt x="0" y="83268"/>
                </a:lnTo>
                <a:lnTo>
                  <a:pt x="335" y="85674"/>
                </a:lnTo>
                <a:lnTo>
                  <a:pt x="2786" y="91448"/>
                </a:lnTo>
                <a:lnTo>
                  <a:pt x="3781" y="91922"/>
                </a:lnTo>
                <a:lnTo>
                  <a:pt x="7004" y="92448"/>
                </a:lnTo>
                <a:lnTo>
                  <a:pt x="9488" y="92745"/>
                </a:lnTo>
                <a:lnTo>
                  <a:pt x="11423" y="91992"/>
                </a:lnTo>
                <a:lnTo>
                  <a:pt x="14302" y="90697"/>
                </a:lnTo>
                <a:lnTo>
                  <a:pt x="17809" y="89040"/>
                </a:lnTo>
                <a:lnTo>
                  <a:pt x="20940" y="87935"/>
                </a:lnTo>
                <a:lnTo>
                  <a:pt x="23822" y="87199"/>
                </a:lnTo>
                <a:lnTo>
                  <a:pt x="26536" y="86708"/>
                </a:lnTo>
                <a:lnTo>
                  <a:pt x="29140" y="86380"/>
                </a:lnTo>
                <a:lnTo>
                  <a:pt x="31668" y="86162"/>
                </a:lnTo>
                <a:lnTo>
                  <a:pt x="34149" y="86016"/>
                </a:lnTo>
                <a:lnTo>
                  <a:pt x="37389" y="85125"/>
                </a:lnTo>
                <a:lnTo>
                  <a:pt x="41138" y="83738"/>
                </a:lnTo>
                <a:lnTo>
                  <a:pt x="45225" y="82019"/>
                </a:lnTo>
                <a:lnTo>
                  <a:pt x="49536" y="80873"/>
                </a:lnTo>
                <a:lnTo>
                  <a:pt x="53997" y="80109"/>
                </a:lnTo>
                <a:lnTo>
                  <a:pt x="58560" y="79600"/>
                </a:lnTo>
                <a:lnTo>
                  <a:pt x="63189" y="78467"/>
                </a:lnTo>
                <a:lnTo>
                  <a:pt x="67862" y="76918"/>
                </a:lnTo>
                <a:lnTo>
                  <a:pt x="72565" y="75091"/>
                </a:lnTo>
                <a:lnTo>
                  <a:pt x="76494" y="73874"/>
                </a:lnTo>
                <a:lnTo>
                  <a:pt x="79907" y="73061"/>
                </a:lnTo>
                <a:lnTo>
                  <a:pt x="82977" y="72520"/>
                </a:lnTo>
                <a:lnTo>
                  <a:pt x="86611" y="72160"/>
                </a:lnTo>
                <a:lnTo>
                  <a:pt x="90621" y="71919"/>
                </a:lnTo>
                <a:lnTo>
                  <a:pt x="94881" y="71759"/>
                </a:lnTo>
                <a:lnTo>
                  <a:pt x="98515" y="70858"/>
                </a:lnTo>
                <a:lnTo>
                  <a:pt x="101732" y="69463"/>
                </a:lnTo>
                <a:lnTo>
                  <a:pt x="104670" y="67740"/>
                </a:lnTo>
                <a:lnTo>
                  <a:pt x="107422" y="66592"/>
                </a:lnTo>
                <a:lnTo>
                  <a:pt x="110051" y="65826"/>
                </a:lnTo>
                <a:lnTo>
                  <a:pt x="117690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InkAnnotation320"/>
          <p:cNvSpPr/>
          <p:nvPr/>
        </p:nvSpPr>
        <p:spPr>
          <a:xfrm>
            <a:off x="6900888" y="4436268"/>
            <a:ext cx="21406" cy="200026"/>
          </a:xfrm>
          <a:custGeom>
            <a:avLst/>
            <a:gdLst/>
            <a:ahLst/>
            <a:cxnLst/>
            <a:rect l="0" t="0" r="0" b="0"/>
            <a:pathLst>
              <a:path w="21406" h="200026">
                <a:moveTo>
                  <a:pt x="14262" y="0"/>
                </a:moveTo>
                <a:lnTo>
                  <a:pt x="7412" y="0"/>
                </a:lnTo>
                <a:lnTo>
                  <a:pt x="7176" y="5703"/>
                </a:lnTo>
                <a:lnTo>
                  <a:pt x="7143" y="9943"/>
                </a:lnTo>
                <a:lnTo>
                  <a:pt x="6341" y="12186"/>
                </a:lnTo>
                <a:lnTo>
                  <a:pt x="5012" y="14474"/>
                </a:lnTo>
                <a:lnTo>
                  <a:pt x="3333" y="16793"/>
                </a:lnTo>
                <a:lnTo>
                  <a:pt x="2213" y="19926"/>
                </a:lnTo>
                <a:lnTo>
                  <a:pt x="1467" y="23603"/>
                </a:lnTo>
                <a:lnTo>
                  <a:pt x="969" y="27642"/>
                </a:lnTo>
                <a:lnTo>
                  <a:pt x="638" y="31922"/>
                </a:lnTo>
                <a:lnTo>
                  <a:pt x="417" y="36362"/>
                </a:lnTo>
                <a:lnTo>
                  <a:pt x="170" y="45530"/>
                </a:lnTo>
                <a:lnTo>
                  <a:pt x="0" y="72886"/>
                </a:lnTo>
                <a:lnTo>
                  <a:pt x="784" y="78754"/>
                </a:lnTo>
                <a:lnTo>
                  <a:pt x="2102" y="84252"/>
                </a:lnTo>
                <a:lnTo>
                  <a:pt x="3774" y="89506"/>
                </a:lnTo>
                <a:lnTo>
                  <a:pt x="4888" y="95390"/>
                </a:lnTo>
                <a:lnTo>
                  <a:pt x="5632" y="101693"/>
                </a:lnTo>
                <a:lnTo>
                  <a:pt x="6127" y="108277"/>
                </a:lnTo>
                <a:lnTo>
                  <a:pt x="6457" y="115047"/>
                </a:lnTo>
                <a:lnTo>
                  <a:pt x="6825" y="128920"/>
                </a:lnTo>
                <a:lnTo>
                  <a:pt x="7030" y="146325"/>
                </a:lnTo>
                <a:lnTo>
                  <a:pt x="7853" y="151525"/>
                </a:lnTo>
                <a:lnTo>
                  <a:pt x="9195" y="156579"/>
                </a:lnTo>
                <a:lnTo>
                  <a:pt x="10885" y="161536"/>
                </a:lnTo>
                <a:lnTo>
                  <a:pt x="12010" y="165634"/>
                </a:lnTo>
                <a:lnTo>
                  <a:pt x="12760" y="169161"/>
                </a:lnTo>
                <a:lnTo>
                  <a:pt x="13262" y="172305"/>
                </a:lnTo>
                <a:lnTo>
                  <a:pt x="13594" y="175990"/>
                </a:lnTo>
                <a:lnTo>
                  <a:pt x="13816" y="180032"/>
                </a:lnTo>
                <a:lnTo>
                  <a:pt x="13965" y="184316"/>
                </a:lnTo>
                <a:lnTo>
                  <a:pt x="14858" y="187964"/>
                </a:lnTo>
                <a:lnTo>
                  <a:pt x="16246" y="191191"/>
                </a:lnTo>
                <a:lnTo>
                  <a:pt x="21405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InkAnnotation321"/>
          <p:cNvSpPr/>
          <p:nvPr/>
        </p:nvSpPr>
        <p:spPr>
          <a:xfrm>
            <a:off x="6965156" y="4471990"/>
            <a:ext cx="207170" cy="168120"/>
          </a:xfrm>
          <a:custGeom>
            <a:avLst/>
            <a:gdLst/>
            <a:ahLst/>
            <a:cxnLst/>
            <a:rect l="0" t="0" r="0" b="0"/>
            <a:pathLst>
              <a:path w="207170" h="168120">
                <a:moveTo>
                  <a:pt x="0" y="42860"/>
                </a:moveTo>
                <a:lnTo>
                  <a:pt x="0" y="36010"/>
                </a:lnTo>
                <a:lnTo>
                  <a:pt x="3793" y="32010"/>
                </a:lnTo>
                <a:lnTo>
                  <a:pt x="16793" y="18931"/>
                </a:lnTo>
                <a:lnTo>
                  <a:pt x="19926" y="16588"/>
                </a:lnTo>
                <a:lnTo>
                  <a:pt x="23603" y="14233"/>
                </a:lnTo>
                <a:lnTo>
                  <a:pt x="27642" y="11869"/>
                </a:lnTo>
                <a:lnTo>
                  <a:pt x="31128" y="9499"/>
                </a:lnTo>
                <a:lnTo>
                  <a:pt x="37118" y="4749"/>
                </a:lnTo>
                <a:lnTo>
                  <a:pt x="40621" y="3165"/>
                </a:lnTo>
                <a:lnTo>
                  <a:pt x="44542" y="2109"/>
                </a:lnTo>
                <a:lnTo>
                  <a:pt x="48746" y="1405"/>
                </a:lnTo>
                <a:lnTo>
                  <a:pt x="53134" y="936"/>
                </a:lnTo>
                <a:lnTo>
                  <a:pt x="57647" y="623"/>
                </a:lnTo>
                <a:lnTo>
                  <a:pt x="66103" y="275"/>
                </a:lnTo>
                <a:lnTo>
                  <a:pt x="72505" y="121"/>
                </a:lnTo>
                <a:lnTo>
                  <a:pt x="102066" y="0"/>
                </a:lnTo>
                <a:lnTo>
                  <a:pt x="105350" y="793"/>
                </a:lnTo>
                <a:lnTo>
                  <a:pt x="109126" y="2115"/>
                </a:lnTo>
                <a:lnTo>
                  <a:pt x="113232" y="3790"/>
                </a:lnTo>
                <a:lnTo>
                  <a:pt x="116763" y="5701"/>
                </a:lnTo>
                <a:lnTo>
                  <a:pt x="122802" y="9941"/>
                </a:lnTo>
                <a:lnTo>
                  <a:pt x="124732" y="12182"/>
                </a:lnTo>
                <a:lnTo>
                  <a:pt x="126016" y="14471"/>
                </a:lnTo>
                <a:lnTo>
                  <a:pt x="126873" y="16790"/>
                </a:lnTo>
                <a:lnTo>
                  <a:pt x="128238" y="19924"/>
                </a:lnTo>
                <a:lnTo>
                  <a:pt x="131872" y="27639"/>
                </a:lnTo>
                <a:lnTo>
                  <a:pt x="133158" y="31918"/>
                </a:lnTo>
                <a:lnTo>
                  <a:pt x="134016" y="36359"/>
                </a:lnTo>
                <a:lnTo>
                  <a:pt x="134587" y="40907"/>
                </a:lnTo>
                <a:lnTo>
                  <a:pt x="134968" y="45527"/>
                </a:lnTo>
                <a:lnTo>
                  <a:pt x="135223" y="50194"/>
                </a:lnTo>
                <a:lnTo>
                  <a:pt x="135392" y="54892"/>
                </a:lnTo>
                <a:lnTo>
                  <a:pt x="134711" y="59613"/>
                </a:lnTo>
                <a:lnTo>
                  <a:pt x="133464" y="64348"/>
                </a:lnTo>
                <a:lnTo>
                  <a:pt x="131838" y="69091"/>
                </a:lnTo>
                <a:lnTo>
                  <a:pt x="130755" y="73841"/>
                </a:lnTo>
                <a:lnTo>
                  <a:pt x="130032" y="78595"/>
                </a:lnTo>
                <a:lnTo>
                  <a:pt x="129550" y="83352"/>
                </a:lnTo>
                <a:lnTo>
                  <a:pt x="128436" y="88110"/>
                </a:lnTo>
                <a:lnTo>
                  <a:pt x="126899" y="92870"/>
                </a:lnTo>
                <a:lnTo>
                  <a:pt x="125080" y="97632"/>
                </a:lnTo>
                <a:lnTo>
                  <a:pt x="120944" y="109272"/>
                </a:lnTo>
                <a:lnTo>
                  <a:pt x="118728" y="115709"/>
                </a:lnTo>
                <a:lnTo>
                  <a:pt x="116459" y="120794"/>
                </a:lnTo>
                <a:lnTo>
                  <a:pt x="114151" y="124979"/>
                </a:lnTo>
                <a:lnTo>
                  <a:pt x="111819" y="128562"/>
                </a:lnTo>
                <a:lnTo>
                  <a:pt x="110265" y="132538"/>
                </a:lnTo>
                <a:lnTo>
                  <a:pt x="109229" y="136777"/>
                </a:lnTo>
                <a:lnTo>
                  <a:pt x="108537" y="141190"/>
                </a:lnTo>
                <a:lnTo>
                  <a:pt x="106489" y="144925"/>
                </a:lnTo>
                <a:lnTo>
                  <a:pt x="103538" y="148210"/>
                </a:lnTo>
                <a:lnTo>
                  <a:pt x="99980" y="151193"/>
                </a:lnTo>
                <a:lnTo>
                  <a:pt x="96816" y="153976"/>
                </a:lnTo>
                <a:lnTo>
                  <a:pt x="91183" y="159184"/>
                </a:lnTo>
                <a:lnTo>
                  <a:pt x="88570" y="160891"/>
                </a:lnTo>
                <a:lnTo>
                  <a:pt x="83550" y="162787"/>
                </a:lnTo>
                <a:lnTo>
                  <a:pt x="78672" y="165746"/>
                </a:lnTo>
                <a:lnTo>
                  <a:pt x="76261" y="167646"/>
                </a:lnTo>
                <a:lnTo>
                  <a:pt x="73859" y="168119"/>
                </a:lnTo>
                <a:lnTo>
                  <a:pt x="71464" y="167641"/>
                </a:lnTo>
                <a:lnTo>
                  <a:pt x="66686" y="165787"/>
                </a:lnTo>
                <a:lnTo>
                  <a:pt x="60329" y="164743"/>
                </a:lnTo>
                <a:lnTo>
                  <a:pt x="58562" y="164499"/>
                </a:lnTo>
                <a:lnTo>
                  <a:pt x="53776" y="160569"/>
                </a:lnTo>
                <a:lnTo>
                  <a:pt x="52520" y="158638"/>
                </a:lnTo>
                <a:lnTo>
                  <a:pt x="51123" y="154377"/>
                </a:lnTo>
                <a:lnTo>
                  <a:pt x="50502" y="149837"/>
                </a:lnTo>
                <a:lnTo>
                  <a:pt x="50227" y="145174"/>
                </a:lnTo>
                <a:lnTo>
                  <a:pt x="50104" y="140456"/>
                </a:lnTo>
                <a:lnTo>
                  <a:pt x="50865" y="138086"/>
                </a:lnTo>
                <a:lnTo>
                  <a:pt x="53827" y="133337"/>
                </a:lnTo>
                <a:lnTo>
                  <a:pt x="55673" y="128580"/>
                </a:lnTo>
                <a:lnTo>
                  <a:pt x="56165" y="126200"/>
                </a:lnTo>
                <a:lnTo>
                  <a:pt x="58081" y="124614"/>
                </a:lnTo>
                <a:lnTo>
                  <a:pt x="60946" y="123556"/>
                </a:lnTo>
                <a:lnTo>
                  <a:pt x="64443" y="122851"/>
                </a:lnTo>
                <a:lnTo>
                  <a:pt x="70445" y="122067"/>
                </a:lnTo>
                <a:lnTo>
                  <a:pt x="73157" y="121858"/>
                </a:lnTo>
                <a:lnTo>
                  <a:pt x="76553" y="120926"/>
                </a:lnTo>
                <a:lnTo>
                  <a:pt x="80404" y="119510"/>
                </a:lnTo>
                <a:lnTo>
                  <a:pt x="84558" y="117772"/>
                </a:lnTo>
                <a:lnTo>
                  <a:pt x="88122" y="116614"/>
                </a:lnTo>
                <a:lnTo>
                  <a:pt x="94199" y="115327"/>
                </a:lnTo>
                <a:lnTo>
                  <a:pt x="97724" y="115777"/>
                </a:lnTo>
                <a:lnTo>
                  <a:pt x="101662" y="116871"/>
                </a:lnTo>
                <a:lnTo>
                  <a:pt x="105875" y="118394"/>
                </a:lnTo>
                <a:lnTo>
                  <a:pt x="110271" y="119409"/>
                </a:lnTo>
                <a:lnTo>
                  <a:pt x="114788" y="120087"/>
                </a:lnTo>
                <a:lnTo>
                  <a:pt x="119389" y="120538"/>
                </a:lnTo>
                <a:lnTo>
                  <a:pt x="124042" y="120839"/>
                </a:lnTo>
                <a:lnTo>
                  <a:pt x="128732" y="121040"/>
                </a:lnTo>
                <a:lnTo>
                  <a:pt x="133446" y="121173"/>
                </a:lnTo>
                <a:lnTo>
                  <a:pt x="138970" y="122056"/>
                </a:lnTo>
                <a:lnTo>
                  <a:pt x="145034" y="123438"/>
                </a:lnTo>
                <a:lnTo>
                  <a:pt x="151458" y="125154"/>
                </a:lnTo>
                <a:lnTo>
                  <a:pt x="158121" y="126297"/>
                </a:lnTo>
                <a:lnTo>
                  <a:pt x="164945" y="127059"/>
                </a:lnTo>
                <a:lnTo>
                  <a:pt x="171876" y="127568"/>
                </a:lnTo>
                <a:lnTo>
                  <a:pt x="178084" y="128701"/>
                </a:lnTo>
                <a:lnTo>
                  <a:pt x="183810" y="130250"/>
                </a:lnTo>
                <a:lnTo>
                  <a:pt x="189215" y="132075"/>
                </a:lnTo>
                <a:lnTo>
                  <a:pt x="193612" y="133293"/>
                </a:lnTo>
                <a:lnTo>
                  <a:pt x="197337" y="134105"/>
                </a:lnTo>
                <a:lnTo>
                  <a:pt x="207169" y="1357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InkAnnotation322"/>
          <p:cNvSpPr/>
          <p:nvPr/>
        </p:nvSpPr>
        <p:spPr>
          <a:xfrm>
            <a:off x="7779543" y="4279249"/>
            <a:ext cx="571501" cy="49864"/>
          </a:xfrm>
          <a:custGeom>
            <a:avLst/>
            <a:gdLst/>
            <a:ahLst/>
            <a:cxnLst/>
            <a:rect l="0" t="0" r="0" b="0"/>
            <a:pathLst>
              <a:path w="571501" h="49864">
                <a:moveTo>
                  <a:pt x="0" y="49863"/>
                </a:moveTo>
                <a:lnTo>
                  <a:pt x="20792" y="49863"/>
                </a:lnTo>
                <a:lnTo>
                  <a:pt x="24973" y="49069"/>
                </a:lnTo>
                <a:lnTo>
                  <a:pt x="29350" y="47746"/>
                </a:lnTo>
                <a:lnTo>
                  <a:pt x="33854" y="46071"/>
                </a:lnTo>
                <a:lnTo>
                  <a:pt x="38444" y="44953"/>
                </a:lnTo>
                <a:lnTo>
                  <a:pt x="47779" y="43712"/>
                </a:lnTo>
                <a:lnTo>
                  <a:pt x="61959" y="43013"/>
                </a:lnTo>
                <a:lnTo>
                  <a:pt x="66705" y="42122"/>
                </a:lnTo>
                <a:lnTo>
                  <a:pt x="71457" y="40733"/>
                </a:lnTo>
                <a:lnTo>
                  <a:pt x="76214" y="39014"/>
                </a:lnTo>
                <a:lnTo>
                  <a:pt x="82559" y="37074"/>
                </a:lnTo>
                <a:lnTo>
                  <a:pt x="98076" y="32802"/>
                </a:lnTo>
                <a:lnTo>
                  <a:pt x="105866" y="31345"/>
                </a:lnTo>
                <a:lnTo>
                  <a:pt x="113440" y="30374"/>
                </a:lnTo>
                <a:lnTo>
                  <a:pt x="128206" y="29295"/>
                </a:lnTo>
                <a:lnTo>
                  <a:pt x="142705" y="28815"/>
                </a:lnTo>
                <a:lnTo>
                  <a:pt x="150699" y="27893"/>
                </a:lnTo>
                <a:lnTo>
                  <a:pt x="159204" y="26486"/>
                </a:lnTo>
                <a:lnTo>
                  <a:pt x="168048" y="24753"/>
                </a:lnTo>
                <a:lnTo>
                  <a:pt x="186342" y="20711"/>
                </a:lnTo>
                <a:lnTo>
                  <a:pt x="195666" y="18522"/>
                </a:lnTo>
                <a:lnTo>
                  <a:pt x="205058" y="17063"/>
                </a:lnTo>
                <a:lnTo>
                  <a:pt x="214492" y="16090"/>
                </a:lnTo>
                <a:lnTo>
                  <a:pt x="223957" y="15441"/>
                </a:lnTo>
                <a:lnTo>
                  <a:pt x="233443" y="14215"/>
                </a:lnTo>
                <a:lnTo>
                  <a:pt x="242941" y="12604"/>
                </a:lnTo>
                <a:lnTo>
                  <a:pt x="252448" y="10736"/>
                </a:lnTo>
                <a:lnTo>
                  <a:pt x="261962" y="9491"/>
                </a:lnTo>
                <a:lnTo>
                  <a:pt x="271479" y="8661"/>
                </a:lnTo>
                <a:lnTo>
                  <a:pt x="392732" y="2309"/>
                </a:lnTo>
                <a:lnTo>
                  <a:pt x="444096" y="583"/>
                </a:lnTo>
                <a:lnTo>
                  <a:pt x="483187" y="0"/>
                </a:lnTo>
                <a:lnTo>
                  <a:pt x="498119" y="714"/>
                </a:lnTo>
                <a:lnTo>
                  <a:pt x="504323" y="2016"/>
                </a:lnTo>
                <a:lnTo>
                  <a:pt x="510047" y="3677"/>
                </a:lnTo>
                <a:lnTo>
                  <a:pt x="515450" y="4785"/>
                </a:lnTo>
                <a:lnTo>
                  <a:pt x="530638" y="6344"/>
                </a:lnTo>
                <a:lnTo>
                  <a:pt x="547877" y="6871"/>
                </a:lnTo>
                <a:lnTo>
                  <a:pt x="571500" y="70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InkAnnotation323"/>
          <p:cNvSpPr/>
          <p:nvPr/>
        </p:nvSpPr>
        <p:spPr>
          <a:xfrm>
            <a:off x="7750968" y="4422275"/>
            <a:ext cx="121445" cy="6851"/>
          </a:xfrm>
          <a:custGeom>
            <a:avLst/>
            <a:gdLst/>
            <a:ahLst/>
            <a:cxnLst/>
            <a:rect l="0" t="0" r="0" b="0"/>
            <a:pathLst>
              <a:path w="121445" h="6851">
                <a:moveTo>
                  <a:pt x="0" y="6850"/>
                </a:moveTo>
                <a:lnTo>
                  <a:pt x="14434" y="6850"/>
                </a:lnTo>
                <a:lnTo>
                  <a:pt x="17560" y="6056"/>
                </a:lnTo>
                <a:lnTo>
                  <a:pt x="20439" y="4733"/>
                </a:lnTo>
                <a:lnTo>
                  <a:pt x="23151" y="3057"/>
                </a:lnTo>
                <a:lnTo>
                  <a:pt x="32103" y="1940"/>
                </a:lnTo>
                <a:lnTo>
                  <a:pt x="45215" y="1195"/>
                </a:lnTo>
                <a:lnTo>
                  <a:pt x="87248" y="0"/>
                </a:lnTo>
                <a:lnTo>
                  <a:pt x="92297" y="695"/>
                </a:lnTo>
                <a:lnTo>
                  <a:pt x="96457" y="1953"/>
                </a:lnTo>
                <a:lnTo>
                  <a:pt x="100023" y="3585"/>
                </a:lnTo>
                <a:lnTo>
                  <a:pt x="103195" y="4673"/>
                </a:lnTo>
                <a:lnTo>
                  <a:pt x="106103" y="5399"/>
                </a:lnTo>
                <a:lnTo>
                  <a:pt x="108835" y="5882"/>
                </a:lnTo>
                <a:lnTo>
                  <a:pt x="111452" y="6205"/>
                </a:lnTo>
                <a:lnTo>
                  <a:pt x="113989" y="6419"/>
                </a:lnTo>
                <a:lnTo>
                  <a:pt x="121444" y="68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InkAnnotation324"/>
          <p:cNvSpPr/>
          <p:nvPr/>
        </p:nvSpPr>
        <p:spPr>
          <a:xfrm>
            <a:off x="7944842" y="4357687"/>
            <a:ext cx="106165" cy="71412"/>
          </a:xfrm>
          <a:custGeom>
            <a:avLst/>
            <a:gdLst/>
            <a:ahLst/>
            <a:cxnLst/>
            <a:rect l="0" t="0" r="0" b="0"/>
            <a:pathLst>
              <a:path w="106165" h="71412">
                <a:moveTo>
                  <a:pt x="6151" y="0"/>
                </a:moveTo>
                <a:lnTo>
                  <a:pt x="0" y="0"/>
                </a:lnTo>
                <a:lnTo>
                  <a:pt x="6072" y="0"/>
                </a:lnTo>
                <a:lnTo>
                  <a:pt x="9919" y="3793"/>
                </a:lnTo>
                <a:lnTo>
                  <a:pt x="11045" y="5703"/>
                </a:lnTo>
                <a:lnTo>
                  <a:pt x="11795" y="7771"/>
                </a:lnTo>
                <a:lnTo>
                  <a:pt x="12295" y="9943"/>
                </a:lnTo>
                <a:lnTo>
                  <a:pt x="13421" y="12185"/>
                </a:lnTo>
                <a:lnTo>
                  <a:pt x="14967" y="14474"/>
                </a:lnTo>
                <a:lnTo>
                  <a:pt x="16791" y="16792"/>
                </a:lnTo>
                <a:lnTo>
                  <a:pt x="18006" y="19133"/>
                </a:lnTo>
                <a:lnTo>
                  <a:pt x="18818" y="21486"/>
                </a:lnTo>
                <a:lnTo>
                  <a:pt x="19358" y="23850"/>
                </a:lnTo>
                <a:lnTo>
                  <a:pt x="18925" y="26218"/>
                </a:lnTo>
                <a:lnTo>
                  <a:pt x="17841" y="28592"/>
                </a:lnTo>
                <a:lnTo>
                  <a:pt x="16326" y="30967"/>
                </a:lnTo>
                <a:lnTo>
                  <a:pt x="15316" y="34139"/>
                </a:lnTo>
                <a:lnTo>
                  <a:pt x="14642" y="37841"/>
                </a:lnTo>
                <a:lnTo>
                  <a:pt x="14193" y="41896"/>
                </a:lnTo>
                <a:lnTo>
                  <a:pt x="13100" y="45393"/>
                </a:lnTo>
                <a:lnTo>
                  <a:pt x="11577" y="48518"/>
                </a:lnTo>
                <a:lnTo>
                  <a:pt x="9768" y="51396"/>
                </a:lnTo>
                <a:lnTo>
                  <a:pt x="8563" y="54108"/>
                </a:lnTo>
                <a:lnTo>
                  <a:pt x="7759" y="56709"/>
                </a:lnTo>
                <a:lnTo>
                  <a:pt x="6245" y="63850"/>
                </a:lnTo>
                <a:lnTo>
                  <a:pt x="5420" y="64792"/>
                </a:lnTo>
                <a:lnTo>
                  <a:pt x="2386" y="67954"/>
                </a:lnTo>
                <a:lnTo>
                  <a:pt x="2054" y="69116"/>
                </a:lnTo>
                <a:lnTo>
                  <a:pt x="2626" y="69890"/>
                </a:lnTo>
                <a:lnTo>
                  <a:pt x="6089" y="71411"/>
                </a:lnTo>
                <a:lnTo>
                  <a:pt x="8240" y="69309"/>
                </a:lnTo>
                <a:lnTo>
                  <a:pt x="9925" y="67637"/>
                </a:lnTo>
                <a:lnTo>
                  <a:pt x="11842" y="66523"/>
                </a:lnTo>
                <a:lnTo>
                  <a:pt x="13914" y="65780"/>
                </a:lnTo>
                <a:lnTo>
                  <a:pt x="16089" y="65284"/>
                </a:lnTo>
                <a:lnTo>
                  <a:pt x="18333" y="64955"/>
                </a:lnTo>
                <a:lnTo>
                  <a:pt x="20622" y="64734"/>
                </a:lnTo>
                <a:lnTo>
                  <a:pt x="22942" y="64587"/>
                </a:lnTo>
                <a:lnTo>
                  <a:pt x="25283" y="63695"/>
                </a:lnTo>
                <a:lnTo>
                  <a:pt x="27637" y="62308"/>
                </a:lnTo>
                <a:lnTo>
                  <a:pt x="29999" y="60589"/>
                </a:lnTo>
                <a:lnTo>
                  <a:pt x="32369" y="59442"/>
                </a:lnTo>
                <a:lnTo>
                  <a:pt x="34743" y="58678"/>
                </a:lnTo>
                <a:lnTo>
                  <a:pt x="37118" y="58169"/>
                </a:lnTo>
                <a:lnTo>
                  <a:pt x="40289" y="57829"/>
                </a:lnTo>
                <a:lnTo>
                  <a:pt x="43992" y="57603"/>
                </a:lnTo>
                <a:lnTo>
                  <a:pt x="53755" y="57240"/>
                </a:lnTo>
                <a:lnTo>
                  <a:pt x="69266" y="57162"/>
                </a:lnTo>
                <a:lnTo>
                  <a:pt x="106164" y="500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InkAnnotation325"/>
          <p:cNvSpPr/>
          <p:nvPr/>
        </p:nvSpPr>
        <p:spPr>
          <a:xfrm>
            <a:off x="8043862" y="4329112"/>
            <a:ext cx="18405" cy="227238"/>
          </a:xfrm>
          <a:custGeom>
            <a:avLst/>
            <a:gdLst/>
            <a:ahLst/>
            <a:cxnLst/>
            <a:rect l="0" t="0" r="0" b="0"/>
            <a:pathLst>
              <a:path w="18405" h="227238">
                <a:moveTo>
                  <a:pt x="14288" y="0"/>
                </a:moveTo>
                <a:lnTo>
                  <a:pt x="18404" y="0"/>
                </a:lnTo>
                <a:lnTo>
                  <a:pt x="8344" y="0"/>
                </a:lnTo>
                <a:lnTo>
                  <a:pt x="7944" y="794"/>
                </a:lnTo>
                <a:lnTo>
                  <a:pt x="7381" y="4909"/>
                </a:lnTo>
                <a:lnTo>
                  <a:pt x="7175" y="10642"/>
                </a:lnTo>
                <a:lnTo>
                  <a:pt x="6372" y="12651"/>
                </a:lnTo>
                <a:lnTo>
                  <a:pt x="5042" y="14784"/>
                </a:lnTo>
                <a:lnTo>
                  <a:pt x="3360" y="17000"/>
                </a:lnTo>
                <a:lnTo>
                  <a:pt x="2240" y="19271"/>
                </a:lnTo>
                <a:lnTo>
                  <a:pt x="1494" y="21579"/>
                </a:lnTo>
                <a:lnTo>
                  <a:pt x="995" y="23911"/>
                </a:lnTo>
                <a:lnTo>
                  <a:pt x="443" y="30735"/>
                </a:lnTo>
                <a:lnTo>
                  <a:pt x="198" y="39060"/>
                </a:lnTo>
                <a:lnTo>
                  <a:pt x="8" y="76238"/>
                </a:lnTo>
                <a:lnTo>
                  <a:pt x="0" y="227237"/>
                </a:lnTo>
                <a:lnTo>
                  <a:pt x="0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InkAnnotation326"/>
          <p:cNvSpPr/>
          <p:nvPr/>
        </p:nvSpPr>
        <p:spPr>
          <a:xfrm>
            <a:off x="8165420" y="4343402"/>
            <a:ext cx="157048" cy="163159"/>
          </a:xfrm>
          <a:custGeom>
            <a:avLst/>
            <a:gdLst/>
            <a:ahLst/>
            <a:cxnLst/>
            <a:rect l="0" t="0" r="0" b="0"/>
            <a:pathLst>
              <a:path w="157048" h="163159">
                <a:moveTo>
                  <a:pt x="14172" y="14285"/>
                </a:moveTo>
                <a:lnTo>
                  <a:pt x="10379" y="10493"/>
                </a:lnTo>
                <a:lnTo>
                  <a:pt x="8469" y="9375"/>
                </a:lnTo>
                <a:lnTo>
                  <a:pt x="4230" y="8133"/>
                </a:lnTo>
                <a:lnTo>
                  <a:pt x="3575" y="7009"/>
                </a:lnTo>
                <a:lnTo>
                  <a:pt x="3933" y="5466"/>
                </a:lnTo>
                <a:lnTo>
                  <a:pt x="4965" y="3643"/>
                </a:lnTo>
                <a:lnTo>
                  <a:pt x="6446" y="2428"/>
                </a:lnTo>
                <a:lnTo>
                  <a:pt x="8227" y="1618"/>
                </a:lnTo>
                <a:lnTo>
                  <a:pt x="12325" y="718"/>
                </a:lnTo>
                <a:lnTo>
                  <a:pt x="16790" y="317"/>
                </a:lnTo>
                <a:lnTo>
                  <a:pt x="21422" y="139"/>
                </a:lnTo>
                <a:lnTo>
                  <a:pt x="28491" y="39"/>
                </a:lnTo>
                <a:lnTo>
                  <a:pt x="47488" y="0"/>
                </a:lnTo>
                <a:lnTo>
                  <a:pt x="49876" y="793"/>
                </a:lnTo>
                <a:lnTo>
                  <a:pt x="53057" y="2115"/>
                </a:lnTo>
                <a:lnTo>
                  <a:pt x="56764" y="3790"/>
                </a:lnTo>
                <a:lnTo>
                  <a:pt x="60029" y="5701"/>
                </a:lnTo>
                <a:lnTo>
                  <a:pt x="63001" y="7768"/>
                </a:lnTo>
                <a:lnTo>
                  <a:pt x="65773" y="9940"/>
                </a:lnTo>
                <a:lnTo>
                  <a:pt x="68417" y="12182"/>
                </a:lnTo>
                <a:lnTo>
                  <a:pt x="70973" y="14471"/>
                </a:lnTo>
                <a:lnTo>
                  <a:pt x="73470" y="16790"/>
                </a:lnTo>
                <a:lnTo>
                  <a:pt x="75928" y="19923"/>
                </a:lnTo>
                <a:lnTo>
                  <a:pt x="78362" y="23600"/>
                </a:lnTo>
                <a:lnTo>
                  <a:pt x="80777" y="27639"/>
                </a:lnTo>
                <a:lnTo>
                  <a:pt x="82388" y="31125"/>
                </a:lnTo>
                <a:lnTo>
                  <a:pt x="83463" y="34243"/>
                </a:lnTo>
                <a:lnTo>
                  <a:pt x="84178" y="37115"/>
                </a:lnTo>
                <a:lnTo>
                  <a:pt x="84656" y="40618"/>
                </a:lnTo>
                <a:lnTo>
                  <a:pt x="84974" y="44540"/>
                </a:lnTo>
                <a:lnTo>
                  <a:pt x="85186" y="48743"/>
                </a:lnTo>
                <a:lnTo>
                  <a:pt x="85421" y="57645"/>
                </a:lnTo>
                <a:lnTo>
                  <a:pt x="85484" y="62242"/>
                </a:lnTo>
                <a:lnTo>
                  <a:pt x="86320" y="66893"/>
                </a:lnTo>
                <a:lnTo>
                  <a:pt x="87670" y="71583"/>
                </a:lnTo>
                <a:lnTo>
                  <a:pt x="89365" y="76296"/>
                </a:lnTo>
                <a:lnTo>
                  <a:pt x="89700" y="81025"/>
                </a:lnTo>
                <a:lnTo>
                  <a:pt x="89131" y="85766"/>
                </a:lnTo>
                <a:lnTo>
                  <a:pt x="87957" y="90514"/>
                </a:lnTo>
                <a:lnTo>
                  <a:pt x="87174" y="95266"/>
                </a:lnTo>
                <a:lnTo>
                  <a:pt x="86653" y="100023"/>
                </a:lnTo>
                <a:lnTo>
                  <a:pt x="86306" y="104781"/>
                </a:lnTo>
                <a:lnTo>
                  <a:pt x="85281" y="109541"/>
                </a:lnTo>
                <a:lnTo>
                  <a:pt x="83802" y="114301"/>
                </a:lnTo>
                <a:lnTo>
                  <a:pt x="82023" y="119063"/>
                </a:lnTo>
                <a:lnTo>
                  <a:pt x="79249" y="123031"/>
                </a:lnTo>
                <a:lnTo>
                  <a:pt x="75814" y="126469"/>
                </a:lnTo>
                <a:lnTo>
                  <a:pt x="71935" y="129556"/>
                </a:lnTo>
                <a:lnTo>
                  <a:pt x="68556" y="133201"/>
                </a:lnTo>
                <a:lnTo>
                  <a:pt x="65510" y="137219"/>
                </a:lnTo>
                <a:lnTo>
                  <a:pt x="62684" y="141485"/>
                </a:lnTo>
                <a:lnTo>
                  <a:pt x="60008" y="145122"/>
                </a:lnTo>
                <a:lnTo>
                  <a:pt x="57429" y="148341"/>
                </a:lnTo>
                <a:lnTo>
                  <a:pt x="54916" y="151281"/>
                </a:lnTo>
                <a:lnTo>
                  <a:pt x="51655" y="153240"/>
                </a:lnTo>
                <a:lnTo>
                  <a:pt x="47891" y="154547"/>
                </a:lnTo>
                <a:lnTo>
                  <a:pt x="43795" y="155418"/>
                </a:lnTo>
                <a:lnTo>
                  <a:pt x="40270" y="156793"/>
                </a:lnTo>
                <a:lnTo>
                  <a:pt x="37128" y="158502"/>
                </a:lnTo>
                <a:lnTo>
                  <a:pt x="34238" y="160436"/>
                </a:lnTo>
                <a:lnTo>
                  <a:pt x="31517" y="161725"/>
                </a:lnTo>
                <a:lnTo>
                  <a:pt x="28912" y="162584"/>
                </a:lnTo>
                <a:lnTo>
                  <a:pt x="26379" y="163158"/>
                </a:lnTo>
                <a:lnTo>
                  <a:pt x="23898" y="162746"/>
                </a:lnTo>
                <a:lnTo>
                  <a:pt x="19024" y="160172"/>
                </a:lnTo>
                <a:lnTo>
                  <a:pt x="15610" y="158052"/>
                </a:lnTo>
                <a:lnTo>
                  <a:pt x="10806" y="153632"/>
                </a:lnTo>
                <a:lnTo>
                  <a:pt x="8753" y="152427"/>
                </a:lnTo>
                <a:lnTo>
                  <a:pt x="4355" y="151088"/>
                </a:lnTo>
                <a:lnTo>
                  <a:pt x="2865" y="149936"/>
                </a:lnTo>
                <a:lnTo>
                  <a:pt x="1872" y="148376"/>
                </a:lnTo>
                <a:lnTo>
                  <a:pt x="768" y="144525"/>
                </a:lnTo>
                <a:lnTo>
                  <a:pt x="277" y="140167"/>
                </a:lnTo>
                <a:lnTo>
                  <a:pt x="0" y="137044"/>
                </a:lnTo>
                <a:lnTo>
                  <a:pt x="2053" y="134196"/>
                </a:lnTo>
                <a:lnTo>
                  <a:pt x="5611" y="130285"/>
                </a:lnTo>
                <a:lnTo>
                  <a:pt x="9839" y="125901"/>
                </a:lnTo>
                <a:lnTo>
                  <a:pt x="12076" y="124414"/>
                </a:lnTo>
                <a:lnTo>
                  <a:pt x="16681" y="122762"/>
                </a:lnTo>
                <a:lnTo>
                  <a:pt x="19813" y="122322"/>
                </a:lnTo>
                <a:lnTo>
                  <a:pt x="23489" y="122028"/>
                </a:lnTo>
                <a:lnTo>
                  <a:pt x="31013" y="121702"/>
                </a:lnTo>
                <a:lnTo>
                  <a:pt x="37003" y="121557"/>
                </a:lnTo>
                <a:lnTo>
                  <a:pt x="70033" y="121444"/>
                </a:lnTo>
                <a:lnTo>
                  <a:pt x="74431" y="122237"/>
                </a:lnTo>
                <a:lnTo>
                  <a:pt x="78951" y="123559"/>
                </a:lnTo>
                <a:lnTo>
                  <a:pt x="83551" y="125234"/>
                </a:lnTo>
                <a:lnTo>
                  <a:pt x="88207" y="126351"/>
                </a:lnTo>
                <a:lnTo>
                  <a:pt x="92897" y="127096"/>
                </a:lnTo>
                <a:lnTo>
                  <a:pt x="97612" y="127592"/>
                </a:lnTo>
                <a:lnTo>
                  <a:pt x="101549" y="128717"/>
                </a:lnTo>
                <a:lnTo>
                  <a:pt x="104968" y="130260"/>
                </a:lnTo>
                <a:lnTo>
                  <a:pt x="108040" y="132083"/>
                </a:lnTo>
                <a:lnTo>
                  <a:pt x="111675" y="133298"/>
                </a:lnTo>
                <a:lnTo>
                  <a:pt x="115686" y="134108"/>
                </a:lnTo>
                <a:lnTo>
                  <a:pt x="119949" y="134649"/>
                </a:lnTo>
                <a:lnTo>
                  <a:pt x="124377" y="135009"/>
                </a:lnTo>
                <a:lnTo>
                  <a:pt x="128917" y="135249"/>
                </a:lnTo>
                <a:lnTo>
                  <a:pt x="140775" y="135586"/>
                </a:lnTo>
                <a:lnTo>
                  <a:pt x="157047" y="1357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InkAnnotation327"/>
          <p:cNvSpPr/>
          <p:nvPr/>
        </p:nvSpPr>
        <p:spPr>
          <a:xfrm>
            <a:off x="6575277" y="4900612"/>
            <a:ext cx="165378" cy="314326"/>
          </a:xfrm>
          <a:custGeom>
            <a:avLst/>
            <a:gdLst/>
            <a:ahLst/>
            <a:cxnLst/>
            <a:rect l="0" t="0" r="0" b="0"/>
            <a:pathLst>
              <a:path w="165378" h="314326">
                <a:moveTo>
                  <a:pt x="4116" y="0"/>
                </a:moveTo>
                <a:lnTo>
                  <a:pt x="323" y="0"/>
                </a:lnTo>
                <a:lnTo>
                  <a:pt x="0" y="794"/>
                </a:lnTo>
                <a:lnTo>
                  <a:pt x="578" y="2117"/>
                </a:lnTo>
                <a:lnTo>
                  <a:pt x="3417" y="6151"/>
                </a:lnTo>
                <a:lnTo>
                  <a:pt x="3805" y="8819"/>
                </a:lnTo>
                <a:lnTo>
                  <a:pt x="3909" y="10642"/>
                </a:lnTo>
                <a:lnTo>
                  <a:pt x="4772" y="12651"/>
                </a:lnTo>
                <a:lnTo>
                  <a:pt x="8984" y="19271"/>
                </a:lnTo>
                <a:lnTo>
                  <a:pt x="11379" y="26259"/>
                </a:lnTo>
                <a:lnTo>
                  <a:pt x="15969" y="33356"/>
                </a:lnTo>
                <a:lnTo>
                  <a:pt x="18476" y="40487"/>
                </a:lnTo>
                <a:lnTo>
                  <a:pt x="21876" y="45246"/>
                </a:lnTo>
                <a:lnTo>
                  <a:pt x="26032" y="52124"/>
                </a:lnTo>
                <a:lnTo>
                  <a:pt x="30525" y="59679"/>
                </a:lnTo>
                <a:lnTo>
                  <a:pt x="35169" y="65682"/>
                </a:lnTo>
                <a:lnTo>
                  <a:pt x="39878" y="70996"/>
                </a:lnTo>
                <a:lnTo>
                  <a:pt x="44616" y="76798"/>
                </a:lnTo>
                <a:lnTo>
                  <a:pt x="49368" y="84667"/>
                </a:lnTo>
                <a:lnTo>
                  <a:pt x="54126" y="93457"/>
                </a:lnTo>
                <a:lnTo>
                  <a:pt x="58887" y="101862"/>
                </a:lnTo>
                <a:lnTo>
                  <a:pt x="63648" y="108243"/>
                </a:lnTo>
                <a:lnTo>
                  <a:pt x="68410" y="115841"/>
                </a:lnTo>
                <a:lnTo>
                  <a:pt x="73173" y="124510"/>
                </a:lnTo>
                <a:lnTo>
                  <a:pt x="77935" y="133655"/>
                </a:lnTo>
                <a:lnTo>
                  <a:pt x="81110" y="138315"/>
                </a:lnTo>
                <a:lnTo>
                  <a:pt x="84814" y="143010"/>
                </a:lnTo>
                <a:lnTo>
                  <a:pt x="88872" y="147728"/>
                </a:lnTo>
                <a:lnTo>
                  <a:pt x="92370" y="152460"/>
                </a:lnTo>
                <a:lnTo>
                  <a:pt x="95495" y="157202"/>
                </a:lnTo>
                <a:lnTo>
                  <a:pt x="98373" y="161952"/>
                </a:lnTo>
                <a:lnTo>
                  <a:pt x="101086" y="166705"/>
                </a:lnTo>
                <a:lnTo>
                  <a:pt x="106215" y="176221"/>
                </a:lnTo>
                <a:lnTo>
                  <a:pt x="118377" y="200026"/>
                </a:lnTo>
                <a:lnTo>
                  <a:pt x="149373" y="261938"/>
                </a:lnTo>
                <a:lnTo>
                  <a:pt x="152019" y="271463"/>
                </a:lnTo>
                <a:lnTo>
                  <a:pt x="153194" y="280194"/>
                </a:lnTo>
                <a:lnTo>
                  <a:pt x="153717" y="286720"/>
                </a:lnTo>
                <a:lnTo>
                  <a:pt x="154650" y="289572"/>
                </a:lnTo>
                <a:lnTo>
                  <a:pt x="158963" y="297378"/>
                </a:lnTo>
                <a:lnTo>
                  <a:pt x="161189" y="306752"/>
                </a:lnTo>
                <a:lnTo>
                  <a:pt x="165044" y="307055"/>
                </a:lnTo>
                <a:lnTo>
                  <a:pt x="165377" y="307891"/>
                </a:lnTo>
                <a:lnTo>
                  <a:pt x="164805" y="309242"/>
                </a:lnTo>
                <a:lnTo>
                  <a:pt x="161279" y="3143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InkAnnotation328"/>
          <p:cNvSpPr/>
          <p:nvPr/>
        </p:nvSpPr>
        <p:spPr>
          <a:xfrm>
            <a:off x="6550818" y="4893555"/>
            <a:ext cx="200026" cy="292808"/>
          </a:xfrm>
          <a:custGeom>
            <a:avLst/>
            <a:gdLst/>
            <a:ahLst/>
            <a:cxnLst/>
            <a:rect l="0" t="0" r="0" b="0"/>
            <a:pathLst>
              <a:path w="200026" h="292808">
                <a:moveTo>
                  <a:pt x="200025" y="7057"/>
                </a:moveTo>
                <a:lnTo>
                  <a:pt x="200025" y="0"/>
                </a:lnTo>
                <a:lnTo>
                  <a:pt x="200025" y="3732"/>
                </a:lnTo>
                <a:lnTo>
                  <a:pt x="199232" y="4840"/>
                </a:lnTo>
                <a:lnTo>
                  <a:pt x="197909" y="5579"/>
                </a:lnTo>
                <a:lnTo>
                  <a:pt x="196232" y="6072"/>
                </a:lnTo>
                <a:lnTo>
                  <a:pt x="192254" y="8736"/>
                </a:lnTo>
                <a:lnTo>
                  <a:pt x="187024" y="13121"/>
                </a:lnTo>
                <a:lnTo>
                  <a:pt x="182326" y="21465"/>
                </a:lnTo>
                <a:lnTo>
                  <a:pt x="179495" y="24600"/>
                </a:lnTo>
                <a:lnTo>
                  <a:pt x="176020" y="27484"/>
                </a:lnTo>
                <a:lnTo>
                  <a:pt x="172115" y="30200"/>
                </a:lnTo>
                <a:lnTo>
                  <a:pt x="169513" y="33598"/>
                </a:lnTo>
                <a:lnTo>
                  <a:pt x="167777" y="37451"/>
                </a:lnTo>
                <a:lnTo>
                  <a:pt x="166620" y="41607"/>
                </a:lnTo>
                <a:lnTo>
                  <a:pt x="161100" y="50458"/>
                </a:lnTo>
                <a:lnTo>
                  <a:pt x="157407" y="55041"/>
                </a:lnTo>
                <a:lnTo>
                  <a:pt x="154151" y="60477"/>
                </a:lnTo>
                <a:lnTo>
                  <a:pt x="151186" y="66484"/>
                </a:lnTo>
                <a:lnTo>
                  <a:pt x="148417" y="72868"/>
                </a:lnTo>
                <a:lnTo>
                  <a:pt x="144982" y="78712"/>
                </a:lnTo>
                <a:lnTo>
                  <a:pt x="141104" y="84196"/>
                </a:lnTo>
                <a:lnTo>
                  <a:pt x="136932" y="89439"/>
                </a:lnTo>
                <a:lnTo>
                  <a:pt x="133357" y="95316"/>
                </a:lnTo>
                <a:lnTo>
                  <a:pt x="130181" y="101615"/>
                </a:lnTo>
                <a:lnTo>
                  <a:pt x="127268" y="108195"/>
                </a:lnTo>
                <a:lnTo>
                  <a:pt x="123739" y="114964"/>
                </a:lnTo>
                <a:lnTo>
                  <a:pt x="119800" y="121857"/>
                </a:lnTo>
                <a:lnTo>
                  <a:pt x="115585" y="128834"/>
                </a:lnTo>
                <a:lnTo>
                  <a:pt x="111187" y="135074"/>
                </a:lnTo>
                <a:lnTo>
                  <a:pt x="106669" y="140820"/>
                </a:lnTo>
                <a:lnTo>
                  <a:pt x="102068" y="146239"/>
                </a:lnTo>
                <a:lnTo>
                  <a:pt x="98208" y="152232"/>
                </a:lnTo>
                <a:lnTo>
                  <a:pt x="94841" y="158609"/>
                </a:lnTo>
                <a:lnTo>
                  <a:pt x="88983" y="171251"/>
                </a:lnTo>
                <a:lnTo>
                  <a:pt x="83733" y="182161"/>
                </a:lnTo>
                <a:lnTo>
                  <a:pt x="80429" y="188087"/>
                </a:lnTo>
                <a:lnTo>
                  <a:pt x="76638" y="194419"/>
                </a:lnTo>
                <a:lnTo>
                  <a:pt x="72524" y="201021"/>
                </a:lnTo>
                <a:lnTo>
                  <a:pt x="68987" y="207010"/>
                </a:lnTo>
                <a:lnTo>
                  <a:pt x="65834" y="212590"/>
                </a:lnTo>
                <a:lnTo>
                  <a:pt x="60216" y="223024"/>
                </a:lnTo>
                <a:lnTo>
                  <a:pt x="47716" y="247467"/>
                </a:lnTo>
                <a:lnTo>
                  <a:pt x="42902" y="254929"/>
                </a:lnTo>
                <a:lnTo>
                  <a:pt x="38119" y="260892"/>
                </a:lnTo>
                <a:lnTo>
                  <a:pt x="33346" y="266187"/>
                </a:lnTo>
                <a:lnTo>
                  <a:pt x="28578" y="271186"/>
                </a:lnTo>
                <a:lnTo>
                  <a:pt x="19051" y="280863"/>
                </a:lnTo>
                <a:lnTo>
                  <a:pt x="17463" y="283257"/>
                </a:lnTo>
                <a:lnTo>
                  <a:pt x="15699" y="288033"/>
                </a:lnTo>
                <a:lnTo>
                  <a:pt x="14434" y="289625"/>
                </a:lnTo>
                <a:lnTo>
                  <a:pt x="12798" y="290685"/>
                </a:lnTo>
                <a:lnTo>
                  <a:pt x="8863" y="291864"/>
                </a:lnTo>
                <a:lnTo>
                  <a:pt x="6702" y="292178"/>
                </a:lnTo>
                <a:lnTo>
                  <a:pt x="0" y="2928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InkAnnotation329"/>
          <p:cNvSpPr/>
          <p:nvPr/>
        </p:nvSpPr>
        <p:spPr>
          <a:xfrm>
            <a:off x="6858000" y="4950618"/>
            <a:ext cx="142876" cy="28576"/>
          </a:xfrm>
          <a:custGeom>
            <a:avLst/>
            <a:gdLst/>
            <a:ahLst/>
            <a:cxnLst/>
            <a:rect l="0" t="0" r="0" b="0"/>
            <a:pathLst>
              <a:path w="142876" h="28576">
                <a:moveTo>
                  <a:pt x="0" y="28575"/>
                </a:moveTo>
                <a:lnTo>
                  <a:pt x="16999" y="28575"/>
                </a:lnTo>
                <a:lnTo>
                  <a:pt x="19270" y="27782"/>
                </a:lnTo>
                <a:lnTo>
                  <a:pt x="21578" y="26459"/>
                </a:lnTo>
                <a:lnTo>
                  <a:pt x="23910" y="24783"/>
                </a:lnTo>
                <a:lnTo>
                  <a:pt x="26258" y="23665"/>
                </a:lnTo>
                <a:lnTo>
                  <a:pt x="28619" y="22921"/>
                </a:lnTo>
                <a:lnTo>
                  <a:pt x="34316" y="21726"/>
                </a:lnTo>
                <a:lnTo>
                  <a:pt x="35576" y="20834"/>
                </a:lnTo>
                <a:lnTo>
                  <a:pt x="37211" y="19446"/>
                </a:lnTo>
                <a:lnTo>
                  <a:pt x="39095" y="17726"/>
                </a:lnTo>
                <a:lnTo>
                  <a:pt x="41939" y="16581"/>
                </a:lnTo>
                <a:lnTo>
                  <a:pt x="45421" y="15816"/>
                </a:lnTo>
                <a:lnTo>
                  <a:pt x="49331" y="15307"/>
                </a:lnTo>
                <a:lnTo>
                  <a:pt x="52731" y="14967"/>
                </a:lnTo>
                <a:lnTo>
                  <a:pt x="55791" y="14740"/>
                </a:lnTo>
                <a:lnTo>
                  <a:pt x="58625" y="14589"/>
                </a:lnTo>
                <a:lnTo>
                  <a:pt x="63891" y="14422"/>
                </a:lnTo>
                <a:lnTo>
                  <a:pt x="66406" y="14377"/>
                </a:lnTo>
                <a:lnTo>
                  <a:pt x="68877" y="13553"/>
                </a:lnTo>
                <a:lnTo>
                  <a:pt x="71318" y="12211"/>
                </a:lnTo>
                <a:lnTo>
                  <a:pt x="73739" y="10522"/>
                </a:lnTo>
                <a:lnTo>
                  <a:pt x="76940" y="9396"/>
                </a:lnTo>
                <a:lnTo>
                  <a:pt x="80662" y="8645"/>
                </a:lnTo>
                <a:lnTo>
                  <a:pt x="84730" y="8145"/>
                </a:lnTo>
                <a:lnTo>
                  <a:pt x="88237" y="7811"/>
                </a:lnTo>
                <a:lnTo>
                  <a:pt x="91368" y="7589"/>
                </a:lnTo>
                <a:lnTo>
                  <a:pt x="94250" y="7440"/>
                </a:lnTo>
                <a:lnTo>
                  <a:pt x="99568" y="7276"/>
                </a:lnTo>
                <a:lnTo>
                  <a:pt x="111860" y="7161"/>
                </a:lnTo>
                <a:lnTo>
                  <a:pt x="123818" y="7146"/>
                </a:lnTo>
                <a:lnTo>
                  <a:pt x="126201" y="6351"/>
                </a:lnTo>
                <a:lnTo>
                  <a:pt x="128583" y="5028"/>
                </a:lnTo>
                <a:lnTo>
                  <a:pt x="130966" y="3352"/>
                </a:lnTo>
                <a:lnTo>
                  <a:pt x="133348" y="2235"/>
                </a:lnTo>
                <a:lnTo>
                  <a:pt x="135729" y="149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InkAnnotation330"/>
          <p:cNvSpPr/>
          <p:nvPr/>
        </p:nvSpPr>
        <p:spPr>
          <a:xfrm>
            <a:off x="6858000" y="5036343"/>
            <a:ext cx="135732" cy="35720"/>
          </a:xfrm>
          <a:custGeom>
            <a:avLst/>
            <a:gdLst/>
            <a:ahLst/>
            <a:cxnLst/>
            <a:rect l="0" t="0" r="0" b="0"/>
            <a:pathLst>
              <a:path w="135732" h="35720">
                <a:moveTo>
                  <a:pt x="0" y="35719"/>
                </a:moveTo>
                <a:lnTo>
                  <a:pt x="12999" y="35719"/>
                </a:lnTo>
                <a:lnTo>
                  <a:pt x="14222" y="34925"/>
                </a:lnTo>
                <a:lnTo>
                  <a:pt x="15832" y="33603"/>
                </a:lnTo>
                <a:lnTo>
                  <a:pt x="17698" y="31927"/>
                </a:lnTo>
                <a:lnTo>
                  <a:pt x="20529" y="30809"/>
                </a:lnTo>
                <a:lnTo>
                  <a:pt x="24005" y="30065"/>
                </a:lnTo>
                <a:lnTo>
                  <a:pt x="27909" y="29568"/>
                </a:lnTo>
                <a:lnTo>
                  <a:pt x="31305" y="29237"/>
                </a:lnTo>
                <a:lnTo>
                  <a:pt x="34365" y="29016"/>
                </a:lnTo>
                <a:lnTo>
                  <a:pt x="37197" y="28869"/>
                </a:lnTo>
                <a:lnTo>
                  <a:pt x="39878" y="27978"/>
                </a:lnTo>
                <a:lnTo>
                  <a:pt x="42460" y="26589"/>
                </a:lnTo>
                <a:lnTo>
                  <a:pt x="44976" y="24870"/>
                </a:lnTo>
                <a:lnTo>
                  <a:pt x="48239" y="23724"/>
                </a:lnTo>
                <a:lnTo>
                  <a:pt x="52003" y="22960"/>
                </a:lnTo>
                <a:lnTo>
                  <a:pt x="56099" y="22450"/>
                </a:lnTo>
                <a:lnTo>
                  <a:pt x="59625" y="21317"/>
                </a:lnTo>
                <a:lnTo>
                  <a:pt x="62769" y="19768"/>
                </a:lnTo>
                <a:lnTo>
                  <a:pt x="65658" y="17941"/>
                </a:lnTo>
                <a:lnTo>
                  <a:pt x="69966" y="16724"/>
                </a:lnTo>
                <a:lnTo>
                  <a:pt x="75218" y="15911"/>
                </a:lnTo>
                <a:lnTo>
                  <a:pt x="81102" y="15370"/>
                </a:lnTo>
                <a:lnTo>
                  <a:pt x="86611" y="14216"/>
                </a:lnTo>
                <a:lnTo>
                  <a:pt x="91873" y="12652"/>
                </a:lnTo>
                <a:lnTo>
                  <a:pt x="96966" y="10816"/>
                </a:lnTo>
                <a:lnTo>
                  <a:pt x="101950" y="9592"/>
                </a:lnTo>
                <a:lnTo>
                  <a:pt x="106860" y="8776"/>
                </a:lnTo>
                <a:lnTo>
                  <a:pt x="111721" y="8232"/>
                </a:lnTo>
                <a:lnTo>
                  <a:pt x="115755" y="7075"/>
                </a:lnTo>
                <a:lnTo>
                  <a:pt x="119239" y="5511"/>
                </a:lnTo>
                <a:lnTo>
                  <a:pt x="122355" y="3674"/>
                </a:lnTo>
                <a:lnTo>
                  <a:pt x="125227" y="2449"/>
                </a:lnTo>
                <a:lnTo>
                  <a:pt x="127934" y="1633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InkAnnotation331"/>
          <p:cNvSpPr/>
          <p:nvPr/>
        </p:nvSpPr>
        <p:spPr>
          <a:xfrm>
            <a:off x="7243788" y="4729249"/>
            <a:ext cx="135702" cy="178088"/>
          </a:xfrm>
          <a:custGeom>
            <a:avLst/>
            <a:gdLst/>
            <a:ahLst/>
            <a:cxnLst/>
            <a:rect l="0" t="0" r="0" b="0"/>
            <a:pathLst>
              <a:path w="135702" h="178088">
                <a:moveTo>
                  <a:pt x="85699" y="7057"/>
                </a:moveTo>
                <a:lnTo>
                  <a:pt x="71712" y="7057"/>
                </a:lnTo>
                <a:lnTo>
                  <a:pt x="67708" y="3264"/>
                </a:lnTo>
                <a:lnTo>
                  <a:pt x="65286" y="906"/>
                </a:lnTo>
                <a:lnTo>
                  <a:pt x="62604" y="354"/>
                </a:lnTo>
                <a:lnTo>
                  <a:pt x="58766" y="109"/>
                </a:lnTo>
                <a:lnTo>
                  <a:pt x="54413" y="0"/>
                </a:lnTo>
                <a:lnTo>
                  <a:pt x="52141" y="764"/>
                </a:lnTo>
                <a:lnTo>
                  <a:pt x="49834" y="2069"/>
                </a:lnTo>
                <a:lnTo>
                  <a:pt x="44218" y="6072"/>
                </a:lnTo>
                <a:lnTo>
                  <a:pt x="42170" y="6400"/>
                </a:lnTo>
                <a:lnTo>
                  <a:pt x="39217" y="6619"/>
                </a:lnTo>
                <a:lnTo>
                  <a:pt x="35661" y="6764"/>
                </a:lnTo>
                <a:lnTo>
                  <a:pt x="33291" y="7656"/>
                </a:lnTo>
                <a:lnTo>
                  <a:pt x="31709" y="9044"/>
                </a:lnTo>
                <a:lnTo>
                  <a:pt x="30656" y="10763"/>
                </a:lnTo>
                <a:lnTo>
                  <a:pt x="28366" y="12702"/>
                </a:lnTo>
                <a:lnTo>
                  <a:pt x="25252" y="14789"/>
                </a:lnTo>
                <a:lnTo>
                  <a:pt x="21589" y="16974"/>
                </a:lnTo>
                <a:lnTo>
                  <a:pt x="19146" y="19225"/>
                </a:lnTo>
                <a:lnTo>
                  <a:pt x="17518" y="21519"/>
                </a:lnTo>
                <a:lnTo>
                  <a:pt x="14915" y="26185"/>
                </a:lnTo>
                <a:lnTo>
                  <a:pt x="11113" y="30903"/>
                </a:lnTo>
                <a:lnTo>
                  <a:pt x="9780" y="33273"/>
                </a:lnTo>
                <a:lnTo>
                  <a:pt x="8301" y="38023"/>
                </a:lnTo>
                <a:lnTo>
                  <a:pt x="7643" y="42779"/>
                </a:lnTo>
                <a:lnTo>
                  <a:pt x="7469" y="45160"/>
                </a:lnTo>
                <a:lnTo>
                  <a:pt x="6557" y="47540"/>
                </a:lnTo>
                <a:lnTo>
                  <a:pt x="3430" y="52302"/>
                </a:lnTo>
                <a:lnTo>
                  <a:pt x="1510" y="57063"/>
                </a:lnTo>
                <a:lnTo>
                  <a:pt x="656" y="61826"/>
                </a:lnTo>
                <a:lnTo>
                  <a:pt x="277" y="66588"/>
                </a:lnTo>
                <a:lnTo>
                  <a:pt x="34" y="71203"/>
                </a:lnTo>
                <a:lnTo>
                  <a:pt x="0" y="74725"/>
                </a:lnTo>
                <a:lnTo>
                  <a:pt x="786" y="75982"/>
                </a:lnTo>
                <a:lnTo>
                  <a:pt x="2102" y="76819"/>
                </a:lnTo>
                <a:lnTo>
                  <a:pt x="6127" y="78163"/>
                </a:lnTo>
                <a:lnTo>
                  <a:pt x="8794" y="78347"/>
                </a:lnTo>
                <a:lnTo>
                  <a:pt x="12625" y="78428"/>
                </a:lnTo>
                <a:lnTo>
                  <a:pt x="44521" y="78493"/>
                </a:lnTo>
                <a:lnTo>
                  <a:pt x="47134" y="77700"/>
                </a:lnTo>
                <a:lnTo>
                  <a:pt x="49671" y="76377"/>
                </a:lnTo>
                <a:lnTo>
                  <a:pt x="52155" y="74701"/>
                </a:lnTo>
                <a:lnTo>
                  <a:pt x="54606" y="73584"/>
                </a:lnTo>
                <a:lnTo>
                  <a:pt x="57032" y="72840"/>
                </a:lnTo>
                <a:lnTo>
                  <a:pt x="59445" y="72343"/>
                </a:lnTo>
                <a:lnTo>
                  <a:pt x="62640" y="72012"/>
                </a:lnTo>
                <a:lnTo>
                  <a:pt x="66357" y="71792"/>
                </a:lnTo>
                <a:lnTo>
                  <a:pt x="73928" y="71546"/>
                </a:lnTo>
                <a:lnTo>
                  <a:pt x="83446" y="71409"/>
                </a:lnTo>
                <a:lnTo>
                  <a:pt x="109191" y="71353"/>
                </a:lnTo>
                <a:lnTo>
                  <a:pt x="111679" y="72146"/>
                </a:lnTo>
                <a:lnTo>
                  <a:pt x="114132" y="73468"/>
                </a:lnTo>
                <a:lnTo>
                  <a:pt x="119978" y="77501"/>
                </a:lnTo>
                <a:lnTo>
                  <a:pt x="122046" y="78626"/>
                </a:lnTo>
                <a:lnTo>
                  <a:pt x="128575" y="81992"/>
                </a:lnTo>
                <a:lnTo>
                  <a:pt x="130952" y="84001"/>
                </a:lnTo>
                <a:lnTo>
                  <a:pt x="132536" y="86134"/>
                </a:lnTo>
                <a:lnTo>
                  <a:pt x="134296" y="90621"/>
                </a:lnTo>
                <a:lnTo>
                  <a:pt x="135078" y="95261"/>
                </a:lnTo>
                <a:lnTo>
                  <a:pt x="135426" y="99969"/>
                </a:lnTo>
                <a:lnTo>
                  <a:pt x="135580" y="105501"/>
                </a:lnTo>
                <a:lnTo>
                  <a:pt x="135701" y="134380"/>
                </a:lnTo>
                <a:lnTo>
                  <a:pt x="134908" y="137977"/>
                </a:lnTo>
                <a:lnTo>
                  <a:pt x="133585" y="141168"/>
                </a:lnTo>
                <a:lnTo>
                  <a:pt x="131911" y="144089"/>
                </a:lnTo>
                <a:lnTo>
                  <a:pt x="127934" y="149452"/>
                </a:lnTo>
                <a:lnTo>
                  <a:pt x="125762" y="151993"/>
                </a:lnTo>
                <a:lnTo>
                  <a:pt x="123520" y="154481"/>
                </a:lnTo>
                <a:lnTo>
                  <a:pt x="118912" y="159362"/>
                </a:lnTo>
                <a:lnTo>
                  <a:pt x="104737" y="173735"/>
                </a:lnTo>
                <a:lnTo>
                  <a:pt x="102359" y="175326"/>
                </a:lnTo>
                <a:lnTo>
                  <a:pt x="99982" y="176386"/>
                </a:lnTo>
                <a:lnTo>
                  <a:pt x="97601" y="177093"/>
                </a:lnTo>
                <a:lnTo>
                  <a:pt x="92840" y="177564"/>
                </a:lnTo>
                <a:lnTo>
                  <a:pt x="86492" y="177878"/>
                </a:lnTo>
                <a:lnTo>
                  <a:pt x="79083" y="178087"/>
                </a:lnTo>
                <a:lnTo>
                  <a:pt x="73351" y="177434"/>
                </a:lnTo>
                <a:lnTo>
                  <a:pt x="68736" y="176204"/>
                </a:lnTo>
                <a:lnTo>
                  <a:pt x="64865" y="174590"/>
                </a:lnTo>
                <a:lnTo>
                  <a:pt x="62284" y="172720"/>
                </a:lnTo>
                <a:lnTo>
                  <a:pt x="60564" y="170680"/>
                </a:lnTo>
                <a:lnTo>
                  <a:pt x="59418" y="168527"/>
                </a:lnTo>
                <a:lnTo>
                  <a:pt x="58143" y="164017"/>
                </a:lnTo>
                <a:lnTo>
                  <a:pt x="57576" y="159367"/>
                </a:lnTo>
                <a:lnTo>
                  <a:pt x="57325" y="154654"/>
                </a:lnTo>
                <a:lnTo>
                  <a:pt x="57213" y="149914"/>
                </a:lnTo>
                <a:lnTo>
                  <a:pt x="57184" y="147538"/>
                </a:lnTo>
                <a:lnTo>
                  <a:pt x="57957" y="144367"/>
                </a:lnTo>
                <a:lnTo>
                  <a:pt x="59267" y="140666"/>
                </a:lnTo>
                <a:lnTo>
                  <a:pt x="60933" y="136611"/>
                </a:lnTo>
                <a:lnTo>
                  <a:pt x="62045" y="133113"/>
                </a:lnTo>
                <a:lnTo>
                  <a:pt x="62786" y="129989"/>
                </a:lnTo>
                <a:lnTo>
                  <a:pt x="63279" y="127111"/>
                </a:lnTo>
                <a:lnTo>
                  <a:pt x="64403" y="123605"/>
                </a:lnTo>
                <a:lnTo>
                  <a:pt x="65945" y="119681"/>
                </a:lnTo>
                <a:lnTo>
                  <a:pt x="67768" y="115477"/>
                </a:lnTo>
                <a:lnTo>
                  <a:pt x="71908" y="106573"/>
                </a:lnTo>
                <a:lnTo>
                  <a:pt x="92855" y="64194"/>
                </a:lnTo>
                <a:lnTo>
                  <a:pt x="95233" y="59435"/>
                </a:lnTo>
                <a:lnTo>
                  <a:pt x="98404" y="54676"/>
                </a:lnTo>
                <a:lnTo>
                  <a:pt x="102107" y="49915"/>
                </a:lnTo>
                <a:lnTo>
                  <a:pt x="106163" y="45154"/>
                </a:lnTo>
                <a:lnTo>
                  <a:pt x="108866" y="41186"/>
                </a:lnTo>
                <a:lnTo>
                  <a:pt x="110668" y="37747"/>
                </a:lnTo>
                <a:lnTo>
                  <a:pt x="111870" y="34661"/>
                </a:lnTo>
                <a:lnTo>
                  <a:pt x="113465" y="31016"/>
                </a:lnTo>
                <a:lnTo>
                  <a:pt x="120213" y="16728"/>
                </a:lnTo>
                <a:lnTo>
                  <a:pt x="120881" y="13207"/>
                </a:lnTo>
                <a:lnTo>
                  <a:pt x="121418" y="70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InkAnnotation332"/>
          <p:cNvSpPr/>
          <p:nvPr/>
        </p:nvSpPr>
        <p:spPr>
          <a:xfrm>
            <a:off x="7165181" y="4973366"/>
            <a:ext cx="357188" cy="62978"/>
          </a:xfrm>
          <a:custGeom>
            <a:avLst/>
            <a:gdLst/>
            <a:ahLst/>
            <a:cxnLst/>
            <a:rect l="0" t="0" r="0" b="0"/>
            <a:pathLst>
              <a:path w="357188" h="62978">
                <a:moveTo>
                  <a:pt x="0" y="62977"/>
                </a:moveTo>
                <a:lnTo>
                  <a:pt x="6151" y="62977"/>
                </a:lnTo>
                <a:lnTo>
                  <a:pt x="7276" y="62184"/>
                </a:lnTo>
                <a:lnTo>
                  <a:pt x="8819" y="60861"/>
                </a:lnTo>
                <a:lnTo>
                  <a:pt x="10642" y="59185"/>
                </a:lnTo>
                <a:lnTo>
                  <a:pt x="13444" y="58067"/>
                </a:lnTo>
                <a:lnTo>
                  <a:pt x="24180" y="56495"/>
                </a:lnTo>
                <a:lnTo>
                  <a:pt x="30061" y="56128"/>
                </a:lnTo>
                <a:lnTo>
                  <a:pt x="33535" y="55236"/>
                </a:lnTo>
                <a:lnTo>
                  <a:pt x="37437" y="53848"/>
                </a:lnTo>
                <a:lnTo>
                  <a:pt x="41627" y="52128"/>
                </a:lnTo>
                <a:lnTo>
                  <a:pt x="50515" y="50218"/>
                </a:lnTo>
                <a:lnTo>
                  <a:pt x="59757" y="48575"/>
                </a:lnTo>
                <a:lnTo>
                  <a:pt x="64445" y="47026"/>
                </a:lnTo>
                <a:lnTo>
                  <a:pt x="69157" y="45199"/>
                </a:lnTo>
                <a:lnTo>
                  <a:pt x="74679" y="43982"/>
                </a:lnTo>
                <a:lnTo>
                  <a:pt x="80742" y="43170"/>
                </a:lnTo>
                <a:lnTo>
                  <a:pt x="87167" y="42628"/>
                </a:lnTo>
                <a:lnTo>
                  <a:pt x="93036" y="41474"/>
                </a:lnTo>
                <a:lnTo>
                  <a:pt x="98536" y="39910"/>
                </a:lnTo>
                <a:lnTo>
                  <a:pt x="122563" y="31698"/>
                </a:lnTo>
                <a:lnTo>
                  <a:pt x="128541" y="30218"/>
                </a:lnTo>
                <a:lnTo>
                  <a:pt x="139414" y="28574"/>
                </a:lnTo>
                <a:lnTo>
                  <a:pt x="145330" y="27342"/>
                </a:lnTo>
                <a:lnTo>
                  <a:pt x="151656" y="25726"/>
                </a:lnTo>
                <a:lnTo>
                  <a:pt x="158254" y="23856"/>
                </a:lnTo>
                <a:lnTo>
                  <a:pt x="165034" y="22609"/>
                </a:lnTo>
                <a:lnTo>
                  <a:pt x="171934" y="21778"/>
                </a:lnTo>
                <a:lnTo>
                  <a:pt x="178917" y="21223"/>
                </a:lnTo>
                <a:lnTo>
                  <a:pt x="185952" y="20060"/>
                </a:lnTo>
                <a:lnTo>
                  <a:pt x="193025" y="18491"/>
                </a:lnTo>
                <a:lnTo>
                  <a:pt x="200120" y="16651"/>
                </a:lnTo>
                <a:lnTo>
                  <a:pt x="206438" y="15425"/>
                </a:lnTo>
                <a:lnTo>
                  <a:pt x="212238" y="14607"/>
                </a:lnTo>
                <a:lnTo>
                  <a:pt x="217692" y="14062"/>
                </a:lnTo>
                <a:lnTo>
                  <a:pt x="223709" y="12905"/>
                </a:lnTo>
                <a:lnTo>
                  <a:pt x="230102" y="11339"/>
                </a:lnTo>
                <a:lnTo>
                  <a:pt x="236746" y="9502"/>
                </a:lnTo>
                <a:lnTo>
                  <a:pt x="249904" y="7483"/>
                </a:lnTo>
                <a:lnTo>
                  <a:pt x="287810" y="3124"/>
                </a:lnTo>
                <a:lnTo>
                  <a:pt x="312595" y="657"/>
                </a:lnTo>
                <a:lnTo>
                  <a:pt x="320315" y="0"/>
                </a:lnTo>
                <a:lnTo>
                  <a:pt x="325462" y="354"/>
                </a:lnTo>
                <a:lnTo>
                  <a:pt x="328894" y="1385"/>
                </a:lnTo>
                <a:lnTo>
                  <a:pt x="331182" y="2866"/>
                </a:lnTo>
                <a:lnTo>
                  <a:pt x="337956" y="4511"/>
                </a:lnTo>
                <a:lnTo>
                  <a:pt x="349337" y="5751"/>
                </a:lnTo>
                <a:lnTo>
                  <a:pt x="357187" y="58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InkAnnotation333"/>
          <p:cNvSpPr/>
          <p:nvPr/>
        </p:nvSpPr>
        <p:spPr>
          <a:xfrm>
            <a:off x="7265193" y="5043487"/>
            <a:ext cx="135642" cy="221457"/>
          </a:xfrm>
          <a:custGeom>
            <a:avLst/>
            <a:gdLst/>
            <a:ahLst/>
            <a:cxnLst/>
            <a:rect l="0" t="0" r="0" b="0"/>
            <a:pathLst>
              <a:path w="135642" h="221457">
                <a:moveTo>
                  <a:pt x="64294" y="0"/>
                </a:moveTo>
                <a:lnTo>
                  <a:pt x="57151" y="0"/>
                </a:lnTo>
                <a:lnTo>
                  <a:pt x="57151" y="3793"/>
                </a:lnTo>
                <a:lnTo>
                  <a:pt x="56356" y="4909"/>
                </a:lnTo>
                <a:lnTo>
                  <a:pt x="55034" y="5654"/>
                </a:lnTo>
                <a:lnTo>
                  <a:pt x="53358" y="6151"/>
                </a:lnTo>
                <a:lnTo>
                  <a:pt x="52240" y="7275"/>
                </a:lnTo>
                <a:lnTo>
                  <a:pt x="51496" y="8819"/>
                </a:lnTo>
                <a:lnTo>
                  <a:pt x="50668" y="12651"/>
                </a:lnTo>
                <a:lnTo>
                  <a:pt x="50300" y="17000"/>
                </a:lnTo>
                <a:lnTo>
                  <a:pt x="47028" y="24827"/>
                </a:lnTo>
                <a:lnTo>
                  <a:pt x="34924" y="50457"/>
                </a:lnTo>
                <a:lnTo>
                  <a:pt x="29632" y="60625"/>
                </a:lnTo>
                <a:lnTo>
                  <a:pt x="25311" y="68198"/>
                </a:lnTo>
                <a:lnTo>
                  <a:pt x="21637" y="74041"/>
                </a:lnTo>
                <a:lnTo>
                  <a:pt x="19187" y="79522"/>
                </a:lnTo>
                <a:lnTo>
                  <a:pt x="17553" y="84765"/>
                </a:lnTo>
                <a:lnTo>
                  <a:pt x="16464" y="89847"/>
                </a:lnTo>
                <a:lnTo>
                  <a:pt x="14946" y="94030"/>
                </a:lnTo>
                <a:lnTo>
                  <a:pt x="11140" y="100793"/>
                </a:lnTo>
                <a:lnTo>
                  <a:pt x="9014" y="103708"/>
                </a:lnTo>
                <a:lnTo>
                  <a:pt x="6803" y="106445"/>
                </a:lnTo>
                <a:lnTo>
                  <a:pt x="4535" y="109063"/>
                </a:lnTo>
                <a:lnTo>
                  <a:pt x="3023" y="112397"/>
                </a:lnTo>
                <a:lnTo>
                  <a:pt x="2016" y="116206"/>
                </a:lnTo>
                <a:lnTo>
                  <a:pt x="1344" y="120333"/>
                </a:lnTo>
                <a:lnTo>
                  <a:pt x="596" y="127036"/>
                </a:lnTo>
                <a:lnTo>
                  <a:pt x="265" y="132661"/>
                </a:lnTo>
                <a:lnTo>
                  <a:pt x="119" y="137806"/>
                </a:lnTo>
                <a:lnTo>
                  <a:pt x="7" y="149854"/>
                </a:lnTo>
                <a:lnTo>
                  <a:pt x="0" y="166774"/>
                </a:lnTo>
                <a:lnTo>
                  <a:pt x="794" y="168333"/>
                </a:lnTo>
                <a:lnTo>
                  <a:pt x="2116" y="169372"/>
                </a:lnTo>
                <a:lnTo>
                  <a:pt x="3791" y="170064"/>
                </a:lnTo>
                <a:lnTo>
                  <a:pt x="4909" y="171320"/>
                </a:lnTo>
                <a:lnTo>
                  <a:pt x="5654" y="172951"/>
                </a:lnTo>
                <a:lnTo>
                  <a:pt x="6151" y="174832"/>
                </a:lnTo>
                <a:lnTo>
                  <a:pt x="7275" y="176086"/>
                </a:lnTo>
                <a:lnTo>
                  <a:pt x="8819" y="176922"/>
                </a:lnTo>
                <a:lnTo>
                  <a:pt x="10642" y="177479"/>
                </a:lnTo>
                <a:lnTo>
                  <a:pt x="14784" y="180215"/>
                </a:lnTo>
                <a:lnTo>
                  <a:pt x="20118" y="184647"/>
                </a:lnTo>
                <a:lnTo>
                  <a:pt x="22964" y="187369"/>
                </a:lnTo>
                <a:lnTo>
                  <a:pt x="24834" y="189206"/>
                </a:lnTo>
                <a:lnTo>
                  <a:pt x="26875" y="190431"/>
                </a:lnTo>
                <a:lnTo>
                  <a:pt x="29029" y="191248"/>
                </a:lnTo>
                <a:lnTo>
                  <a:pt x="31259" y="191792"/>
                </a:lnTo>
                <a:lnTo>
                  <a:pt x="33539" y="192155"/>
                </a:lnTo>
                <a:lnTo>
                  <a:pt x="35854" y="192398"/>
                </a:lnTo>
                <a:lnTo>
                  <a:pt x="38189" y="192559"/>
                </a:lnTo>
                <a:lnTo>
                  <a:pt x="40540" y="192666"/>
                </a:lnTo>
                <a:lnTo>
                  <a:pt x="45270" y="192786"/>
                </a:lnTo>
                <a:lnTo>
                  <a:pt x="66676" y="192879"/>
                </a:lnTo>
                <a:lnTo>
                  <a:pt x="69057" y="192086"/>
                </a:lnTo>
                <a:lnTo>
                  <a:pt x="71439" y="190763"/>
                </a:lnTo>
                <a:lnTo>
                  <a:pt x="73819" y="189088"/>
                </a:lnTo>
                <a:lnTo>
                  <a:pt x="76200" y="187971"/>
                </a:lnTo>
                <a:lnTo>
                  <a:pt x="78582" y="187227"/>
                </a:lnTo>
                <a:lnTo>
                  <a:pt x="80963" y="186730"/>
                </a:lnTo>
                <a:lnTo>
                  <a:pt x="83344" y="185605"/>
                </a:lnTo>
                <a:lnTo>
                  <a:pt x="85725" y="184062"/>
                </a:lnTo>
                <a:lnTo>
                  <a:pt x="88107" y="182239"/>
                </a:lnTo>
                <a:lnTo>
                  <a:pt x="90488" y="180231"/>
                </a:lnTo>
                <a:lnTo>
                  <a:pt x="92869" y="178097"/>
                </a:lnTo>
                <a:lnTo>
                  <a:pt x="97632" y="173610"/>
                </a:lnTo>
                <a:lnTo>
                  <a:pt x="102394" y="168971"/>
                </a:lnTo>
                <a:lnTo>
                  <a:pt x="104775" y="167416"/>
                </a:lnTo>
                <a:lnTo>
                  <a:pt x="107157" y="166379"/>
                </a:lnTo>
                <a:lnTo>
                  <a:pt x="109538" y="165689"/>
                </a:lnTo>
                <a:lnTo>
                  <a:pt x="111919" y="164434"/>
                </a:lnTo>
                <a:lnTo>
                  <a:pt x="114300" y="162804"/>
                </a:lnTo>
                <a:lnTo>
                  <a:pt x="116682" y="160924"/>
                </a:lnTo>
                <a:lnTo>
                  <a:pt x="119063" y="158876"/>
                </a:lnTo>
                <a:lnTo>
                  <a:pt x="121444" y="156717"/>
                </a:lnTo>
                <a:lnTo>
                  <a:pt x="127176" y="151342"/>
                </a:lnTo>
                <a:lnTo>
                  <a:pt x="127647" y="150107"/>
                </a:lnTo>
                <a:lnTo>
                  <a:pt x="128170" y="146619"/>
                </a:lnTo>
                <a:lnTo>
                  <a:pt x="129102" y="145371"/>
                </a:lnTo>
                <a:lnTo>
                  <a:pt x="130518" y="144539"/>
                </a:lnTo>
                <a:lnTo>
                  <a:pt x="134701" y="143204"/>
                </a:lnTo>
                <a:lnTo>
                  <a:pt x="135045" y="142301"/>
                </a:lnTo>
                <a:lnTo>
                  <a:pt x="135641" y="136753"/>
                </a:lnTo>
                <a:lnTo>
                  <a:pt x="134878" y="136413"/>
                </a:lnTo>
                <a:lnTo>
                  <a:pt x="131913" y="136034"/>
                </a:lnTo>
                <a:lnTo>
                  <a:pt x="130804" y="135139"/>
                </a:lnTo>
                <a:lnTo>
                  <a:pt x="130065" y="133749"/>
                </a:lnTo>
                <a:lnTo>
                  <a:pt x="128674" y="128890"/>
                </a:lnTo>
                <a:lnTo>
                  <a:pt x="124821" y="128677"/>
                </a:lnTo>
                <a:lnTo>
                  <a:pt x="122902" y="127853"/>
                </a:lnTo>
                <a:lnTo>
                  <a:pt x="120828" y="126511"/>
                </a:lnTo>
                <a:lnTo>
                  <a:pt x="115589" y="122445"/>
                </a:lnTo>
                <a:lnTo>
                  <a:pt x="112756" y="121888"/>
                </a:lnTo>
                <a:lnTo>
                  <a:pt x="108852" y="121641"/>
                </a:lnTo>
                <a:lnTo>
                  <a:pt x="101334" y="121470"/>
                </a:lnTo>
                <a:lnTo>
                  <a:pt x="89405" y="121445"/>
                </a:lnTo>
                <a:lnTo>
                  <a:pt x="85797" y="122238"/>
                </a:lnTo>
                <a:lnTo>
                  <a:pt x="81010" y="123560"/>
                </a:lnTo>
                <a:lnTo>
                  <a:pt x="75438" y="125237"/>
                </a:lnTo>
                <a:lnTo>
                  <a:pt x="70929" y="126353"/>
                </a:lnTo>
                <a:lnTo>
                  <a:pt x="67131" y="127098"/>
                </a:lnTo>
                <a:lnTo>
                  <a:pt x="63803" y="127595"/>
                </a:lnTo>
                <a:lnTo>
                  <a:pt x="61585" y="128719"/>
                </a:lnTo>
                <a:lnTo>
                  <a:pt x="60107" y="130263"/>
                </a:lnTo>
                <a:lnTo>
                  <a:pt x="57734" y="134651"/>
                </a:lnTo>
                <a:lnTo>
                  <a:pt x="53530" y="139204"/>
                </a:lnTo>
                <a:lnTo>
                  <a:pt x="39456" y="153421"/>
                </a:lnTo>
                <a:lnTo>
                  <a:pt x="38210" y="155462"/>
                </a:lnTo>
                <a:lnTo>
                  <a:pt x="36826" y="159846"/>
                </a:lnTo>
                <a:lnTo>
                  <a:pt x="36210" y="164441"/>
                </a:lnTo>
                <a:lnTo>
                  <a:pt x="36047" y="166777"/>
                </a:lnTo>
                <a:lnTo>
                  <a:pt x="35143" y="169128"/>
                </a:lnTo>
                <a:lnTo>
                  <a:pt x="32024" y="173858"/>
                </a:lnTo>
                <a:lnTo>
                  <a:pt x="30108" y="178605"/>
                </a:lnTo>
                <a:lnTo>
                  <a:pt x="29597" y="180983"/>
                </a:lnTo>
                <a:lnTo>
                  <a:pt x="26913" y="185741"/>
                </a:lnTo>
                <a:lnTo>
                  <a:pt x="22514" y="191471"/>
                </a:lnTo>
                <a:lnTo>
                  <a:pt x="21913" y="194371"/>
                </a:lnTo>
                <a:lnTo>
                  <a:pt x="21573" y="200467"/>
                </a:lnTo>
                <a:lnTo>
                  <a:pt x="21450" y="207080"/>
                </a:lnTo>
                <a:lnTo>
                  <a:pt x="21439" y="210569"/>
                </a:lnTo>
                <a:lnTo>
                  <a:pt x="20643" y="211817"/>
                </a:lnTo>
                <a:lnTo>
                  <a:pt x="19318" y="212649"/>
                </a:lnTo>
                <a:lnTo>
                  <a:pt x="15281" y="213983"/>
                </a:lnTo>
                <a:lnTo>
                  <a:pt x="14951" y="214887"/>
                </a:lnTo>
                <a:lnTo>
                  <a:pt x="14582" y="218008"/>
                </a:lnTo>
                <a:lnTo>
                  <a:pt x="15277" y="219157"/>
                </a:lnTo>
                <a:lnTo>
                  <a:pt x="16535" y="219924"/>
                </a:lnTo>
                <a:lnTo>
                  <a:pt x="21432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InkAnnotation334"/>
          <p:cNvSpPr/>
          <p:nvPr/>
        </p:nvSpPr>
        <p:spPr>
          <a:xfrm>
            <a:off x="7115175" y="4879181"/>
            <a:ext cx="78582" cy="14288"/>
          </a:xfrm>
          <a:custGeom>
            <a:avLst/>
            <a:gdLst/>
            <a:ahLst/>
            <a:cxnLst/>
            <a:rect l="0" t="0" r="0" b="0"/>
            <a:pathLst>
              <a:path w="78582" h="14288">
                <a:moveTo>
                  <a:pt x="0" y="14287"/>
                </a:moveTo>
                <a:lnTo>
                  <a:pt x="4116" y="14287"/>
                </a:lnTo>
                <a:lnTo>
                  <a:pt x="2357" y="14287"/>
                </a:lnTo>
                <a:lnTo>
                  <a:pt x="20142" y="14287"/>
                </a:lnTo>
                <a:lnTo>
                  <a:pt x="21366" y="13494"/>
                </a:lnTo>
                <a:lnTo>
                  <a:pt x="22975" y="12171"/>
                </a:lnTo>
                <a:lnTo>
                  <a:pt x="24841" y="10495"/>
                </a:lnTo>
                <a:lnTo>
                  <a:pt x="26879" y="9377"/>
                </a:lnTo>
                <a:lnTo>
                  <a:pt x="29033" y="8633"/>
                </a:lnTo>
                <a:lnTo>
                  <a:pt x="31260" y="8136"/>
                </a:lnTo>
                <a:lnTo>
                  <a:pt x="33540" y="7805"/>
                </a:lnTo>
                <a:lnTo>
                  <a:pt x="35854" y="7585"/>
                </a:lnTo>
                <a:lnTo>
                  <a:pt x="38190" y="7438"/>
                </a:lnTo>
                <a:lnTo>
                  <a:pt x="42902" y="7274"/>
                </a:lnTo>
                <a:lnTo>
                  <a:pt x="45270" y="7231"/>
                </a:lnTo>
                <a:lnTo>
                  <a:pt x="47643" y="6408"/>
                </a:lnTo>
                <a:lnTo>
                  <a:pt x="50017" y="5066"/>
                </a:lnTo>
                <a:lnTo>
                  <a:pt x="52395" y="3377"/>
                </a:lnTo>
                <a:lnTo>
                  <a:pt x="54774" y="2251"/>
                </a:lnTo>
                <a:lnTo>
                  <a:pt x="57153" y="1501"/>
                </a:lnTo>
                <a:lnTo>
                  <a:pt x="59533" y="1000"/>
                </a:lnTo>
                <a:lnTo>
                  <a:pt x="61914" y="667"/>
                </a:lnTo>
                <a:lnTo>
                  <a:pt x="64294" y="444"/>
                </a:lnTo>
                <a:lnTo>
                  <a:pt x="66675" y="296"/>
                </a:lnTo>
                <a:lnTo>
                  <a:pt x="71437" y="132"/>
                </a:lnTo>
                <a:lnTo>
                  <a:pt x="785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InkAnnotation335"/>
          <p:cNvSpPr/>
          <p:nvPr/>
        </p:nvSpPr>
        <p:spPr>
          <a:xfrm>
            <a:off x="7615237" y="4907756"/>
            <a:ext cx="107157" cy="14288"/>
          </a:xfrm>
          <a:custGeom>
            <a:avLst/>
            <a:gdLst/>
            <a:ahLst/>
            <a:cxnLst/>
            <a:rect l="0" t="0" r="0" b="0"/>
            <a:pathLst>
              <a:path w="107157" h="14288">
                <a:moveTo>
                  <a:pt x="0" y="14287"/>
                </a:moveTo>
                <a:lnTo>
                  <a:pt x="23850" y="14287"/>
                </a:lnTo>
                <a:lnTo>
                  <a:pt x="25424" y="13494"/>
                </a:lnTo>
                <a:lnTo>
                  <a:pt x="26475" y="12171"/>
                </a:lnTo>
                <a:lnTo>
                  <a:pt x="27175" y="10495"/>
                </a:lnTo>
                <a:lnTo>
                  <a:pt x="28435" y="9377"/>
                </a:lnTo>
                <a:lnTo>
                  <a:pt x="30070" y="8633"/>
                </a:lnTo>
                <a:lnTo>
                  <a:pt x="31952" y="8136"/>
                </a:lnTo>
                <a:lnTo>
                  <a:pt x="34796" y="7805"/>
                </a:lnTo>
                <a:lnTo>
                  <a:pt x="38278" y="7585"/>
                </a:lnTo>
                <a:lnTo>
                  <a:pt x="45588" y="7340"/>
                </a:lnTo>
                <a:lnTo>
                  <a:pt x="56748" y="7182"/>
                </a:lnTo>
                <a:lnTo>
                  <a:pt x="59262" y="7169"/>
                </a:lnTo>
                <a:lnTo>
                  <a:pt x="61733" y="6367"/>
                </a:lnTo>
                <a:lnTo>
                  <a:pt x="64174" y="5038"/>
                </a:lnTo>
                <a:lnTo>
                  <a:pt x="70003" y="995"/>
                </a:lnTo>
                <a:lnTo>
                  <a:pt x="71275" y="664"/>
                </a:lnTo>
                <a:lnTo>
                  <a:pt x="72916" y="442"/>
                </a:lnTo>
                <a:lnTo>
                  <a:pt x="74805" y="294"/>
                </a:lnTo>
                <a:lnTo>
                  <a:pt x="76857" y="196"/>
                </a:lnTo>
                <a:lnTo>
                  <a:pt x="81256" y="87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InkAnnotation336"/>
          <p:cNvSpPr/>
          <p:nvPr/>
        </p:nvSpPr>
        <p:spPr>
          <a:xfrm>
            <a:off x="7600950" y="4993481"/>
            <a:ext cx="114301" cy="14288"/>
          </a:xfrm>
          <a:custGeom>
            <a:avLst/>
            <a:gdLst/>
            <a:ahLst/>
            <a:cxnLst/>
            <a:rect l="0" t="0" r="0" b="0"/>
            <a:pathLst>
              <a:path w="114301" h="14288">
                <a:moveTo>
                  <a:pt x="0" y="14287"/>
                </a:moveTo>
                <a:lnTo>
                  <a:pt x="6150" y="14287"/>
                </a:lnTo>
                <a:lnTo>
                  <a:pt x="6481" y="13494"/>
                </a:lnTo>
                <a:lnTo>
                  <a:pt x="6701" y="12171"/>
                </a:lnTo>
                <a:lnTo>
                  <a:pt x="6849" y="10495"/>
                </a:lnTo>
                <a:lnTo>
                  <a:pt x="8535" y="9377"/>
                </a:lnTo>
                <a:lnTo>
                  <a:pt x="11246" y="8633"/>
                </a:lnTo>
                <a:lnTo>
                  <a:pt x="19419" y="7438"/>
                </a:lnTo>
                <a:lnTo>
                  <a:pt x="22654" y="7274"/>
                </a:lnTo>
                <a:lnTo>
                  <a:pt x="24627" y="7231"/>
                </a:lnTo>
                <a:lnTo>
                  <a:pt x="27530" y="6408"/>
                </a:lnTo>
                <a:lnTo>
                  <a:pt x="31053" y="5066"/>
                </a:lnTo>
                <a:lnTo>
                  <a:pt x="34990" y="3377"/>
                </a:lnTo>
                <a:lnTo>
                  <a:pt x="38407" y="2251"/>
                </a:lnTo>
                <a:lnTo>
                  <a:pt x="41479" y="1501"/>
                </a:lnTo>
                <a:lnTo>
                  <a:pt x="44322" y="1000"/>
                </a:lnTo>
                <a:lnTo>
                  <a:pt x="47011" y="667"/>
                </a:lnTo>
                <a:lnTo>
                  <a:pt x="49596" y="444"/>
                </a:lnTo>
                <a:lnTo>
                  <a:pt x="52115" y="296"/>
                </a:lnTo>
                <a:lnTo>
                  <a:pt x="59145" y="132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InkAnnotation337"/>
          <p:cNvSpPr/>
          <p:nvPr/>
        </p:nvSpPr>
        <p:spPr>
          <a:xfrm>
            <a:off x="7815262" y="4800600"/>
            <a:ext cx="114301" cy="28576"/>
          </a:xfrm>
          <a:custGeom>
            <a:avLst/>
            <a:gdLst/>
            <a:ahLst/>
            <a:cxnLst/>
            <a:rect l="0" t="0" r="0" b="0"/>
            <a:pathLst>
              <a:path w="114301" h="28576">
                <a:moveTo>
                  <a:pt x="0" y="28575"/>
                </a:moveTo>
                <a:lnTo>
                  <a:pt x="0" y="24782"/>
                </a:lnTo>
                <a:lnTo>
                  <a:pt x="793" y="23665"/>
                </a:lnTo>
                <a:lnTo>
                  <a:pt x="2116" y="22920"/>
                </a:lnTo>
                <a:lnTo>
                  <a:pt x="6151" y="21725"/>
                </a:lnTo>
                <a:lnTo>
                  <a:pt x="8819" y="21561"/>
                </a:lnTo>
                <a:lnTo>
                  <a:pt x="12651" y="21489"/>
                </a:lnTo>
                <a:lnTo>
                  <a:pt x="17000" y="21456"/>
                </a:lnTo>
                <a:lnTo>
                  <a:pt x="19271" y="20654"/>
                </a:lnTo>
                <a:lnTo>
                  <a:pt x="21579" y="19325"/>
                </a:lnTo>
                <a:lnTo>
                  <a:pt x="23910" y="17646"/>
                </a:lnTo>
                <a:lnTo>
                  <a:pt x="27053" y="16526"/>
                </a:lnTo>
                <a:lnTo>
                  <a:pt x="30735" y="15780"/>
                </a:lnTo>
                <a:lnTo>
                  <a:pt x="34778" y="15282"/>
                </a:lnTo>
                <a:lnTo>
                  <a:pt x="38267" y="14951"/>
                </a:lnTo>
                <a:lnTo>
                  <a:pt x="41386" y="14729"/>
                </a:lnTo>
                <a:lnTo>
                  <a:pt x="44260" y="14582"/>
                </a:lnTo>
                <a:lnTo>
                  <a:pt x="49349" y="12896"/>
                </a:lnTo>
                <a:lnTo>
                  <a:pt x="55918" y="10185"/>
                </a:lnTo>
                <a:lnTo>
                  <a:pt x="63473" y="6790"/>
                </a:lnTo>
                <a:lnTo>
                  <a:pt x="69303" y="4526"/>
                </a:lnTo>
                <a:lnTo>
                  <a:pt x="73982" y="3017"/>
                </a:lnTo>
                <a:lnTo>
                  <a:pt x="77896" y="2011"/>
                </a:lnTo>
                <a:lnTo>
                  <a:pt x="81300" y="1341"/>
                </a:lnTo>
                <a:lnTo>
                  <a:pt x="84362" y="894"/>
                </a:lnTo>
                <a:lnTo>
                  <a:pt x="87198" y="595"/>
                </a:lnTo>
                <a:lnTo>
                  <a:pt x="91469" y="396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InkAnnotation338"/>
          <p:cNvSpPr/>
          <p:nvPr/>
        </p:nvSpPr>
        <p:spPr>
          <a:xfrm>
            <a:off x="8029575" y="4686300"/>
            <a:ext cx="128588" cy="104123"/>
          </a:xfrm>
          <a:custGeom>
            <a:avLst/>
            <a:gdLst/>
            <a:ahLst/>
            <a:cxnLst/>
            <a:rect l="0" t="0" r="0" b="0"/>
            <a:pathLst>
              <a:path w="128588" h="104123">
                <a:moveTo>
                  <a:pt x="28575" y="0"/>
                </a:moveTo>
                <a:lnTo>
                  <a:pt x="21518" y="0"/>
                </a:lnTo>
                <a:lnTo>
                  <a:pt x="23586" y="2116"/>
                </a:lnTo>
                <a:lnTo>
                  <a:pt x="27589" y="6150"/>
                </a:lnTo>
                <a:lnTo>
                  <a:pt x="27123" y="7275"/>
                </a:lnTo>
                <a:lnTo>
                  <a:pt x="26020" y="8819"/>
                </a:lnTo>
                <a:lnTo>
                  <a:pt x="24489" y="10641"/>
                </a:lnTo>
                <a:lnTo>
                  <a:pt x="23470" y="12650"/>
                </a:lnTo>
                <a:lnTo>
                  <a:pt x="22790" y="14783"/>
                </a:lnTo>
                <a:lnTo>
                  <a:pt x="22336" y="17000"/>
                </a:lnTo>
                <a:lnTo>
                  <a:pt x="22035" y="19270"/>
                </a:lnTo>
                <a:lnTo>
                  <a:pt x="21833" y="21578"/>
                </a:lnTo>
                <a:lnTo>
                  <a:pt x="21699" y="23910"/>
                </a:lnTo>
                <a:lnTo>
                  <a:pt x="21550" y="28618"/>
                </a:lnTo>
                <a:lnTo>
                  <a:pt x="21510" y="30985"/>
                </a:lnTo>
                <a:lnTo>
                  <a:pt x="20690" y="33356"/>
                </a:lnTo>
                <a:lnTo>
                  <a:pt x="19349" y="35731"/>
                </a:lnTo>
                <a:lnTo>
                  <a:pt x="17661" y="38108"/>
                </a:lnTo>
                <a:lnTo>
                  <a:pt x="16536" y="40487"/>
                </a:lnTo>
                <a:lnTo>
                  <a:pt x="15787" y="42866"/>
                </a:lnTo>
                <a:lnTo>
                  <a:pt x="15287" y="45246"/>
                </a:lnTo>
                <a:lnTo>
                  <a:pt x="14159" y="47626"/>
                </a:lnTo>
                <a:lnTo>
                  <a:pt x="12615" y="50007"/>
                </a:lnTo>
                <a:lnTo>
                  <a:pt x="10790" y="52387"/>
                </a:lnTo>
                <a:lnTo>
                  <a:pt x="9576" y="54769"/>
                </a:lnTo>
                <a:lnTo>
                  <a:pt x="8764" y="57150"/>
                </a:lnTo>
                <a:lnTo>
                  <a:pt x="8225" y="59531"/>
                </a:lnTo>
                <a:lnTo>
                  <a:pt x="7864" y="61912"/>
                </a:lnTo>
                <a:lnTo>
                  <a:pt x="7623" y="64293"/>
                </a:lnTo>
                <a:lnTo>
                  <a:pt x="7463" y="66675"/>
                </a:lnTo>
                <a:lnTo>
                  <a:pt x="7357" y="69056"/>
                </a:lnTo>
                <a:lnTo>
                  <a:pt x="7239" y="73818"/>
                </a:lnTo>
                <a:lnTo>
                  <a:pt x="6413" y="75405"/>
                </a:lnTo>
                <a:lnTo>
                  <a:pt x="5069" y="76464"/>
                </a:lnTo>
                <a:lnTo>
                  <a:pt x="3379" y="77170"/>
                </a:lnTo>
                <a:lnTo>
                  <a:pt x="2253" y="78433"/>
                </a:lnTo>
                <a:lnTo>
                  <a:pt x="1502" y="80070"/>
                </a:lnTo>
                <a:lnTo>
                  <a:pt x="1002" y="81955"/>
                </a:lnTo>
                <a:lnTo>
                  <a:pt x="667" y="84005"/>
                </a:lnTo>
                <a:lnTo>
                  <a:pt x="444" y="86166"/>
                </a:lnTo>
                <a:lnTo>
                  <a:pt x="25" y="92476"/>
                </a:lnTo>
                <a:lnTo>
                  <a:pt x="0" y="99922"/>
                </a:lnTo>
                <a:lnTo>
                  <a:pt x="0" y="99985"/>
                </a:lnTo>
                <a:lnTo>
                  <a:pt x="3792" y="103797"/>
                </a:lnTo>
                <a:lnTo>
                  <a:pt x="4909" y="104122"/>
                </a:lnTo>
                <a:lnTo>
                  <a:pt x="5653" y="103546"/>
                </a:lnTo>
                <a:lnTo>
                  <a:pt x="6150" y="102368"/>
                </a:lnTo>
                <a:lnTo>
                  <a:pt x="7274" y="101583"/>
                </a:lnTo>
                <a:lnTo>
                  <a:pt x="10641" y="100710"/>
                </a:lnTo>
                <a:lnTo>
                  <a:pt x="12651" y="100477"/>
                </a:lnTo>
                <a:lnTo>
                  <a:pt x="14785" y="100322"/>
                </a:lnTo>
                <a:lnTo>
                  <a:pt x="16999" y="100219"/>
                </a:lnTo>
                <a:lnTo>
                  <a:pt x="20064" y="99356"/>
                </a:lnTo>
                <a:lnTo>
                  <a:pt x="23694" y="97988"/>
                </a:lnTo>
                <a:lnTo>
                  <a:pt x="27702" y="96281"/>
                </a:lnTo>
                <a:lnTo>
                  <a:pt x="31167" y="95143"/>
                </a:lnTo>
                <a:lnTo>
                  <a:pt x="34272" y="94385"/>
                </a:lnTo>
                <a:lnTo>
                  <a:pt x="37137" y="93879"/>
                </a:lnTo>
                <a:lnTo>
                  <a:pt x="45394" y="91161"/>
                </a:lnTo>
                <a:lnTo>
                  <a:pt x="71504" y="81790"/>
                </a:lnTo>
                <a:lnTo>
                  <a:pt x="82594" y="77546"/>
                </a:lnTo>
                <a:lnTo>
                  <a:pt x="91575" y="73922"/>
                </a:lnTo>
                <a:lnTo>
                  <a:pt x="109811" y="66195"/>
                </a:lnTo>
                <a:lnTo>
                  <a:pt x="112100" y="65561"/>
                </a:lnTo>
                <a:lnTo>
                  <a:pt x="114421" y="65139"/>
                </a:lnTo>
                <a:lnTo>
                  <a:pt x="116762" y="64857"/>
                </a:lnTo>
                <a:lnTo>
                  <a:pt x="119115" y="64669"/>
                </a:lnTo>
                <a:lnTo>
                  <a:pt x="121479" y="64544"/>
                </a:lnTo>
                <a:lnTo>
                  <a:pt x="128587" y="642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InkAnnotation339"/>
          <p:cNvSpPr/>
          <p:nvPr/>
        </p:nvSpPr>
        <p:spPr>
          <a:xfrm>
            <a:off x="8115300" y="4672012"/>
            <a:ext cx="64294" cy="200026"/>
          </a:xfrm>
          <a:custGeom>
            <a:avLst/>
            <a:gdLst/>
            <a:ahLst/>
            <a:cxnLst/>
            <a:rect l="0" t="0" r="0" b="0"/>
            <a:pathLst>
              <a:path w="64294" h="200026">
                <a:moveTo>
                  <a:pt x="64293" y="0"/>
                </a:moveTo>
                <a:lnTo>
                  <a:pt x="50031" y="0"/>
                </a:lnTo>
                <a:lnTo>
                  <a:pt x="50006" y="41896"/>
                </a:lnTo>
                <a:lnTo>
                  <a:pt x="49213" y="46187"/>
                </a:lnTo>
                <a:lnTo>
                  <a:pt x="47890" y="50635"/>
                </a:lnTo>
                <a:lnTo>
                  <a:pt x="46213" y="55188"/>
                </a:lnTo>
                <a:lnTo>
                  <a:pt x="45097" y="59810"/>
                </a:lnTo>
                <a:lnTo>
                  <a:pt x="44351" y="64480"/>
                </a:lnTo>
                <a:lnTo>
                  <a:pt x="43855" y="69181"/>
                </a:lnTo>
                <a:lnTo>
                  <a:pt x="43523" y="73901"/>
                </a:lnTo>
                <a:lnTo>
                  <a:pt x="43304" y="78636"/>
                </a:lnTo>
                <a:lnTo>
                  <a:pt x="43058" y="88131"/>
                </a:lnTo>
                <a:lnTo>
                  <a:pt x="42949" y="97642"/>
                </a:lnTo>
                <a:lnTo>
                  <a:pt x="42127" y="102401"/>
                </a:lnTo>
                <a:lnTo>
                  <a:pt x="40784" y="107161"/>
                </a:lnTo>
                <a:lnTo>
                  <a:pt x="39096" y="111922"/>
                </a:lnTo>
                <a:lnTo>
                  <a:pt x="37969" y="116684"/>
                </a:lnTo>
                <a:lnTo>
                  <a:pt x="37219" y="121445"/>
                </a:lnTo>
                <a:lnTo>
                  <a:pt x="36718" y="126207"/>
                </a:lnTo>
                <a:lnTo>
                  <a:pt x="35591" y="130969"/>
                </a:lnTo>
                <a:lnTo>
                  <a:pt x="34046" y="135732"/>
                </a:lnTo>
                <a:lnTo>
                  <a:pt x="32222" y="140494"/>
                </a:lnTo>
                <a:lnTo>
                  <a:pt x="31007" y="145256"/>
                </a:lnTo>
                <a:lnTo>
                  <a:pt x="30195" y="150019"/>
                </a:lnTo>
                <a:lnTo>
                  <a:pt x="29656" y="154781"/>
                </a:lnTo>
                <a:lnTo>
                  <a:pt x="28501" y="158750"/>
                </a:lnTo>
                <a:lnTo>
                  <a:pt x="26938" y="162190"/>
                </a:lnTo>
                <a:lnTo>
                  <a:pt x="25103" y="165276"/>
                </a:lnTo>
                <a:lnTo>
                  <a:pt x="23878" y="168128"/>
                </a:lnTo>
                <a:lnTo>
                  <a:pt x="22518" y="173413"/>
                </a:lnTo>
                <a:lnTo>
                  <a:pt x="21362" y="175934"/>
                </a:lnTo>
                <a:lnTo>
                  <a:pt x="19797" y="178408"/>
                </a:lnTo>
                <a:lnTo>
                  <a:pt x="15375" y="184290"/>
                </a:lnTo>
                <a:lnTo>
                  <a:pt x="14771" y="187211"/>
                </a:lnTo>
                <a:lnTo>
                  <a:pt x="14382" y="191761"/>
                </a:lnTo>
                <a:lnTo>
                  <a:pt x="13557" y="192928"/>
                </a:lnTo>
                <a:lnTo>
                  <a:pt x="12213" y="194500"/>
                </a:lnTo>
                <a:lnTo>
                  <a:pt x="8645" y="198388"/>
                </a:lnTo>
                <a:lnTo>
                  <a:pt x="0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InkAnnotation340"/>
          <p:cNvSpPr/>
          <p:nvPr/>
        </p:nvSpPr>
        <p:spPr>
          <a:xfrm>
            <a:off x="7915578" y="4879189"/>
            <a:ext cx="342891" cy="28568"/>
          </a:xfrm>
          <a:custGeom>
            <a:avLst/>
            <a:gdLst/>
            <a:ahLst/>
            <a:cxnLst/>
            <a:rect l="0" t="0" r="0" b="0"/>
            <a:pathLst>
              <a:path w="342891" h="28568">
                <a:moveTo>
                  <a:pt x="21126" y="28567"/>
                </a:moveTo>
                <a:lnTo>
                  <a:pt x="0" y="28567"/>
                </a:lnTo>
                <a:lnTo>
                  <a:pt x="69085" y="28567"/>
                </a:lnTo>
                <a:lnTo>
                  <a:pt x="73737" y="27773"/>
                </a:lnTo>
                <a:lnTo>
                  <a:pt x="78425" y="26451"/>
                </a:lnTo>
                <a:lnTo>
                  <a:pt x="83139" y="24774"/>
                </a:lnTo>
                <a:lnTo>
                  <a:pt x="87868" y="23657"/>
                </a:lnTo>
                <a:lnTo>
                  <a:pt x="92608" y="22912"/>
                </a:lnTo>
                <a:lnTo>
                  <a:pt x="102109" y="22085"/>
                </a:lnTo>
                <a:lnTo>
                  <a:pt x="111623" y="21717"/>
                </a:lnTo>
                <a:lnTo>
                  <a:pt x="117176" y="20826"/>
                </a:lnTo>
                <a:lnTo>
                  <a:pt x="123260" y="19437"/>
                </a:lnTo>
                <a:lnTo>
                  <a:pt x="129696" y="17718"/>
                </a:lnTo>
                <a:lnTo>
                  <a:pt x="135577" y="16572"/>
                </a:lnTo>
                <a:lnTo>
                  <a:pt x="141082" y="15807"/>
                </a:lnTo>
                <a:lnTo>
                  <a:pt x="151434" y="14959"/>
                </a:lnTo>
                <a:lnTo>
                  <a:pt x="161326" y="14581"/>
                </a:lnTo>
                <a:lnTo>
                  <a:pt x="179613" y="14369"/>
                </a:lnTo>
                <a:lnTo>
                  <a:pt x="185522" y="13545"/>
                </a:lnTo>
                <a:lnTo>
                  <a:pt x="191048" y="12203"/>
                </a:lnTo>
                <a:lnTo>
                  <a:pt x="196320" y="10514"/>
                </a:lnTo>
                <a:lnTo>
                  <a:pt x="202217" y="9388"/>
                </a:lnTo>
                <a:lnTo>
                  <a:pt x="208528" y="8637"/>
                </a:lnTo>
                <a:lnTo>
                  <a:pt x="215117" y="8137"/>
                </a:lnTo>
                <a:lnTo>
                  <a:pt x="221098" y="7803"/>
                </a:lnTo>
                <a:lnTo>
                  <a:pt x="231976" y="7432"/>
                </a:lnTo>
                <a:lnTo>
                  <a:pt x="263897" y="7161"/>
                </a:lnTo>
                <a:lnTo>
                  <a:pt x="267904" y="6359"/>
                </a:lnTo>
                <a:lnTo>
                  <a:pt x="272164" y="5030"/>
                </a:lnTo>
                <a:lnTo>
                  <a:pt x="276592" y="3351"/>
                </a:lnTo>
                <a:lnTo>
                  <a:pt x="281130" y="2231"/>
                </a:lnTo>
                <a:lnTo>
                  <a:pt x="285744" y="1485"/>
                </a:lnTo>
                <a:lnTo>
                  <a:pt x="295104" y="656"/>
                </a:lnTo>
                <a:lnTo>
                  <a:pt x="304555" y="286"/>
                </a:lnTo>
                <a:lnTo>
                  <a:pt x="315008" y="79"/>
                </a:lnTo>
                <a:lnTo>
                  <a:pt x="332926" y="0"/>
                </a:lnTo>
                <a:lnTo>
                  <a:pt x="334562" y="791"/>
                </a:lnTo>
                <a:lnTo>
                  <a:pt x="336446" y="2113"/>
                </a:lnTo>
                <a:lnTo>
                  <a:pt x="338495" y="3787"/>
                </a:lnTo>
                <a:lnTo>
                  <a:pt x="340656" y="4903"/>
                </a:lnTo>
                <a:lnTo>
                  <a:pt x="342890" y="5647"/>
                </a:lnTo>
                <a:lnTo>
                  <a:pt x="342595" y="71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InkAnnotation341"/>
          <p:cNvSpPr/>
          <p:nvPr/>
        </p:nvSpPr>
        <p:spPr>
          <a:xfrm>
            <a:off x="7886700" y="4986754"/>
            <a:ext cx="171351" cy="178141"/>
          </a:xfrm>
          <a:custGeom>
            <a:avLst/>
            <a:gdLst/>
            <a:ahLst/>
            <a:cxnLst/>
            <a:rect l="0" t="0" r="0" b="0"/>
            <a:pathLst>
              <a:path w="171351" h="178141">
                <a:moveTo>
                  <a:pt x="21431" y="56733"/>
                </a:moveTo>
                <a:lnTo>
                  <a:pt x="25224" y="56733"/>
                </a:lnTo>
                <a:lnTo>
                  <a:pt x="25547" y="55939"/>
                </a:lnTo>
                <a:lnTo>
                  <a:pt x="24969" y="54616"/>
                </a:lnTo>
                <a:lnTo>
                  <a:pt x="23790" y="52941"/>
                </a:lnTo>
                <a:lnTo>
                  <a:pt x="23796" y="51823"/>
                </a:lnTo>
                <a:lnTo>
                  <a:pt x="24596" y="51079"/>
                </a:lnTo>
                <a:lnTo>
                  <a:pt x="27789" y="49883"/>
                </a:lnTo>
                <a:lnTo>
                  <a:pt x="32133" y="45884"/>
                </a:lnTo>
                <a:lnTo>
                  <a:pt x="34121" y="44738"/>
                </a:lnTo>
                <a:lnTo>
                  <a:pt x="38448" y="43464"/>
                </a:lnTo>
                <a:lnTo>
                  <a:pt x="43016" y="40782"/>
                </a:lnTo>
                <a:lnTo>
                  <a:pt x="47693" y="36943"/>
                </a:lnTo>
                <a:lnTo>
                  <a:pt x="52417" y="32591"/>
                </a:lnTo>
                <a:lnTo>
                  <a:pt x="59540" y="25679"/>
                </a:lnTo>
                <a:lnTo>
                  <a:pt x="62712" y="23330"/>
                </a:lnTo>
                <a:lnTo>
                  <a:pt x="66414" y="20970"/>
                </a:lnTo>
                <a:lnTo>
                  <a:pt x="70470" y="18604"/>
                </a:lnTo>
                <a:lnTo>
                  <a:pt x="73967" y="16232"/>
                </a:lnTo>
                <a:lnTo>
                  <a:pt x="77092" y="13858"/>
                </a:lnTo>
                <a:lnTo>
                  <a:pt x="79970" y="11480"/>
                </a:lnTo>
                <a:lnTo>
                  <a:pt x="87444" y="9102"/>
                </a:lnTo>
                <a:lnTo>
                  <a:pt x="97983" y="6722"/>
                </a:lnTo>
                <a:lnTo>
                  <a:pt x="110566" y="4342"/>
                </a:lnTo>
                <a:lnTo>
                  <a:pt x="119748" y="2756"/>
                </a:lnTo>
                <a:lnTo>
                  <a:pt x="126662" y="1698"/>
                </a:lnTo>
                <a:lnTo>
                  <a:pt x="139672" y="0"/>
                </a:lnTo>
                <a:lnTo>
                  <a:pt x="141533" y="655"/>
                </a:lnTo>
                <a:lnTo>
                  <a:pt x="145719" y="3499"/>
                </a:lnTo>
                <a:lnTo>
                  <a:pt x="148744" y="5770"/>
                </a:lnTo>
                <a:lnTo>
                  <a:pt x="149168" y="6883"/>
                </a:lnTo>
                <a:lnTo>
                  <a:pt x="149640" y="10236"/>
                </a:lnTo>
                <a:lnTo>
                  <a:pt x="148973" y="12241"/>
                </a:lnTo>
                <a:lnTo>
                  <a:pt x="146114" y="16586"/>
                </a:lnTo>
                <a:lnTo>
                  <a:pt x="144314" y="21162"/>
                </a:lnTo>
                <a:lnTo>
                  <a:pt x="143835" y="23494"/>
                </a:lnTo>
                <a:lnTo>
                  <a:pt x="141184" y="28201"/>
                </a:lnTo>
                <a:lnTo>
                  <a:pt x="139366" y="30568"/>
                </a:lnTo>
                <a:lnTo>
                  <a:pt x="137347" y="35315"/>
                </a:lnTo>
                <a:lnTo>
                  <a:pt x="136808" y="37692"/>
                </a:lnTo>
                <a:lnTo>
                  <a:pt x="134861" y="40863"/>
                </a:lnTo>
                <a:lnTo>
                  <a:pt x="131976" y="44566"/>
                </a:lnTo>
                <a:lnTo>
                  <a:pt x="128466" y="48621"/>
                </a:lnTo>
                <a:lnTo>
                  <a:pt x="125330" y="52119"/>
                </a:lnTo>
                <a:lnTo>
                  <a:pt x="115909" y="62171"/>
                </a:lnTo>
                <a:lnTo>
                  <a:pt x="110781" y="65235"/>
                </a:lnTo>
                <a:lnTo>
                  <a:pt x="107191" y="67164"/>
                </a:lnTo>
                <a:lnTo>
                  <a:pt x="104799" y="69243"/>
                </a:lnTo>
                <a:lnTo>
                  <a:pt x="103203" y="71423"/>
                </a:lnTo>
                <a:lnTo>
                  <a:pt x="102140" y="73670"/>
                </a:lnTo>
                <a:lnTo>
                  <a:pt x="100636" y="75168"/>
                </a:lnTo>
                <a:lnTo>
                  <a:pt x="98841" y="76167"/>
                </a:lnTo>
                <a:lnTo>
                  <a:pt x="96849" y="76832"/>
                </a:lnTo>
                <a:lnTo>
                  <a:pt x="92520" y="79689"/>
                </a:lnTo>
                <a:lnTo>
                  <a:pt x="90255" y="81562"/>
                </a:lnTo>
                <a:lnTo>
                  <a:pt x="87951" y="82810"/>
                </a:lnTo>
                <a:lnTo>
                  <a:pt x="83274" y="84198"/>
                </a:lnTo>
                <a:lnTo>
                  <a:pt x="78592" y="85305"/>
                </a:lnTo>
                <a:lnTo>
                  <a:pt x="78584" y="81514"/>
                </a:lnTo>
                <a:lnTo>
                  <a:pt x="79377" y="80398"/>
                </a:lnTo>
                <a:lnTo>
                  <a:pt x="80699" y="79654"/>
                </a:lnTo>
                <a:lnTo>
                  <a:pt x="84285" y="78826"/>
                </a:lnTo>
                <a:lnTo>
                  <a:pt x="88524" y="78458"/>
                </a:lnTo>
                <a:lnTo>
                  <a:pt x="92803" y="78222"/>
                </a:lnTo>
                <a:lnTo>
                  <a:pt x="96280" y="78190"/>
                </a:lnTo>
                <a:lnTo>
                  <a:pt x="99111" y="77388"/>
                </a:lnTo>
                <a:lnTo>
                  <a:pt x="102586" y="76059"/>
                </a:lnTo>
                <a:lnTo>
                  <a:pt x="111986" y="72016"/>
                </a:lnTo>
                <a:lnTo>
                  <a:pt x="114344" y="71684"/>
                </a:lnTo>
                <a:lnTo>
                  <a:pt x="117505" y="71463"/>
                </a:lnTo>
                <a:lnTo>
                  <a:pt x="121199" y="71315"/>
                </a:lnTo>
                <a:lnTo>
                  <a:pt x="124455" y="72010"/>
                </a:lnTo>
                <a:lnTo>
                  <a:pt x="127420" y="73268"/>
                </a:lnTo>
                <a:lnTo>
                  <a:pt x="130190" y="74900"/>
                </a:lnTo>
                <a:lnTo>
                  <a:pt x="135385" y="76713"/>
                </a:lnTo>
                <a:lnTo>
                  <a:pt x="140340" y="77519"/>
                </a:lnTo>
                <a:lnTo>
                  <a:pt x="145188" y="77877"/>
                </a:lnTo>
                <a:lnTo>
                  <a:pt x="147591" y="78767"/>
                </a:lnTo>
                <a:lnTo>
                  <a:pt x="152379" y="81871"/>
                </a:lnTo>
                <a:lnTo>
                  <a:pt x="157153" y="83781"/>
                </a:lnTo>
                <a:lnTo>
                  <a:pt x="159537" y="84289"/>
                </a:lnTo>
                <a:lnTo>
                  <a:pt x="161127" y="85423"/>
                </a:lnTo>
                <a:lnTo>
                  <a:pt x="162186" y="86972"/>
                </a:lnTo>
                <a:lnTo>
                  <a:pt x="162893" y="88798"/>
                </a:lnTo>
                <a:lnTo>
                  <a:pt x="165794" y="92945"/>
                </a:lnTo>
                <a:lnTo>
                  <a:pt x="167680" y="95161"/>
                </a:lnTo>
                <a:lnTo>
                  <a:pt x="168936" y="97433"/>
                </a:lnTo>
                <a:lnTo>
                  <a:pt x="170332" y="102074"/>
                </a:lnTo>
                <a:lnTo>
                  <a:pt x="170953" y="106782"/>
                </a:lnTo>
                <a:lnTo>
                  <a:pt x="171229" y="111521"/>
                </a:lnTo>
                <a:lnTo>
                  <a:pt x="171350" y="116272"/>
                </a:lnTo>
                <a:lnTo>
                  <a:pt x="170590" y="118651"/>
                </a:lnTo>
                <a:lnTo>
                  <a:pt x="167627" y="123410"/>
                </a:lnTo>
                <a:lnTo>
                  <a:pt x="163665" y="128172"/>
                </a:lnTo>
                <a:lnTo>
                  <a:pt x="159258" y="133727"/>
                </a:lnTo>
                <a:lnTo>
                  <a:pt x="156972" y="137431"/>
                </a:lnTo>
                <a:lnTo>
                  <a:pt x="154654" y="141488"/>
                </a:lnTo>
                <a:lnTo>
                  <a:pt x="152314" y="144986"/>
                </a:lnTo>
                <a:lnTo>
                  <a:pt x="149962" y="148112"/>
                </a:lnTo>
                <a:lnTo>
                  <a:pt x="147598" y="150990"/>
                </a:lnTo>
                <a:lnTo>
                  <a:pt x="142858" y="156304"/>
                </a:lnTo>
                <a:lnTo>
                  <a:pt x="140482" y="158832"/>
                </a:lnTo>
                <a:lnTo>
                  <a:pt x="137310" y="161312"/>
                </a:lnTo>
                <a:lnTo>
                  <a:pt x="133608" y="163758"/>
                </a:lnTo>
                <a:lnTo>
                  <a:pt x="129554" y="166183"/>
                </a:lnTo>
                <a:lnTo>
                  <a:pt x="126055" y="168594"/>
                </a:lnTo>
                <a:lnTo>
                  <a:pt x="122932" y="170994"/>
                </a:lnTo>
                <a:lnTo>
                  <a:pt x="120053" y="173388"/>
                </a:lnTo>
                <a:lnTo>
                  <a:pt x="116548" y="174984"/>
                </a:lnTo>
                <a:lnTo>
                  <a:pt x="112624" y="176048"/>
                </a:lnTo>
                <a:lnTo>
                  <a:pt x="108419" y="176757"/>
                </a:lnTo>
                <a:lnTo>
                  <a:pt x="104029" y="177231"/>
                </a:lnTo>
                <a:lnTo>
                  <a:pt x="99515" y="177546"/>
                </a:lnTo>
                <a:lnTo>
                  <a:pt x="91059" y="177896"/>
                </a:lnTo>
                <a:lnTo>
                  <a:pt x="84656" y="178052"/>
                </a:lnTo>
                <a:lnTo>
                  <a:pt x="72796" y="178140"/>
                </a:lnTo>
                <a:lnTo>
                  <a:pt x="64406" y="177358"/>
                </a:lnTo>
                <a:lnTo>
                  <a:pt x="23717" y="172517"/>
                </a:lnTo>
                <a:lnTo>
                  <a:pt x="8113" y="171119"/>
                </a:lnTo>
                <a:lnTo>
                  <a:pt x="3639" y="171059"/>
                </a:lnTo>
                <a:lnTo>
                  <a:pt x="0" y="1710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InkAnnotation342"/>
          <p:cNvSpPr/>
          <p:nvPr/>
        </p:nvSpPr>
        <p:spPr>
          <a:xfrm>
            <a:off x="5736456" y="2864643"/>
            <a:ext cx="53653" cy="48917"/>
          </a:xfrm>
          <a:custGeom>
            <a:avLst/>
            <a:gdLst/>
            <a:ahLst/>
            <a:cxnLst/>
            <a:rect l="0" t="0" r="0" b="0"/>
            <a:pathLst>
              <a:path w="53653" h="48917">
                <a:moveTo>
                  <a:pt x="7119" y="0"/>
                </a:moveTo>
                <a:lnTo>
                  <a:pt x="3327" y="0"/>
                </a:lnTo>
                <a:lnTo>
                  <a:pt x="2208" y="794"/>
                </a:lnTo>
                <a:lnTo>
                  <a:pt x="1464" y="2117"/>
                </a:lnTo>
                <a:lnTo>
                  <a:pt x="62" y="6850"/>
                </a:lnTo>
                <a:lnTo>
                  <a:pt x="33" y="7742"/>
                </a:lnTo>
                <a:lnTo>
                  <a:pt x="0" y="10850"/>
                </a:lnTo>
                <a:lnTo>
                  <a:pt x="785" y="12789"/>
                </a:lnTo>
                <a:lnTo>
                  <a:pt x="2103" y="14876"/>
                </a:lnTo>
                <a:lnTo>
                  <a:pt x="6128" y="20137"/>
                </a:lnTo>
                <a:lnTo>
                  <a:pt x="7252" y="21362"/>
                </a:lnTo>
                <a:lnTo>
                  <a:pt x="10617" y="24841"/>
                </a:lnTo>
                <a:lnTo>
                  <a:pt x="11832" y="26879"/>
                </a:lnTo>
                <a:lnTo>
                  <a:pt x="12643" y="29032"/>
                </a:lnTo>
                <a:lnTo>
                  <a:pt x="13182" y="31261"/>
                </a:lnTo>
                <a:lnTo>
                  <a:pt x="14336" y="32747"/>
                </a:lnTo>
                <a:lnTo>
                  <a:pt x="15899" y="33738"/>
                </a:lnTo>
                <a:lnTo>
                  <a:pt x="17734" y="34398"/>
                </a:lnTo>
                <a:lnTo>
                  <a:pt x="19753" y="35632"/>
                </a:lnTo>
                <a:lnTo>
                  <a:pt x="21891" y="37249"/>
                </a:lnTo>
                <a:lnTo>
                  <a:pt x="24110" y="39120"/>
                </a:lnTo>
                <a:lnTo>
                  <a:pt x="26384" y="40368"/>
                </a:lnTo>
                <a:lnTo>
                  <a:pt x="31026" y="41754"/>
                </a:lnTo>
                <a:lnTo>
                  <a:pt x="33376" y="42917"/>
                </a:lnTo>
                <a:lnTo>
                  <a:pt x="35737" y="44486"/>
                </a:lnTo>
                <a:lnTo>
                  <a:pt x="38104" y="46326"/>
                </a:lnTo>
                <a:lnTo>
                  <a:pt x="40475" y="47553"/>
                </a:lnTo>
                <a:lnTo>
                  <a:pt x="45227" y="48916"/>
                </a:lnTo>
                <a:lnTo>
                  <a:pt x="47606" y="48486"/>
                </a:lnTo>
                <a:lnTo>
                  <a:pt x="49984" y="47405"/>
                </a:lnTo>
                <a:lnTo>
                  <a:pt x="52365" y="45891"/>
                </a:lnTo>
                <a:lnTo>
                  <a:pt x="53652" y="455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InkAnnotation343"/>
          <p:cNvSpPr/>
          <p:nvPr/>
        </p:nvSpPr>
        <p:spPr>
          <a:xfrm>
            <a:off x="6107906" y="2628900"/>
            <a:ext cx="242877" cy="28576"/>
          </a:xfrm>
          <a:custGeom>
            <a:avLst/>
            <a:gdLst/>
            <a:ahLst/>
            <a:cxnLst/>
            <a:rect l="0" t="0" r="0" b="0"/>
            <a:pathLst>
              <a:path w="242877" h="28576">
                <a:moveTo>
                  <a:pt x="0" y="0"/>
                </a:moveTo>
                <a:lnTo>
                  <a:pt x="6151" y="6150"/>
                </a:lnTo>
                <a:lnTo>
                  <a:pt x="8819" y="6702"/>
                </a:lnTo>
                <a:lnTo>
                  <a:pt x="14784" y="7012"/>
                </a:lnTo>
                <a:lnTo>
                  <a:pt x="23911" y="7118"/>
                </a:lnTo>
                <a:lnTo>
                  <a:pt x="26259" y="7920"/>
                </a:lnTo>
                <a:lnTo>
                  <a:pt x="28619" y="9248"/>
                </a:lnTo>
                <a:lnTo>
                  <a:pt x="30985" y="10928"/>
                </a:lnTo>
                <a:lnTo>
                  <a:pt x="33357" y="12048"/>
                </a:lnTo>
                <a:lnTo>
                  <a:pt x="35731" y="12794"/>
                </a:lnTo>
                <a:lnTo>
                  <a:pt x="41281" y="13624"/>
                </a:lnTo>
                <a:lnTo>
                  <a:pt x="44983" y="13845"/>
                </a:lnTo>
                <a:lnTo>
                  <a:pt x="52536" y="14091"/>
                </a:lnTo>
                <a:lnTo>
                  <a:pt x="63853" y="14248"/>
                </a:lnTo>
                <a:lnTo>
                  <a:pt x="66381" y="14261"/>
                </a:lnTo>
                <a:lnTo>
                  <a:pt x="69654" y="15064"/>
                </a:lnTo>
                <a:lnTo>
                  <a:pt x="73423" y="16392"/>
                </a:lnTo>
                <a:lnTo>
                  <a:pt x="77524" y="18072"/>
                </a:lnTo>
                <a:lnTo>
                  <a:pt x="81052" y="19191"/>
                </a:lnTo>
                <a:lnTo>
                  <a:pt x="84197" y="19938"/>
                </a:lnTo>
                <a:lnTo>
                  <a:pt x="90602" y="20767"/>
                </a:lnTo>
                <a:lnTo>
                  <a:pt x="94532" y="20988"/>
                </a:lnTo>
                <a:lnTo>
                  <a:pt x="103133" y="21234"/>
                </a:lnTo>
                <a:lnTo>
                  <a:pt x="126304" y="21405"/>
                </a:lnTo>
                <a:lnTo>
                  <a:pt x="130241" y="22207"/>
                </a:lnTo>
                <a:lnTo>
                  <a:pt x="133658" y="23536"/>
                </a:lnTo>
                <a:lnTo>
                  <a:pt x="136730" y="25215"/>
                </a:lnTo>
                <a:lnTo>
                  <a:pt x="139573" y="26335"/>
                </a:lnTo>
                <a:lnTo>
                  <a:pt x="142261" y="27082"/>
                </a:lnTo>
                <a:lnTo>
                  <a:pt x="148158" y="27911"/>
                </a:lnTo>
                <a:lnTo>
                  <a:pt x="151953" y="28132"/>
                </a:lnTo>
                <a:lnTo>
                  <a:pt x="159610" y="28378"/>
                </a:lnTo>
                <a:lnTo>
                  <a:pt x="169177" y="28516"/>
                </a:lnTo>
                <a:lnTo>
                  <a:pt x="242876" y="28575"/>
                </a:lnTo>
                <a:lnTo>
                  <a:pt x="235744" y="285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InkAnnotation344"/>
          <p:cNvSpPr/>
          <p:nvPr/>
        </p:nvSpPr>
        <p:spPr>
          <a:xfrm>
            <a:off x="8376480" y="2836192"/>
            <a:ext cx="510346" cy="55931"/>
          </a:xfrm>
          <a:custGeom>
            <a:avLst/>
            <a:gdLst/>
            <a:ahLst/>
            <a:cxnLst/>
            <a:rect l="0" t="0" r="0" b="0"/>
            <a:pathLst>
              <a:path w="510346" h="55931">
                <a:moveTo>
                  <a:pt x="0" y="10868"/>
                </a:moveTo>
                <a:lnTo>
                  <a:pt x="2944" y="14654"/>
                </a:lnTo>
                <a:lnTo>
                  <a:pt x="10946" y="24015"/>
                </a:lnTo>
                <a:lnTo>
                  <a:pt x="17075" y="30256"/>
                </a:lnTo>
                <a:lnTo>
                  <a:pt x="21954" y="34417"/>
                </a:lnTo>
                <a:lnTo>
                  <a:pt x="26795" y="37985"/>
                </a:lnTo>
                <a:lnTo>
                  <a:pt x="31609" y="41157"/>
                </a:lnTo>
                <a:lnTo>
                  <a:pt x="36407" y="44065"/>
                </a:lnTo>
                <a:lnTo>
                  <a:pt x="41193" y="46004"/>
                </a:lnTo>
                <a:lnTo>
                  <a:pt x="50743" y="48159"/>
                </a:lnTo>
                <a:lnTo>
                  <a:pt x="55512" y="47940"/>
                </a:lnTo>
                <a:lnTo>
                  <a:pt x="65045" y="45579"/>
                </a:lnTo>
                <a:lnTo>
                  <a:pt x="69809" y="43839"/>
                </a:lnTo>
                <a:lnTo>
                  <a:pt x="74573" y="41885"/>
                </a:lnTo>
                <a:lnTo>
                  <a:pt x="79337" y="39788"/>
                </a:lnTo>
                <a:lnTo>
                  <a:pt x="83305" y="37597"/>
                </a:lnTo>
                <a:lnTo>
                  <a:pt x="86746" y="35342"/>
                </a:lnTo>
                <a:lnTo>
                  <a:pt x="89833" y="33045"/>
                </a:lnTo>
                <a:lnTo>
                  <a:pt x="93479" y="30720"/>
                </a:lnTo>
                <a:lnTo>
                  <a:pt x="97496" y="28376"/>
                </a:lnTo>
                <a:lnTo>
                  <a:pt x="101762" y="26020"/>
                </a:lnTo>
                <a:lnTo>
                  <a:pt x="110736" y="21285"/>
                </a:lnTo>
                <a:lnTo>
                  <a:pt x="115351" y="18911"/>
                </a:lnTo>
                <a:lnTo>
                  <a:pt x="120810" y="16535"/>
                </a:lnTo>
                <a:lnTo>
                  <a:pt x="126831" y="14157"/>
                </a:lnTo>
                <a:lnTo>
                  <a:pt x="133224" y="11778"/>
                </a:lnTo>
                <a:lnTo>
                  <a:pt x="139075" y="9398"/>
                </a:lnTo>
                <a:lnTo>
                  <a:pt x="144563" y="7018"/>
                </a:lnTo>
                <a:lnTo>
                  <a:pt x="149809" y="4638"/>
                </a:lnTo>
                <a:lnTo>
                  <a:pt x="159871" y="1992"/>
                </a:lnTo>
                <a:lnTo>
                  <a:pt x="183263" y="155"/>
                </a:lnTo>
                <a:lnTo>
                  <a:pt x="189821" y="0"/>
                </a:lnTo>
                <a:lnTo>
                  <a:pt x="197497" y="2048"/>
                </a:lnTo>
                <a:lnTo>
                  <a:pt x="201766" y="3705"/>
                </a:lnTo>
                <a:lnTo>
                  <a:pt x="211568" y="6038"/>
                </a:lnTo>
                <a:lnTo>
                  <a:pt x="214324" y="7159"/>
                </a:lnTo>
                <a:lnTo>
                  <a:pt x="216954" y="8700"/>
                </a:lnTo>
                <a:lnTo>
                  <a:pt x="219500" y="10522"/>
                </a:lnTo>
                <a:lnTo>
                  <a:pt x="221992" y="12530"/>
                </a:lnTo>
                <a:lnTo>
                  <a:pt x="224446" y="14661"/>
                </a:lnTo>
                <a:lnTo>
                  <a:pt x="226878" y="16877"/>
                </a:lnTo>
                <a:lnTo>
                  <a:pt x="230086" y="19147"/>
                </a:lnTo>
                <a:lnTo>
                  <a:pt x="233811" y="21455"/>
                </a:lnTo>
                <a:lnTo>
                  <a:pt x="237883" y="23787"/>
                </a:lnTo>
                <a:lnTo>
                  <a:pt x="241391" y="26136"/>
                </a:lnTo>
                <a:lnTo>
                  <a:pt x="244524" y="28495"/>
                </a:lnTo>
                <a:lnTo>
                  <a:pt x="247406" y="30862"/>
                </a:lnTo>
                <a:lnTo>
                  <a:pt x="252725" y="33491"/>
                </a:lnTo>
                <a:lnTo>
                  <a:pt x="255254" y="34192"/>
                </a:lnTo>
                <a:lnTo>
                  <a:pt x="257734" y="35454"/>
                </a:lnTo>
                <a:lnTo>
                  <a:pt x="260181" y="37089"/>
                </a:lnTo>
                <a:lnTo>
                  <a:pt x="262607" y="38972"/>
                </a:lnTo>
                <a:lnTo>
                  <a:pt x="265811" y="40227"/>
                </a:lnTo>
                <a:lnTo>
                  <a:pt x="280243" y="42243"/>
                </a:lnTo>
                <a:lnTo>
                  <a:pt x="283124" y="42408"/>
                </a:lnTo>
                <a:lnTo>
                  <a:pt x="290560" y="40475"/>
                </a:lnTo>
                <a:lnTo>
                  <a:pt x="294765" y="38848"/>
                </a:lnTo>
                <a:lnTo>
                  <a:pt x="308013" y="35444"/>
                </a:lnTo>
                <a:lnTo>
                  <a:pt x="311957" y="33907"/>
                </a:lnTo>
                <a:lnTo>
                  <a:pt x="316173" y="32088"/>
                </a:lnTo>
                <a:lnTo>
                  <a:pt x="325091" y="27951"/>
                </a:lnTo>
                <a:lnTo>
                  <a:pt x="329693" y="25736"/>
                </a:lnTo>
                <a:lnTo>
                  <a:pt x="333554" y="23466"/>
                </a:lnTo>
                <a:lnTo>
                  <a:pt x="336923" y="21159"/>
                </a:lnTo>
                <a:lnTo>
                  <a:pt x="339960" y="18827"/>
                </a:lnTo>
                <a:lnTo>
                  <a:pt x="345455" y="16236"/>
                </a:lnTo>
                <a:lnTo>
                  <a:pt x="351336" y="15085"/>
                </a:lnTo>
                <a:lnTo>
                  <a:pt x="368824" y="14285"/>
                </a:lnTo>
                <a:lnTo>
                  <a:pt x="376274" y="16335"/>
                </a:lnTo>
                <a:lnTo>
                  <a:pt x="380483" y="17992"/>
                </a:lnTo>
                <a:lnTo>
                  <a:pt x="384876" y="19891"/>
                </a:lnTo>
                <a:lnTo>
                  <a:pt x="393992" y="24118"/>
                </a:lnTo>
                <a:lnTo>
                  <a:pt x="401217" y="26525"/>
                </a:lnTo>
                <a:lnTo>
                  <a:pt x="404256" y="27167"/>
                </a:lnTo>
                <a:lnTo>
                  <a:pt x="407075" y="29183"/>
                </a:lnTo>
                <a:lnTo>
                  <a:pt x="409748" y="32114"/>
                </a:lnTo>
                <a:lnTo>
                  <a:pt x="412325" y="35655"/>
                </a:lnTo>
                <a:lnTo>
                  <a:pt x="414835" y="38016"/>
                </a:lnTo>
                <a:lnTo>
                  <a:pt x="417304" y="39591"/>
                </a:lnTo>
                <a:lnTo>
                  <a:pt x="422955" y="42133"/>
                </a:lnTo>
                <a:lnTo>
                  <a:pt x="430759" y="45909"/>
                </a:lnTo>
                <a:lnTo>
                  <a:pt x="437402" y="48116"/>
                </a:lnTo>
                <a:lnTo>
                  <a:pt x="440286" y="48705"/>
                </a:lnTo>
                <a:lnTo>
                  <a:pt x="442207" y="49891"/>
                </a:lnTo>
                <a:lnTo>
                  <a:pt x="443489" y="51476"/>
                </a:lnTo>
                <a:lnTo>
                  <a:pt x="444342" y="53326"/>
                </a:lnTo>
                <a:lnTo>
                  <a:pt x="446500" y="54560"/>
                </a:lnTo>
                <a:lnTo>
                  <a:pt x="453129" y="55930"/>
                </a:lnTo>
                <a:lnTo>
                  <a:pt x="461368" y="54422"/>
                </a:lnTo>
                <a:lnTo>
                  <a:pt x="465787" y="52909"/>
                </a:lnTo>
                <a:lnTo>
                  <a:pt x="469527" y="51106"/>
                </a:lnTo>
                <a:lnTo>
                  <a:pt x="472814" y="49111"/>
                </a:lnTo>
                <a:lnTo>
                  <a:pt x="475800" y="46987"/>
                </a:lnTo>
                <a:lnTo>
                  <a:pt x="483349" y="44627"/>
                </a:lnTo>
                <a:lnTo>
                  <a:pt x="487585" y="43997"/>
                </a:lnTo>
                <a:lnTo>
                  <a:pt x="491997" y="41990"/>
                </a:lnTo>
                <a:lnTo>
                  <a:pt x="496525" y="39065"/>
                </a:lnTo>
                <a:lnTo>
                  <a:pt x="510345" y="284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330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3.) - 16x</a:t>
            </a:r>
            <a:r>
              <a:rPr lang="en-US" sz="4400" b="0" i="0" u="none" strike="noStrike" kern="1200" baseline="30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</a:t>
            </a:r>
            <a:r>
              <a:rPr lang="en-US" sz="4400" b="0" i="0" u="none" strike="noStrike" kern="1200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+ 0x + 4 = 0 </a:t>
            </a:r>
            <a:endParaRPr lang="en-US" dirty="0"/>
          </a:p>
        </p:txBody>
      </p:sp>
      <p:grpSp>
        <p:nvGrpSpPr>
          <p:cNvPr id="153" name="Group 152"/>
          <p:cNvGrpSpPr/>
          <p:nvPr/>
        </p:nvGrpSpPr>
        <p:grpSpPr>
          <a:xfrm>
            <a:off x="242978" y="1285875"/>
            <a:ext cx="8486394" cy="3879049"/>
            <a:chOff x="242978" y="1285875"/>
            <a:chExt cx="8486394" cy="3879049"/>
          </a:xfrm>
        </p:grpSpPr>
        <p:sp>
          <p:nvSpPr>
            <p:cNvPr id="3" name="SMARTInkAnnotation0"/>
            <p:cNvSpPr/>
            <p:nvPr/>
          </p:nvSpPr>
          <p:spPr>
            <a:xfrm>
              <a:off x="242978" y="1407336"/>
              <a:ext cx="314235" cy="142849"/>
            </a:xfrm>
            <a:custGeom>
              <a:avLst/>
              <a:gdLst/>
              <a:ahLst/>
              <a:cxnLst/>
              <a:rect l="0" t="0" r="0" b="0"/>
              <a:pathLst>
                <a:path w="314235" h="142849">
                  <a:moveTo>
                    <a:pt x="164215" y="49989"/>
                  </a:moveTo>
                  <a:lnTo>
                    <a:pt x="164215" y="39140"/>
                  </a:lnTo>
                  <a:lnTo>
                    <a:pt x="163422" y="37993"/>
                  </a:lnTo>
                  <a:lnTo>
                    <a:pt x="162099" y="37229"/>
                  </a:lnTo>
                  <a:lnTo>
                    <a:pt x="160423" y="36720"/>
                  </a:lnTo>
                  <a:lnTo>
                    <a:pt x="159306" y="35586"/>
                  </a:lnTo>
                  <a:lnTo>
                    <a:pt x="158561" y="34037"/>
                  </a:lnTo>
                  <a:lnTo>
                    <a:pt x="158064" y="32211"/>
                  </a:lnTo>
                  <a:lnTo>
                    <a:pt x="156940" y="30993"/>
                  </a:lnTo>
                  <a:lnTo>
                    <a:pt x="155396" y="30181"/>
                  </a:lnTo>
                  <a:lnTo>
                    <a:pt x="153573" y="29640"/>
                  </a:lnTo>
                  <a:lnTo>
                    <a:pt x="152358" y="28485"/>
                  </a:lnTo>
                  <a:lnTo>
                    <a:pt x="151548" y="26922"/>
                  </a:lnTo>
                  <a:lnTo>
                    <a:pt x="150248" y="22502"/>
                  </a:lnTo>
                  <a:lnTo>
                    <a:pt x="147953" y="19780"/>
                  </a:lnTo>
                  <a:lnTo>
                    <a:pt x="146230" y="17944"/>
                  </a:lnTo>
                  <a:lnTo>
                    <a:pt x="142700" y="15131"/>
                  </a:lnTo>
                  <a:lnTo>
                    <a:pt x="137966" y="11669"/>
                  </a:lnTo>
                  <a:lnTo>
                    <a:pt x="132428" y="7774"/>
                  </a:lnTo>
                  <a:lnTo>
                    <a:pt x="124158" y="3445"/>
                  </a:lnTo>
                  <a:lnTo>
                    <a:pt x="117837" y="1522"/>
                  </a:lnTo>
                  <a:lnTo>
                    <a:pt x="109022" y="439"/>
                  </a:lnTo>
                  <a:lnTo>
                    <a:pt x="101056" y="185"/>
                  </a:lnTo>
                  <a:lnTo>
                    <a:pt x="87916" y="22"/>
                  </a:lnTo>
                  <a:lnTo>
                    <a:pt x="79769" y="0"/>
                  </a:lnTo>
                  <a:lnTo>
                    <a:pt x="70856" y="2107"/>
                  </a:lnTo>
                  <a:lnTo>
                    <a:pt x="62398" y="4895"/>
                  </a:lnTo>
                  <a:lnTo>
                    <a:pt x="55992" y="6135"/>
                  </a:lnTo>
                  <a:lnTo>
                    <a:pt x="50500" y="8802"/>
                  </a:lnTo>
                  <a:lnTo>
                    <a:pt x="45413" y="12634"/>
                  </a:lnTo>
                  <a:lnTo>
                    <a:pt x="40506" y="16982"/>
                  </a:lnTo>
                  <a:lnTo>
                    <a:pt x="37292" y="19253"/>
                  </a:lnTo>
                  <a:lnTo>
                    <a:pt x="33562" y="21561"/>
                  </a:lnTo>
                  <a:lnTo>
                    <a:pt x="29489" y="23893"/>
                  </a:lnTo>
                  <a:lnTo>
                    <a:pt x="25978" y="27035"/>
                  </a:lnTo>
                  <a:lnTo>
                    <a:pt x="22845" y="30718"/>
                  </a:lnTo>
                  <a:lnTo>
                    <a:pt x="19962" y="34760"/>
                  </a:lnTo>
                  <a:lnTo>
                    <a:pt x="17246" y="38249"/>
                  </a:lnTo>
                  <a:lnTo>
                    <a:pt x="14642" y="41368"/>
                  </a:lnTo>
                  <a:lnTo>
                    <a:pt x="12112" y="44242"/>
                  </a:lnTo>
                  <a:lnTo>
                    <a:pt x="10426" y="47745"/>
                  </a:lnTo>
                  <a:lnTo>
                    <a:pt x="9301" y="51668"/>
                  </a:lnTo>
                  <a:lnTo>
                    <a:pt x="8552" y="55871"/>
                  </a:lnTo>
                  <a:lnTo>
                    <a:pt x="8052" y="59466"/>
                  </a:lnTo>
                  <a:lnTo>
                    <a:pt x="7719" y="62657"/>
                  </a:lnTo>
                  <a:lnTo>
                    <a:pt x="7497" y="65578"/>
                  </a:lnTo>
                  <a:lnTo>
                    <a:pt x="6555" y="69113"/>
                  </a:lnTo>
                  <a:lnTo>
                    <a:pt x="5134" y="73057"/>
                  </a:lnTo>
                  <a:lnTo>
                    <a:pt x="3392" y="77273"/>
                  </a:lnTo>
                  <a:lnTo>
                    <a:pt x="2231" y="80878"/>
                  </a:lnTo>
                  <a:lnTo>
                    <a:pt x="1457" y="84076"/>
                  </a:lnTo>
                  <a:lnTo>
                    <a:pt x="941" y="87001"/>
                  </a:lnTo>
                  <a:lnTo>
                    <a:pt x="597" y="90538"/>
                  </a:lnTo>
                  <a:lnTo>
                    <a:pt x="368" y="94484"/>
                  </a:lnTo>
                  <a:lnTo>
                    <a:pt x="113" y="102308"/>
                  </a:lnTo>
                  <a:lnTo>
                    <a:pt x="0" y="108431"/>
                  </a:lnTo>
                  <a:lnTo>
                    <a:pt x="763" y="111175"/>
                  </a:lnTo>
                  <a:lnTo>
                    <a:pt x="2066" y="113799"/>
                  </a:lnTo>
                  <a:lnTo>
                    <a:pt x="3729" y="116341"/>
                  </a:lnTo>
                  <a:lnTo>
                    <a:pt x="4837" y="119623"/>
                  </a:lnTo>
                  <a:lnTo>
                    <a:pt x="5576" y="123399"/>
                  </a:lnTo>
                  <a:lnTo>
                    <a:pt x="6068" y="127504"/>
                  </a:lnTo>
                  <a:lnTo>
                    <a:pt x="7190" y="130241"/>
                  </a:lnTo>
                  <a:lnTo>
                    <a:pt x="8732" y="132065"/>
                  </a:lnTo>
                  <a:lnTo>
                    <a:pt x="12562" y="134886"/>
                  </a:lnTo>
                  <a:lnTo>
                    <a:pt x="16910" y="138785"/>
                  </a:lnTo>
                  <a:lnTo>
                    <a:pt x="19974" y="140142"/>
                  </a:lnTo>
                  <a:lnTo>
                    <a:pt x="27612" y="141651"/>
                  </a:lnTo>
                  <a:lnTo>
                    <a:pt x="37045" y="142500"/>
                  </a:lnTo>
                  <a:lnTo>
                    <a:pt x="44867" y="142751"/>
                  </a:lnTo>
                  <a:lnTo>
                    <a:pt x="63207" y="142848"/>
                  </a:lnTo>
                  <a:lnTo>
                    <a:pt x="66714" y="142057"/>
                  </a:lnTo>
                  <a:lnTo>
                    <a:pt x="72727" y="139062"/>
                  </a:lnTo>
                  <a:lnTo>
                    <a:pt x="80162" y="135085"/>
                  </a:lnTo>
                  <a:lnTo>
                    <a:pt x="89552" y="130672"/>
                  </a:lnTo>
                  <a:lnTo>
                    <a:pt x="95390" y="128384"/>
                  </a:lnTo>
                  <a:lnTo>
                    <a:pt x="101663" y="126064"/>
                  </a:lnTo>
                  <a:lnTo>
                    <a:pt x="106639" y="123725"/>
                  </a:lnTo>
                  <a:lnTo>
                    <a:pt x="110750" y="121371"/>
                  </a:lnTo>
                  <a:lnTo>
                    <a:pt x="114284" y="119008"/>
                  </a:lnTo>
                  <a:lnTo>
                    <a:pt x="118228" y="115846"/>
                  </a:lnTo>
                  <a:lnTo>
                    <a:pt x="122445" y="112149"/>
                  </a:lnTo>
                  <a:lnTo>
                    <a:pt x="126843" y="108098"/>
                  </a:lnTo>
                  <a:lnTo>
                    <a:pt x="131363" y="104603"/>
                  </a:lnTo>
                  <a:lnTo>
                    <a:pt x="135963" y="101480"/>
                  </a:lnTo>
                  <a:lnTo>
                    <a:pt x="140618" y="98604"/>
                  </a:lnTo>
                  <a:lnTo>
                    <a:pt x="144515" y="95099"/>
                  </a:lnTo>
                  <a:lnTo>
                    <a:pt x="147907" y="91174"/>
                  </a:lnTo>
                  <a:lnTo>
                    <a:pt x="150962" y="86971"/>
                  </a:lnTo>
                  <a:lnTo>
                    <a:pt x="153792" y="83375"/>
                  </a:lnTo>
                  <a:lnTo>
                    <a:pt x="156473" y="80184"/>
                  </a:lnTo>
                  <a:lnTo>
                    <a:pt x="159053" y="77262"/>
                  </a:lnTo>
                  <a:lnTo>
                    <a:pt x="160774" y="73727"/>
                  </a:lnTo>
                  <a:lnTo>
                    <a:pt x="161921" y="69783"/>
                  </a:lnTo>
                  <a:lnTo>
                    <a:pt x="162686" y="65566"/>
                  </a:lnTo>
                  <a:lnTo>
                    <a:pt x="163196" y="61961"/>
                  </a:lnTo>
                  <a:lnTo>
                    <a:pt x="163536" y="58764"/>
                  </a:lnTo>
                  <a:lnTo>
                    <a:pt x="163762" y="55839"/>
                  </a:lnTo>
                  <a:lnTo>
                    <a:pt x="164707" y="53095"/>
                  </a:lnTo>
                  <a:lnTo>
                    <a:pt x="166131" y="50472"/>
                  </a:lnTo>
                  <a:lnTo>
                    <a:pt x="167873" y="47930"/>
                  </a:lnTo>
                  <a:lnTo>
                    <a:pt x="169035" y="45441"/>
                  </a:lnTo>
                  <a:lnTo>
                    <a:pt x="169810" y="42988"/>
                  </a:lnTo>
                  <a:lnTo>
                    <a:pt x="170327" y="40559"/>
                  </a:lnTo>
                  <a:lnTo>
                    <a:pt x="170671" y="38146"/>
                  </a:lnTo>
                  <a:lnTo>
                    <a:pt x="170900" y="35743"/>
                  </a:lnTo>
                  <a:lnTo>
                    <a:pt x="171053" y="33348"/>
                  </a:lnTo>
                  <a:lnTo>
                    <a:pt x="171948" y="30958"/>
                  </a:lnTo>
                  <a:lnTo>
                    <a:pt x="173340" y="28570"/>
                  </a:lnTo>
                  <a:lnTo>
                    <a:pt x="175061" y="26185"/>
                  </a:lnTo>
                  <a:lnTo>
                    <a:pt x="176208" y="23801"/>
                  </a:lnTo>
                  <a:lnTo>
                    <a:pt x="176973" y="21418"/>
                  </a:lnTo>
                  <a:lnTo>
                    <a:pt x="177483" y="19035"/>
                  </a:lnTo>
                  <a:lnTo>
                    <a:pt x="177029" y="17447"/>
                  </a:lnTo>
                  <a:lnTo>
                    <a:pt x="175933" y="16388"/>
                  </a:lnTo>
                  <a:lnTo>
                    <a:pt x="171439" y="14306"/>
                  </a:lnTo>
                  <a:lnTo>
                    <a:pt x="167590" y="14281"/>
                  </a:lnTo>
                  <a:lnTo>
                    <a:pt x="166465" y="15071"/>
                  </a:lnTo>
                  <a:lnTo>
                    <a:pt x="165715" y="16392"/>
                  </a:lnTo>
                  <a:lnTo>
                    <a:pt x="164882" y="19975"/>
                  </a:lnTo>
                  <a:lnTo>
                    <a:pt x="164512" y="24214"/>
                  </a:lnTo>
                  <a:lnTo>
                    <a:pt x="164413" y="26456"/>
                  </a:lnTo>
                  <a:lnTo>
                    <a:pt x="164303" y="31063"/>
                  </a:lnTo>
                  <a:lnTo>
                    <a:pt x="164241" y="38119"/>
                  </a:lnTo>
                  <a:lnTo>
                    <a:pt x="165820" y="43663"/>
                  </a:lnTo>
                  <a:lnTo>
                    <a:pt x="168460" y="51328"/>
                  </a:lnTo>
                  <a:lnTo>
                    <a:pt x="171808" y="60406"/>
                  </a:lnTo>
                  <a:lnTo>
                    <a:pt x="174040" y="68046"/>
                  </a:lnTo>
                  <a:lnTo>
                    <a:pt x="175527" y="74727"/>
                  </a:lnTo>
                  <a:lnTo>
                    <a:pt x="176519" y="80769"/>
                  </a:lnTo>
                  <a:lnTo>
                    <a:pt x="177974" y="85590"/>
                  </a:lnTo>
                  <a:lnTo>
                    <a:pt x="179738" y="89598"/>
                  </a:lnTo>
                  <a:lnTo>
                    <a:pt x="181707" y="93063"/>
                  </a:lnTo>
                  <a:lnTo>
                    <a:pt x="183020" y="96168"/>
                  </a:lnTo>
                  <a:lnTo>
                    <a:pt x="183896" y="99031"/>
                  </a:lnTo>
                  <a:lnTo>
                    <a:pt x="184479" y="101734"/>
                  </a:lnTo>
                  <a:lnTo>
                    <a:pt x="184869" y="105122"/>
                  </a:lnTo>
                  <a:lnTo>
                    <a:pt x="185128" y="108970"/>
                  </a:lnTo>
                  <a:lnTo>
                    <a:pt x="185301" y="113122"/>
                  </a:lnTo>
                  <a:lnTo>
                    <a:pt x="186210" y="116684"/>
                  </a:lnTo>
                  <a:lnTo>
                    <a:pt x="187610" y="119852"/>
                  </a:lnTo>
                  <a:lnTo>
                    <a:pt x="189336" y="122758"/>
                  </a:lnTo>
                  <a:lnTo>
                    <a:pt x="191282" y="124695"/>
                  </a:lnTo>
                  <a:lnTo>
                    <a:pt x="193372" y="125987"/>
                  </a:lnTo>
                  <a:lnTo>
                    <a:pt x="202223" y="129921"/>
                  </a:lnTo>
                  <a:lnTo>
                    <a:pt x="209683" y="133139"/>
                  </a:lnTo>
                  <a:lnTo>
                    <a:pt x="215644" y="134569"/>
                  </a:lnTo>
                  <a:lnTo>
                    <a:pt x="223056" y="135205"/>
                  </a:lnTo>
                  <a:lnTo>
                    <a:pt x="227255" y="135375"/>
                  </a:lnTo>
                  <a:lnTo>
                    <a:pt x="230848" y="136281"/>
                  </a:lnTo>
                  <a:lnTo>
                    <a:pt x="240491" y="140556"/>
                  </a:lnTo>
                  <a:lnTo>
                    <a:pt x="248651" y="141835"/>
                  </a:lnTo>
                  <a:lnTo>
                    <a:pt x="252256" y="141382"/>
                  </a:lnTo>
                  <a:lnTo>
                    <a:pt x="255453" y="140286"/>
                  </a:lnTo>
                  <a:lnTo>
                    <a:pt x="258378" y="138762"/>
                  </a:lnTo>
                  <a:lnTo>
                    <a:pt x="265861" y="137068"/>
                  </a:lnTo>
                  <a:lnTo>
                    <a:pt x="273685" y="136316"/>
                  </a:lnTo>
                  <a:lnTo>
                    <a:pt x="279808" y="135981"/>
                  </a:lnTo>
                  <a:lnTo>
                    <a:pt x="282552" y="135098"/>
                  </a:lnTo>
                  <a:lnTo>
                    <a:pt x="290206" y="130857"/>
                  </a:lnTo>
                  <a:lnTo>
                    <a:pt x="298295" y="128453"/>
                  </a:lnTo>
                  <a:lnTo>
                    <a:pt x="306092" y="125079"/>
                  </a:lnTo>
                  <a:lnTo>
                    <a:pt x="314234" y="1214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"/>
            <p:cNvSpPr/>
            <p:nvPr/>
          </p:nvSpPr>
          <p:spPr>
            <a:xfrm>
              <a:off x="603364" y="1407321"/>
              <a:ext cx="168162" cy="135342"/>
            </a:xfrm>
            <a:custGeom>
              <a:avLst/>
              <a:gdLst/>
              <a:ahLst/>
              <a:cxnLst/>
              <a:rect l="0" t="0" r="0" b="0"/>
              <a:pathLst>
                <a:path w="168162" h="135342">
                  <a:moveTo>
                    <a:pt x="46717" y="7141"/>
                  </a:moveTo>
                  <a:lnTo>
                    <a:pt x="46717" y="3349"/>
                  </a:lnTo>
                  <a:lnTo>
                    <a:pt x="45923" y="2231"/>
                  </a:lnTo>
                  <a:lnTo>
                    <a:pt x="44600" y="1487"/>
                  </a:lnTo>
                  <a:lnTo>
                    <a:pt x="39581" y="0"/>
                  </a:lnTo>
                  <a:lnTo>
                    <a:pt x="39575" y="3790"/>
                  </a:lnTo>
                  <a:lnTo>
                    <a:pt x="38781" y="4907"/>
                  </a:lnTo>
                  <a:lnTo>
                    <a:pt x="37457" y="5652"/>
                  </a:lnTo>
                  <a:lnTo>
                    <a:pt x="35781" y="6148"/>
                  </a:lnTo>
                  <a:lnTo>
                    <a:pt x="31803" y="8816"/>
                  </a:lnTo>
                  <a:lnTo>
                    <a:pt x="27388" y="12648"/>
                  </a:lnTo>
                  <a:lnTo>
                    <a:pt x="22780" y="16997"/>
                  </a:lnTo>
                  <a:lnTo>
                    <a:pt x="21234" y="19268"/>
                  </a:lnTo>
                  <a:lnTo>
                    <a:pt x="20203" y="21576"/>
                  </a:lnTo>
                  <a:lnTo>
                    <a:pt x="19516" y="23908"/>
                  </a:lnTo>
                  <a:lnTo>
                    <a:pt x="18264" y="26256"/>
                  </a:lnTo>
                  <a:lnTo>
                    <a:pt x="16636" y="28616"/>
                  </a:lnTo>
                  <a:lnTo>
                    <a:pt x="14756" y="30983"/>
                  </a:lnTo>
                  <a:lnTo>
                    <a:pt x="12710" y="33354"/>
                  </a:lnTo>
                  <a:lnTo>
                    <a:pt x="10552" y="35729"/>
                  </a:lnTo>
                  <a:lnTo>
                    <a:pt x="8319" y="38106"/>
                  </a:lnTo>
                  <a:lnTo>
                    <a:pt x="6831" y="40484"/>
                  </a:lnTo>
                  <a:lnTo>
                    <a:pt x="5839" y="42864"/>
                  </a:lnTo>
                  <a:lnTo>
                    <a:pt x="5177" y="45243"/>
                  </a:lnTo>
                  <a:lnTo>
                    <a:pt x="3943" y="48418"/>
                  </a:lnTo>
                  <a:lnTo>
                    <a:pt x="2325" y="52121"/>
                  </a:lnTo>
                  <a:lnTo>
                    <a:pt x="454" y="56178"/>
                  </a:lnTo>
                  <a:lnTo>
                    <a:pt x="0" y="59676"/>
                  </a:lnTo>
                  <a:lnTo>
                    <a:pt x="491" y="62802"/>
                  </a:lnTo>
                  <a:lnTo>
                    <a:pt x="1612" y="65679"/>
                  </a:lnTo>
                  <a:lnTo>
                    <a:pt x="2360" y="68392"/>
                  </a:lnTo>
                  <a:lnTo>
                    <a:pt x="2858" y="70993"/>
                  </a:lnTo>
                  <a:lnTo>
                    <a:pt x="3190" y="73522"/>
                  </a:lnTo>
                  <a:lnTo>
                    <a:pt x="3411" y="76795"/>
                  </a:lnTo>
                  <a:lnTo>
                    <a:pt x="3559" y="80564"/>
                  </a:lnTo>
                  <a:lnTo>
                    <a:pt x="3796" y="94229"/>
                  </a:lnTo>
                  <a:lnTo>
                    <a:pt x="3837" y="102089"/>
                  </a:lnTo>
                  <a:lnTo>
                    <a:pt x="7018" y="106952"/>
                  </a:lnTo>
                  <a:lnTo>
                    <a:pt x="12313" y="113369"/>
                  </a:lnTo>
                  <a:lnTo>
                    <a:pt x="19018" y="120822"/>
                  </a:lnTo>
                  <a:lnTo>
                    <a:pt x="25076" y="125791"/>
                  </a:lnTo>
                  <a:lnTo>
                    <a:pt x="30702" y="129103"/>
                  </a:lnTo>
                  <a:lnTo>
                    <a:pt x="36041" y="131312"/>
                  </a:lnTo>
                  <a:lnTo>
                    <a:pt x="41187" y="132784"/>
                  </a:lnTo>
                  <a:lnTo>
                    <a:pt x="46205" y="133766"/>
                  </a:lnTo>
                  <a:lnTo>
                    <a:pt x="51138" y="134420"/>
                  </a:lnTo>
                  <a:lnTo>
                    <a:pt x="56808" y="134856"/>
                  </a:lnTo>
                  <a:lnTo>
                    <a:pt x="62969" y="135147"/>
                  </a:lnTo>
                  <a:lnTo>
                    <a:pt x="69458" y="135341"/>
                  </a:lnTo>
                  <a:lnTo>
                    <a:pt x="75371" y="134676"/>
                  </a:lnTo>
                  <a:lnTo>
                    <a:pt x="80901" y="133440"/>
                  </a:lnTo>
                  <a:lnTo>
                    <a:pt x="86175" y="131821"/>
                  </a:lnTo>
                  <a:lnTo>
                    <a:pt x="91279" y="130742"/>
                  </a:lnTo>
                  <a:lnTo>
                    <a:pt x="96268" y="130023"/>
                  </a:lnTo>
                  <a:lnTo>
                    <a:pt x="101183" y="129544"/>
                  </a:lnTo>
                  <a:lnTo>
                    <a:pt x="106840" y="128430"/>
                  </a:lnTo>
                  <a:lnTo>
                    <a:pt x="112992" y="126894"/>
                  </a:lnTo>
                  <a:lnTo>
                    <a:pt x="119476" y="125076"/>
                  </a:lnTo>
                  <a:lnTo>
                    <a:pt x="125385" y="123865"/>
                  </a:lnTo>
                  <a:lnTo>
                    <a:pt x="130912" y="123057"/>
                  </a:lnTo>
                  <a:lnTo>
                    <a:pt x="136185" y="122518"/>
                  </a:lnTo>
                  <a:lnTo>
                    <a:pt x="141287" y="121365"/>
                  </a:lnTo>
                  <a:lnTo>
                    <a:pt x="146276" y="119803"/>
                  </a:lnTo>
                  <a:lnTo>
                    <a:pt x="151189" y="117968"/>
                  </a:lnTo>
                  <a:lnTo>
                    <a:pt x="155259" y="116744"/>
                  </a:lnTo>
                  <a:lnTo>
                    <a:pt x="158766" y="115929"/>
                  </a:lnTo>
                  <a:lnTo>
                    <a:pt x="161898" y="115385"/>
                  </a:lnTo>
                  <a:lnTo>
                    <a:pt x="163985" y="114229"/>
                  </a:lnTo>
                  <a:lnTo>
                    <a:pt x="165377" y="112664"/>
                  </a:lnTo>
                  <a:lnTo>
                    <a:pt x="168161" y="1071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"/>
            <p:cNvSpPr/>
            <p:nvPr/>
          </p:nvSpPr>
          <p:spPr>
            <a:xfrm>
              <a:off x="842962" y="1428752"/>
              <a:ext cx="200026" cy="21430"/>
            </a:xfrm>
            <a:custGeom>
              <a:avLst/>
              <a:gdLst/>
              <a:ahLst/>
              <a:cxnLst/>
              <a:rect l="0" t="0" r="0" b="0"/>
              <a:pathLst>
                <a:path w="200026" h="21430">
                  <a:moveTo>
                    <a:pt x="0" y="21429"/>
                  </a:moveTo>
                  <a:lnTo>
                    <a:pt x="6151" y="21429"/>
                  </a:lnTo>
                  <a:lnTo>
                    <a:pt x="7276" y="20635"/>
                  </a:lnTo>
                  <a:lnTo>
                    <a:pt x="8819" y="19312"/>
                  </a:lnTo>
                  <a:lnTo>
                    <a:pt x="10642" y="17637"/>
                  </a:lnTo>
                  <a:lnTo>
                    <a:pt x="13445" y="16519"/>
                  </a:lnTo>
                  <a:lnTo>
                    <a:pt x="16901" y="15774"/>
                  </a:lnTo>
                  <a:lnTo>
                    <a:pt x="20792" y="15278"/>
                  </a:lnTo>
                  <a:lnTo>
                    <a:pt x="24974" y="14154"/>
                  </a:lnTo>
                  <a:lnTo>
                    <a:pt x="29349" y="12610"/>
                  </a:lnTo>
                  <a:lnTo>
                    <a:pt x="33854" y="10787"/>
                  </a:lnTo>
                  <a:lnTo>
                    <a:pt x="38444" y="9572"/>
                  </a:lnTo>
                  <a:lnTo>
                    <a:pt x="43092" y="8761"/>
                  </a:lnTo>
                  <a:lnTo>
                    <a:pt x="47778" y="8221"/>
                  </a:lnTo>
                  <a:lnTo>
                    <a:pt x="53283" y="7862"/>
                  </a:lnTo>
                  <a:lnTo>
                    <a:pt x="59335" y="7621"/>
                  </a:lnTo>
                  <a:lnTo>
                    <a:pt x="77112" y="7284"/>
                  </a:lnTo>
                  <a:lnTo>
                    <a:pt x="82364" y="7236"/>
                  </a:lnTo>
                  <a:lnTo>
                    <a:pt x="88247" y="6410"/>
                  </a:lnTo>
                  <a:lnTo>
                    <a:pt x="94550" y="5067"/>
                  </a:lnTo>
                  <a:lnTo>
                    <a:pt x="101133" y="3377"/>
                  </a:lnTo>
                  <a:lnTo>
                    <a:pt x="107110" y="2250"/>
                  </a:lnTo>
                  <a:lnTo>
                    <a:pt x="112681" y="1500"/>
                  </a:lnTo>
                  <a:lnTo>
                    <a:pt x="117983" y="999"/>
                  </a:lnTo>
                  <a:lnTo>
                    <a:pt x="123106" y="665"/>
                  </a:lnTo>
                  <a:lnTo>
                    <a:pt x="128108" y="443"/>
                  </a:lnTo>
                  <a:lnTo>
                    <a:pt x="138693" y="195"/>
                  </a:lnTo>
                  <a:lnTo>
                    <a:pt x="187611" y="0"/>
                  </a:lnTo>
                  <a:lnTo>
                    <a:pt x="190162" y="793"/>
                  </a:lnTo>
                  <a:lnTo>
                    <a:pt x="192656" y="2115"/>
                  </a:lnTo>
                  <a:lnTo>
                    <a:pt x="200025" y="71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3"/>
            <p:cNvSpPr/>
            <p:nvPr/>
          </p:nvSpPr>
          <p:spPr>
            <a:xfrm>
              <a:off x="900112" y="1493043"/>
              <a:ext cx="192882" cy="14289"/>
            </a:xfrm>
            <a:custGeom>
              <a:avLst/>
              <a:gdLst/>
              <a:ahLst/>
              <a:cxnLst/>
              <a:rect l="0" t="0" r="0" b="0"/>
              <a:pathLst>
                <a:path w="192882" h="14289">
                  <a:moveTo>
                    <a:pt x="0" y="14288"/>
                  </a:moveTo>
                  <a:lnTo>
                    <a:pt x="68458" y="14288"/>
                  </a:lnTo>
                  <a:lnTo>
                    <a:pt x="74213" y="13494"/>
                  </a:lnTo>
                  <a:lnTo>
                    <a:pt x="80432" y="12171"/>
                  </a:lnTo>
                  <a:lnTo>
                    <a:pt x="86959" y="10496"/>
                  </a:lnTo>
                  <a:lnTo>
                    <a:pt x="92898" y="9378"/>
                  </a:lnTo>
                  <a:lnTo>
                    <a:pt x="98444" y="8633"/>
                  </a:lnTo>
                  <a:lnTo>
                    <a:pt x="103730" y="8137"/>
                  </a:lnTo>
                  <a:lnTo>
                    <a:pt x="108840" y="7806"/>
                  </a:lnTo>
                  <a:lnTo>
                    <a:pt x="113835" y="7585"/>
                  </a:lnTo>
                  <a:lnTo>
                    <a:pt x="123619" y="7340"/>
                  </a:lnTo>
                  <a:lnTo>
                    <a:pt x="147610" y="7170"/>
                  </a:lnTo>
                  <a:lnTo>
                    <a:pt x="152382" y="6367"/>
                  </a:lnTo>
                  <a:lnTo>
                    <a:pt x="157150" y="5039"/>
                  </a:lnTo>
                  <a:lnTo>
                    <a:pt x="161917" y="3359"/>
                  </a:lnTo>
                  <a:lnTo>
                    <a:pt x="165888" y="2240"/>
                  </a:lnTo>
                  <a:lnTo>
                    <a:pt x="169330" y="1493"/>
                  </a:lnTo>
                  <a:lnTo>
                    <a:pt x="172418" y="996"/>
                  </a:lnTo>
                  <a:lnTo>
                    <a:pt x="175270" y="664"/>
                  </a:lnTo>
                  <a:lnTo>
                    <a:pt x="180556" y="295"/>
                  </a:lnTo>
                  <a:lnTo>
                    <a:pt x="185551" y="132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"/>
            <p:cNvSpPr/>
            <p:nvPr/>
          </p:nvSpPr>
          <p:spPr>
            <a:xfrm>
              <a:off x="1214437" y="1421606"/>
              <a:ext cx="135608" cy="7145"/>
            </a:xfrm>
            <a:custGeom>
              <a:avLst/>
              <a:gdLst/>
              <a:ahLst/>
              <a:cxnLst/>
              <a:rect l="0" t="0" r="0" b="0"/>
              <a:pathLst>
                <a:path w="135608" h="7145">
                  <a:moveTo>
                    <a:pt x="0" y="7144"/>
                  </a:moveTo>
                  <a:lnTo>
                    <a:pt x="6151" y="993"/>
                  </a:lnTo>
                  <a:lnTo>
                    <a:pt x="7276" y="662"/>
                  </a:lnTo>
                  <a:lnTo>
                    <a:pt x="8819" y="441"/>
                  </a:lnTo>
                  <a:lnTo>
                    <a:pt x="10642" y="294"/>
                  </a:lnTo>
                  <a:lnTo>
                    <a:pt x="13445" y="196"/>
                  </a:lnTo>
                  <a:lnTo>
                    <a:pt x="27233" y="39"/>
                  </a:lnTo>
                  <a:lnTo>
                    <a:pt x="100993" y="0"/>
                  </a:lnTo>
                  <a:lnTo>
                    <a:pt x="103841" y="793"/>
                  </a:lnTo>
                  <a:lnTo>
                    <a:pt x="106534" y="2116"/>
                  </a:lnTo>
                  <a:lnTo>
                    <a:pt x="109122" y="3792"/>
                  </a:lnTo>
                  <a:lnTo>
                    <a:pt x="111642" y="4909"/>
                  </a:lnTo>
                  <a:lnTo>
                    <a:pt x="114115" y="5654"/>
                  </a:lnTo>
                  <a:lnTo>
                    <a:pt x="116558" y="6151"/>
                  </a:lnTo>
                  <a:lnTo>
                    <a:pt x="118981" y="6481"/>
                  </a:lnTo>
                  <a:lnTo>
                    <a:pt x="121389" y="6702"/>
                  </a:lnTo>
                  <a:lnTo>
                    <a:pt x="123788" y="6849"/>
                  </a:lnTo>
                  <a:lnTo>
                    <a:pt x="128571" y="7013"/>
                  </a:lnTo>
                  <a:lnTo>
                    <a:pt x="135607" y="7141"/>
                  </a:lnTo>
                  <a:lnTo>
                    <a:pt x="128588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5"/>
            <p:cNvSpPr/>
            <p:nvPr/>
          </p:nvSpPr>
          <p:spPr>
            <a:xfrm>
              <a:off x="1465559" y="1285875"/>
              <a:ext cx="170295" cy="257176"/>
            </a:xfrm>
            <a:custGeom>
              <a:avLst/>
              <a:gdLst/>
              <a:ahLst/>
              <a:cxnLst/>
              <a:rect l="0" t="0" r="0" b="0"/>
              <a:pathLst>
                <a:path w="170295" h="257176">
                  <a:moveTo>
                    <a:pt x="84634" y="0"/>
                  </a:moveTo>
                  <a:lnTo>
                    <a:pt x="77578" y="0"/>
                  </a:lnTo>
                  <a:lnTo>
                    <a:pt x="82417" y="4909"/>
                  </a:lnTo>
                  <a:lnTo>
                    <a:pt x="83649" y="6150"/>
                  </a:lnTo>
                  <a:lnTo>
                    <a:pt x="84196" y="8818"/>
                  </a:lnTo>
                  <a:lnTo>
                    <a:pt x="84504" y="14783"/>
                  </a:lnTo>
                  <a:lnTo>
                    <a:pt x="84548" y="16999"/>
                  </a:lnTo>
                  <a:lnTo>
                    <a:pt x="83783" y="19270"/>
                  </a:lnTo>
                  <a:lnTo>
                    <a:pt x="79707" y="26259"/>
                  </a:lnTo>
                  <a:lnTo>
                    <a:pt x="77353" y="33356"/>
                  </a:lnTo>
                  <a:lnTo>
                    <a:pt x="73990" y="38108"/>
                  </a:lnTo>
                  <a:lnTo>
                    <a:pt x="71188" y="41280"/>
                  </a:lnTo>
                  <a:lnTo>
                    <a:pt x="63841" y="49038"/>
                  </a:lnTo>
                  <a:lnTo>
                    <a:pt x="61247" y="53329"/>
                  </a:lnTo>
                  <a:lnTo>
                    <a:pt x="59518" y="57778"/>
                  </a:lnTo>
                  <a:lnTo>
                    <a:pt x="58365" y="62331"/>
                  </a:lnTo>
                  <a:lnTo>
                    <a:pt x="56803" y="66954"/>
                  </a:lnTo>
                  <a:lnTo>
                    <a:pt x="54967" y="71623"/>
                  </a:lnTo>
                  <a:lnTo>
                    <a:pt x="52950" y="76324"/>
                  </a:lnTo>
                  <a:lnTo>
                    <a:pt x="50018" y="81045"/>
                  </a:lnTo>
                  <a:lnTo>
                    <a:pt x="46475" y="85780"/>
                  </a:lnTo>
                  <a:lnTo>
                    <a:pt x="42526" y="90524"/>
                  </a:lnTo>
                  <a:lnTo>
                    <a:pt x="39893" y="95274"/>
                  </a:lnTo>
                  <a:lnTo>
                    <a:pt x="38138" y="100028"/>
                  </a:lnTo>
                  <a:lnTo>
                    <a:pt x="36968" y="104786"/>
                  </a:lnTo>
                  <a:lnTo>
                    <a:pt x="35394" y="109544"/>
                  </a:lnTo>
                  <a:lnTo>
                    <a:pt x="33551" y="114304"/>
                  </a:lnTo>
                  <a:lnTo>
                    <a:pt x="31529" y="119065"/>
                  </a:lnTo>
                  <a:lnTo>
                    <a:pt x="27165" y="128588"/>
                  </a:lnTo>
                  <a:lnTo>
                    <a:pt x="17896" y="147638"/>
                  </a:lnTo>
                  <a:lnTo>
                    <a:pt x="16330" y="152400"/>
                  </a:lnTo>
                  <a:lnTo>
                    <a:pt x="15285" y="157162"/>
                  </a:lnTo>
                  <a:lnTo>
                    <a:pt x="14589" y="161925"/>
                  </a:lnTo>
                  <a:lnTo>
                    <a:pt x="13331" y="166687"/>
                  </a:lnTo>
                  <a:lnTo>
                    <a:pt x="11699" y="171450"/>
                  </a:lnTo>
                  <a:lnTo>
                    <a:pt x="9817" y="176212"/>
                  </a:lnTo>
                  <a:lnTo>
                    <a:pt x="8562" y="180975"/>
                  </a:lnTo>
                  <a:lnTo>
                    <a:pt x="7726" y="185737"/>
                  </a:lnTo>
                  <a:lnTo>
                    <a:pt x="7168" y="190500"/>
                  </a:lnTo>
                  <a:lnTo>
                    <a:pt x="4432" y="197908"/>
                  </a:lnTo>
                  <a:lnTo>
                    <a:pt x="2591" y="200995"/>
                  </a:lnTo>
                  <a:lnTo>
                    <a:pt x="545" y="208658"/>
                  </a:lnTo>
                  <a:lnTo>
                    <a:pt x="0" y="212924"/>
                  </a:lnTo>
                  <a:lnTo>
                    <a:pt x="430" y="216561"/>
                  </a:lnTo>
                  <a:lnTo>
                    <a:pt x="1510" y="219780"/>
                  </a:lnTo>
                  <a:lnTo>
                    <a:pt x="4034" y="225474"/>
                  </a:lnTo>
                  <a:lnTo>
                    <a:pt x="5155" y="230650"/>
                  </a:lnTo>
                  <a:lnTo>
                    <a:pt x="7042" y="233142"/>
                  </a:lnTo>
                  <a:lnTo>
                    <a:pt x="9887" y="235596"/>
                  </a:lnTo>
                  <a:lnTo>
                    <a:pt x="13372" y="238026"/>
                  </a:lnTo>
                  <a:lnTo>
                    <a:pt x="16488" y="239647"/>
                  </a:lnTo>
                  <a:lnTo>
                    <a:pt x="19360" y="240727"/>
                  </a:lnTo>
                  <a:lnTo>
                    <a:pt x="22068" y="241447"/>
                  </a:lnTo>
                  <a:lnTo>
                    <a:pt x="25461" y="242721"/>
                  </a:lnTo>
                  <a:lnTo>
                    <a:pt x="29310" y="244364"/>
                  </a:lnTo>
                  <a:lnTo>
                    <a:pt x="33464" y="246252"/>
                  </a:lnTo>
                  <a:lnTo>
                    <a:pt x="37821" y="247512"/>
                  </a:lnTo>
                  <a:lnTo>
                    <a:pt x="42312" y="248352"/>
                  </a:lnTo>
                  <a:lnTo>
                    <a:pt x="46895" y="248911"/>
                  </a:lnTo>
                  <a:lnTo>
                    <a:pt x="51537" y="249284"/>
                  </a:lnTo>
                  <a:lnTo>
                    <a:pt x="56219" y="249533"/>
                  </a:lnTo>
                  <a:lnTo>
                    <a:pt x="65655" y="249810"/>
                  </a:lnTo>
                  <a:lnTo>
                    <a:pt x="75141" y="249933"/>
                  </a:lnTo>
                  <a:lnTo>
                    <a:pt x="79893" y="249172"/>
                  </a:lnTo>
                  <a:lnTo>
                    <a:pt x="84648" y="247870"/>
                  </a:lnTo>
                  <a:lnTo>
                    <a:pt x="89406" y="246209"/>
                  </a:lnTo>
                  <a:lnTo>
                    <a:pt x="94165" y="244308"/>
                  </a:lnTo>
                  <a:lnTo>
                    <a:pt x="98926" y="242247"/>
                  </a:lnTo>
                  <a:lnTo>
                    <a:pt x="103687" y="240079"/>
                  </a:lnTo>
                  <a:lnTo>
                    <a:pt x="107655" y="238634"/>
                  </a:lnTo>
                  <a:lnTo>
                    <a:pt x="111094" y="237670"/>
                  </a:lnTo>
                  <a:lnTo>
                    <a:pt x="114180" y="237028"/>
                  </a:lnTo>
                  <a:lnTo>
                    <a:pt x="117825" y="235806"/>
                  </a:lnTo>
                  <a:lnTo>
                    <a:pt x="121842" y="234197"/>
                  </a:lnTo>
                  <a:lnTo>
                    <a:pt x="126108" y="232332"/>
                  </a:lnTo>
                  <a:lnTo>
                    <a:pt x="135082" y="228141"/>
                  </a:lnTo>
                  <a:lnTo>
                    <a:pt x="139697" y="225913"/>
                  </a:lnTo>
                  <a:lnTo>
                    <a:pt x="143568" y="223634"/>
                  </a:lnTo>
                  <a:lnTo>
                    <a:pt x="146942" y="221320"/>
                  </a:lnTo>
                  <a:lnTo>
                    <a:pt x="149985" y="218984"/>
                  </a:lnTo>
                  <a:lnTo>
                    <a:pt x="153602" y="216633"/>
                  </a:lnTo>
                  <a:lnTo>
                    <a:pt x="157600" y="214272"/>
                  </a:lnTo>
                  <a:lnTo>
                    <a:pt x="161853" y="211904"/>
                  </a:lnTo>
                  <a:lnTo>
                    <a:pt x="164688" y="209531"/>
                  </a:lnTo>
                  <a:lnTo>
                    <a:pt x="166579" y="207157"/>
                  </a:lnTo>
                  <a:lnTo>
                    <a:pt x="167838" y="204779"/>
                  </a:lnTo>
                  <a:lnTo>
                    <a:pt x="169239" y="200021"/>
                  </a:lnTo>
                  <a:lnTo>
                    <a:pt x="170027" y="192880"/>
                  </a:lnTo>
                  <a:lnTo>
                    <a:pt x="170261" y="185736"/>
                  </a:lnTo>
                  <a:lnTo>
                    <a:pt x="170294" y="183356"/>
                  </a:lnTo>
                  <a:lnTo>
                    <a:pt x="169522" y="180975"/>
                  </a:lnTo>
                  <a:lnTo>
                    <a:pt x="166547" y="176212"/>
                  </a:lnTo>
                  <a:lnTo>
                    <a:pt x="162579" y="171450"/>
                  </a:lnTo>
                  <a:lnTo>
                    <a:pt x="158170" y="166687"/>
                  </a:lnTo>
                  <a:lnTo>
                    <a:pt x="153565" y="161925"/>
                  </a:lnTo>
                  <a:lnTo>
                    <a:pt x="147257" y="161925"/>
                  </a:lnTo>
                  <a:lnTo>
                    <a:pt x="138289" y="163512"/>
                  </a:lnTo>
                  <a:lnTo>
                    <a:pt x="127547" y="166158"/>
                  </a:lnTo>
                  <a:lnTo>
                    <a:pt x="118799" y="168715"/>
                  </a:lnTo>
                  <a:lnTo>
                    <a:pt x="111380" y="171215"/>
                  </a:lnTo>
                  <a:lnTo>
                    <a:pt x="104846" y="173674"/>
                  </a:lnTo>
                  <a:lnTo>
                    <a:pt x="98902" y="176901"/>
                  </a:lnTo>
                  <a:lnTo>
                    <a:pt x="93352" y="180640"/>
                  </a:lnTo>
                  <a:lnTo>
                    <a:pt x="88065" y="184720"/>
                  </a:lnTo>
                  <a:lnTo>
                    <a:pt x="83747" y="188235"/>
                  </a:lnTo>
                  <a:lnTo>
                    <a:pt x="80073" y="191370"/>
                  </a:lnTo>
                  <a:lnTo>
                    <a:pt x="76831" y="194255"/>
                  </a:lnTo>
                  <a:lnTo>
                    <a:pt x="71112" y="199577"/>
                  </a:lnTo>
                  <a:lnTo>
                    <a:pt x="65131" y="205382"/>
                  </a:lnTo>
                  <a:lnTo>
                    <a:pt x="39698" y="230679"/>
                  </a:lnTo>
                  <a:lnTo>
                    <a:pt x="38008" y="233161"/>
                  </a:lnTo>
                  <a:lnTo>
                    <a:pt x="36130" y="238035"/>
                  </a:lnTo>
                  <a:lnTo>
                    <a:pt x="35073" y="245242"/>
                  </a:lnTo>
                  <a:lnTo>
                    <a:pt x="35718" y="247632"/>
                  </a:lnTo>
                  <a:lnTo>
                    <a:pt x="40340" y="255054"/>
                  </a:lnTo>
                  <a:lnTo>
                    <a:pt x="40818" y="255761"/>
                  </a:lnTo>
                  <a:lnTo>
                    <a:pt x="41929" y="256232"/>
                  </a:lnTo>
                  <a:lnTo>
                    <a:pt x="46492" y="256895"/>
                  </a:lnTo>
                  <a:lnTo>
                    <a:pt x="50553" y="257119"/>
                  </a:lnTo>
                  <a:lnTo>
                    <a:pt x="56059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"/>
            <p:cNvSpPr/>
            <p:nvPr/>
          </p:nvSpPr>
          <p:spPr>
            <a:xfrm>
              <a:off x="1764514" y="1307306"/>
              <a:ext cx="164299" cy="107157"/>
            </a:xfrm>
            <a:custGeom>
              <a:avLst/>
              <a:gdLst/>
              <a:ahLst/>
              <a:cxnLst/>
              <a:rect l="0" t="0" r="0" b="0"/>
              <a:pathLst>
                <a:path w="164299" h="107157">
                  <a:moveTo>
                    <a:pt x="21423" y="0"/>
                  </a:moveTo>
                  <a:lnTo>
                    <a:pt x="21423" y="23910"/>
                  </a:lnTo>
                  <a:lnTo>
                    <a:pt x="20629" y="26259"/>
                  </a:lnTo>
                  <a:lnTo>
                    <a:pt x="19306" y="28618"/>
                  </a:lnTo>
                  <a:lnTo>
                    <a:pt x="17630" y="30985"/>
                  </a:lnTo>
                  <a:lnTo>
                    <a:pt x="16513" y="33357"/>
                  </a:lnTo>
                  <a:lnTo>
                    <a:pt x="15769" y="35732"/>
                  </a:lnTo>
                  <a:lnTo>
                    <a:pt x="15272" y="38108"/>
                  </a:lnTo>
                  <a:lnTo>
                    <a:pt x="14941" y="40487"/>
                  </a:lnTo>
                  <a:lnTo>
                    <a:pt x="14721" y="42866"/>
                  </a:lnTo>
                  <a:lnTo>
                    <a:pt x="14573" y="45246"/>
                  </a:lnTo>
                  <a:lnTo>
                    <a:pt x="13682" y="47626"/>
                  </a:lnTo>
                  <a:lnTo>
                    <a:pt x="12293" y="50007"/>
                  </a:lnTo>
                  <a:lnTo>
                    <a:pt x="10574" y="52388"/>
                  </a:lnTo>
                  <a:lnTo>
                    <a:pt x="9428" y="54769"/>
                  </a:lnTo>
                  <a:lnTo>
                    <a:pt x="8663" y="57150"/>
                  </a:lnTo>
                  <a:lnTo>
                    <a:pt x="8154" y="59531"/>
                  </a:lnTo>
                  <a:lnTo>
                    <a:pt x="7021" y="63500"/>
                  </a:lnTo>
                  <a:lnTo>
                    <a:pt x="1074" y="82328"/>
                  </a:lnTo>
                  <a:lnTo>
                    <a:pt x="713" y="84254"/>
                  </a:lnTo>
                  <a:lnTo>
                    <a:pt x="473" y="86332"/>
                  </a:lnTo>
                  <a:lnTo>
                    <a:pt x="87" y="91577"/>
                  </a:lnTo>
                  <a:lnTo>
                    <a:pt x="34" y="94411"/>
                  </a:lnTo>
                  <a:lnTo>
                    <a:pt x="0" y="98906"/>
                  </a:lnTo>
                  <a:lnTo>
                    <a:pt x="2112" y="101637"/>
                  </a:lnTo>
                  <a:lnTo>
                    <a:pt x="3786" y="103477"/>
                  </a:lnTo>
                  <a:lnTo>
                    <a:pt x="5697" y="104703"/>
                  </a:lnTo>
                  <a:lnTo>
                    <a:pt x="9935" y="106066"/>
                  </a:lnTo>
                  <a:lnTo>
                    <a:pt x="14465" y="106672"/>
                  </a:lnTo>
                  <a:lnTo>
                    <a:pt x="19124" y="106941"/>
                  </a:lnTo>
                  <a:lnTo>
                    <a:pt x="23841" y="107061"/>
                  </a:lnTo>
                  <a:lnTo>
                    <a:pt x="83434" y="107156"/>
                  </a:lnTo>
                  <a:lnTo>
                    <a:pt x="88163" y="106362"/>
                  </a:lnTo>
                  <a:lnTo>
                    <a:pt x="92904" y="105039"/>
                  </a:lnTo>
                  <a:lnTo>
                    <a:pt x="97652" y="103364"/>
                  </a:lnTo>
                  <a:lnTo>
                    <a:pt x="102405" y="102247"/>
                  </a:lnTo>
                  <a:lnTo>
                    <a:pt x="107161" y="101502"/>
                  </a:lnTo>
                  <a:lnTo>
                    <a:pt x="111919" y="101005"/>
                  </a:lnTo>
                  <a:lnTo>
                    <a:pt x="115885" y="100674"/>
                  </a:lnTo>
                  <a:lnTo>
                    <a:pt x="119323" y="100454"/>
                  </a:lnTo>
                  <a:lnTo>
                    <a:pt x="122408" y="100306"/>
                  </a:lnTo>
                  <a:lnTo>
                    <a:pt x="130070" y="100143"/>
                  </a:lnTo>
                  <a:lnTo>
                    <a:pt x="134335" y="100099"/>
                  </a:lnTo>
                  <a:lnTo>
                    <a:pt x="137973" y="99277"/>
                  </a:lnTo>
                  <a:lnTo>
                    <a:pt x="141192" y="97934"/>
                  </a:lnTo>
                  <a:lnTo>
                    <a:pt x="144131" y="96246"/>
                  </a:lnTo>
                  <a:lnTo>
                    <a:pt x="151631" y="92253"/>
                  </a:lnTo>
                  <a:lnTo>
                    <a:pt x="164298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"/>
            <p:cNvSpPr/>
            <p:nvPr/>
          </p:nvSpPr>
          <p:spPr>
            <a:xfrm>
              <a:off x="1921671" y="1300162"/>
              <a:ext cx="35717" cy="235745"/>
            </a:xfrm>
            <a:custGeom>
              <a:avLst/>
              <a:gdLst/>
              <a:ahLst/>
              <a:cxnLst/>
              <a:rect l="0" t="0" r="0" b="0"/>
              <a:pathLst>
                <a:path w="35717" h="235745">
                  <a:moveTo>
                    <a:pt x="7141" y="0"/>
                  </a:moveTo>
                  <a:lnTo>
                    <a:pt x="291" y="0"/>
                  </a:lnTo>
                  <a:lnTo>
                    <a:pt x="55" y="5703"/>
                  </a:lnTo>
                  <a:lnTo>
                    <a:pt x="0" y="27642"/>
                  </a:lnTo>
                  <a:lnTo>
                    <a:pt x="793" y="31921"/>
                  </a:lnTo>
                  <a:lnTo>
                    <a:pt x="2115" y="36362"/>
                  </a:lnTo>
                  <a:lnTo>
                    <a:pt x="3791" y="40910"/>
                  </a:lnTo>
                  <a:lnTo>
                    <a:pt x="4113" y="45530"/>
                  </a:lnTo>
                  <a:lnTo>
                    <a:pt x="3535" y="50197"/>
                  </a:lnTo>
                  <a:lnTo>
                    <a:pt x="2356" y="54896"/>
                  </a:lnTo>
                  <a:lnTo>
                    <a:pt x="2363" y="59616"/>
                  </a:lnTo>
                  <a:lnTo>
                    <a:pt x="3162" y="64350"/>
                  </a:lnTo>
                  <a:lnTo>
                    <a:pt x="4488" y="69094"/>
                  </a:lnTo>
                  <a:lnTo>
                    <a:pt x="5373" y="73844"/>
                  </a:lnTo>
                  <a:lnTo>
                    <a:pt x="5962" y="78598"/>
                  </a:lnTo>
                  <a:lnTo>
                    <a:pt x="6355" y="83355"/>
                  </a:lnTo>
                  <a:lnTo>
                    <a:pt x="6617" y="88907"/>
                  </a:lnTo>
                  <a:lnTo>
                    <a:pt x="6908" y="101427"/>
                  </a:lnTo>
                  <a:lnTo>
                    <a:pt x="7135" y="147550"/>
                  </a:lnTo>
                  <a:lnTo>
                    <a:pt x="7930" y="156311"/>
                  </a:lnTo>
                  <a:lnTo>
                    <a:pt x="12794" y="197593"/>
                  </a:lnTo>
                  <a:lnTo>
                    <a:pt x="13291" y="203166"/>
                  </a:lnTo>
                  <a:lnTo>
                    <a:pt x="14416" y="207676"/>
                  </a:lnTo>
                  <a:lnTo>
                    <a:pt x="15960" y="211475"/>
                  </a:lnTo>
                  <a:lnTo>
                    <a:pt x="17783" y="214802"/>
                  </a:lnTo>
                  <a:lnTo>
                    <a:pt x="18998" y="217814"/>
                  </a:lnTo>
                  <a:lnTo>
                    <a:pt x="19808" y="220616"/>
                  </a:lnTo>
                  <a:lnTo>
                    <a:pt x="20348" y="223277"/>
                  </a:lnTo>
                  <a:lnTo>
                    <a:pt x="21502" y="225051"/>
                  </a:lnTo>
                  <a:lnTo>
                    <a:pt x="23065" y="226234"/>
                  </a:lnTo>
                  <a:lnTo>
                    <a:pt x="27485" y="228133"/>
                  </a:lnTo>
                  <a:lnTo>
                    <a:pt x="28641" y="229083"/>
                  </a:lnTo>
                  <a:lnTo>
                    <a:pt x="30205" y="230509"/>
                  </a:lnTo>
                  <a:lnTo>
                    <a:pt x="35716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"/>
            <p:cNvSpPr/>
            <p:nvPr/>
          </p:nvSpPr>
          <p:spPr>
            <a:xfrm>
              <a:off x="2537024" y="1378743"/>
              <a:ext cx="183234" cy="178585"/>
            </a:xfrm>
            <a:custGeom>
              <a:avLst/>
              <a:gdLst/>
              <a:ahLst/>
              <a:cxnLst/>
              <a:rect l="0" t="0" r="0" b="0"/>
              <a:pathLst>
                <a:path w="183234" h="178585">
                  <a:moveTo>
                    <a:pt x="6151" y="0"/>
                  </a:moveTo>
                  <a:lnTo>
                    <a:pt x="2358" y="3792"/>
                  </a:lnTo>
                  <a:lnTo>
                    <a:pt x="1241" y="5703"/>
                  </a:lnTo>
                  <a:lnTo>
                    <a:pt x="0" y="9943"/>
                  </a:lnTo>
                  <a:lnTo>
                    <a:pt x="462" y="12185"/>
                  </a:lnTo>
                  <a:lnTo>
                    <a:pt x="3093" y="16793"/>
                  </a:lnTo>
                  <a:lnTo>
                    <a:pt x="4792" y="21487"/>
                  </a:lnTo>
                  <a:lnTo>
                    <a:pt x="6340" y="27012"/>
                  </a:lnTo>
                  <a:lnTo>
                    <a:pt x="7864" y="30708"/>
                  </a:lnTo>
                  <a:lnTo>
                    <a:pt x="9674" y="34760"/>
                  </a:lnTo>
                  <a:lnTo>
                    <a:pt x="10881" y="38254"/>
                  </a:lnTo>
                  <a:lnTo>
                    <a:pt x="11686" y="41378"/>
                  </a:lnTo>
                  <a:lnTo>
                    <a:pt x="12222" y="44254"/>
                  </a:lnTo>
                  <a:lnTo>
                    <a:pt x="12579" y="47759"/>
                  </a:lnTo>
                  <a:lnTo>
                    <a:pt x="12818" y="51683"/>
                  </a:lnTo>
                  <a:lnTo>
                    <a:pt x="12976" y="55887"/>
                  </a:lnTo>
                  <a:lnTo>
                    <a:pt x="13876" y="61070"/>
                  </a:lnTo>
                  <a:lnTo>
                    <a:pt x="15270" y="66907"/>
                  </a:lnTo>
                  <a:lnTo>
                    <a:pt x="16992" y="73180"/>
                  </a:lnTo>
                  <a:lnTo>
                    <a:pt x="18141" y="78155"/>
                  </a:lnTo>
                  <a:lnTo>
                    <a:pt x="18907" y="82266"/>
                  </a:lnTo>
                  <a:lnTo>
                    <a:pt x="19417" y="85800"/>
                  </a:lnTo>
                  <a:lnTo>
                    <a:pt x="20551" y="89744"/>
                  </a:lnTo>
                  <a:lnTo>
                    <a:pt x="22101" y="93961"/>
                  </a:lnTo>
                  <a:lnTo>
                    <a:pt x="23928" y="98359"/>
                  </a:lnTo>
                  <a:lnTo>
                    <a:pt x="25146" y="102879"/>
                  </a:lnTo>
                  <a:lnTo>
                    <a:pt x="25957" y="107480"/>
                  </a:lnTo>
                  <a:lnTo>
                    <a:pt x="26499" y="112135"/>
                  </a:lnTo>
                  <a:lnTo>
                    <a:pt x="26860" y="116825"/>
                  </a:lnTo>
                  <a:lnTo>
                    <a:pt x="27100" y="121540"/>
                  </a:lnTo>
                  <a:lnTo>
                    <a:pt x="27439" y="133643"/>
                  </a:lnTo>
                  <a:lnTo>
                    <a:pt x="27553" y="144844"/>
                  </a:lnTo>
                  <a:lnTo>
                    <a:pt x="28357" y="147363"/>
                  </a:lnTo>
                  <a:lnTo>
                    <a:pt x="31366" y="152278"/>
                  </a:lnTo>
                  <a:lnTo>
                    <a:pt x="33232" y="157109"/>
                  </a:lnTo>
                  <a:lnTo>
                    <a:pt x="34062" y="161901"/>
                  </a:lnTo>
                  <a:lnTo>
                    <a:pt x="34430" y="166677"/>
                  </a:lnTo>
                  <a:lnTo>
                    <a:pt x="34725" y="171439"/>
                  </a:lnTo>
                  <a:lnTo>
                    <a:pt x="34726" y="140483"/>
                  </a:lnTo>
                  <a:lnTo>
                    <a:pt x="35519" y="138105"/>
                  </a:lnTo>
                  <a:lnTo>
                    <a:pt x="38518" y="133347"/>
                  </a:lnTo>
                  <a:lnTo>
                    <a:pt x="39635" y="130173"/>
                  </a:lnTo>
                  <a:lnTo>
                    <a:pt x="40380" y="126470"/>
                  </a:lnTo>
                  <a:lnTo>
                    <a:pt x="40876" y="122413"/>
                  </a:lnTo>
                  <a:lnTo>
                    <a:pt x="42001" y="118915"/>
                  </a:lnTo>
                  <a:lnTo>
                    <a:pt x="43545" y="115789"/>
                  </a:lnTo>
                  <a:lnTo>
                    <a:pt x="45367" y="112912"/>
                  </a:lnTo>
                  <a:lnTo>
                    <a:pt x="47376" y="110993"/>
                  </a:lnTo>
                  <a:lnTo>
                    <a:pt x="49509" y="109714"/>
                  </a:lnTo>
                  <a:lnTo>
                    <a:pt x="51725" y="108862"/>
                  </a:lnTo>
                  <a:lnTo>
                    <a:pt x="56304" y="105798"/>
                  </a:lnTo>
                  <a:lnTo>
                    <a:pt x="60984" y="101790"/>
                  </a:lnTo>
                  <a:lnTo>
                    <a:pt x="65711" y="97363"/>
                  </a:lnTo>
                  <a:lnTo>
                    <a:pt x="68876" y="95071"/>
                  </a:lnTo>
                  <a:lnTo>
                    <a:pt x="72574" y="92750"/>
                  </a:lnTo>
                  <a:lnTo>
                    <a:pt x="76626" y="90408"/>
                  </a:lnTo>
                  <a:lnTo>
                    <a:pt x="81709" y="88847"/>
                  </a:lnTo>
                  <a:lnTo>
                    <a:pt x="87479" y="87807"/>
                  </a:lnTo>
                  <a:lnTo>
                    <a:pt x="93707" y="87113"/>
                  </a:lnTo>
                  <a:lnTo>
                    <a:pt x="98653" y="86650"/>
                  </a:lnTo>
                  <a:lnTo>
                    <a:pt x="102743" y="86342"/>
                  </a:lnTo>
                  <a:lnTo>
                    <a:pt x="106265" y="86136"/>
                  </a:lnTo>
                  <a:lnTo>
                    <a:pt x="116527" y="85908"/>
                  </a:lnTo>
                  <a:lnTo>
                    <a:pt x="149766" y="85736"/>
                  </a:lnTo>
                  <a:lnTo>
                    <a:pt x="153488" y="86526"/>
                  </a:lnTo>
                  <a:lnTo>
                    <a:pt x="157556" y="87847"/>
                  </a:lnTo>
                  <a:lnTo>
                    <a:pt x="161857" y="89521"/>
                  </a:lnTo>
                  <a:lnTo>
                    <a:pt x="165517" y="91431"/>
                  </a:lnTo>
                  <a:lnTo>
                    <a:pt x="168751" y="93497"/>
                  </a:lnTo>
                  <a:lnTo>
                    <a:pt x="174461" y="97911"/>
                  </a:lnTo>
                  <a:lnTo>
                    <a:pt x="179645" y="102518"/>
                  </a:lnTo>
                  <a:lnTo>
                    <a:pt x="181344" y="104858"/>
                  </a:lnTo>
                  <a:lnTo>
                    <a:pt x="183233" y="109574"/>
                  </a:lnTo>
                  <a:lnTo>
                    <a:pt x="182943" y="116706"/>
                  </a:lnTo>
                  <a:lnTo>
                    <a:pt x="181956" y="127016"/>
                  </a:lnTo>
                  <a:lnTo>
                    <a:pt x="179536" y="148527"/>
                  </a:lnTo>
                  <a:lnTo>
                    <a:pt x="178461" y="160733"/>
                  </a:lnTo>
                  <a:lnTo>
                    <a:pt x="177380" y="164305"/>
                  </a:lnTo>
                  <a:lnTo>
                    <a:pt x="175866" y="166687"/>
                  </a:lnTo>
                  <a:lnTo>
                    <a:pt x="172067" y="170127"/>
                  </a:lnTo>
                  <a:lnTo>
                    <a:pt x="167733" y="174302"/>
                  </a:lnTo>
                  <a:lnTo>
                    <a:pt x="165466" y="175733"/>
                  </a:lnTo>
                  <a:lnTo>
                    <a:pt x="160830" y="177322"/>
                  </a:lnTo>
                  <a:lnTo>
                    <a:pt x="157689" y="177746"/>
                  </a:lnTo>
                  <a:lnTo>
                    <a:pt x="154007" y="178029"/>
                  </a:lnTo>
                  <a:lnTo>
                    <a:pt x="146477" y="178343"/>
                  </a:lnTo>
                  <a:lnTo>
                    <a:pt x="137775" y="178520"/>
                  </a:lnTo>
                  <a:lnTo>
                    <a:pt x="121507" y="178584"/>
                  </a:lnTo>
                  <a:lnTo>
                    <a:pt x="117980" y="177793"/>
                  </a:lnTo>
                  <a:lnTo>
                    <a:pt x="114835" y="176473"/>
                  </a:lnTo>
                  <a:lnTo>
                    <a:pt x="109223" y="173683"/>
                  </a:lnTo>
                  <a:lnTo>
                    <a:pt x="104083" y="172443"/>
                  </a:lnTo>
                  <a:lnTo>
                    <a:pt x="99153" y="169775"/>
                  </a:lnTo>
                  <a:lnTo>
                    <a:pt x="96727" y="167952"/>
                  </a:lnTo>
                  <a:lnTo>
                    <a:pt x="91915" y="165927"/>
                  </a:lnTo>
                  <a:lnTo>
                    <a:pt x="86337" y="165027"/>
                  </a:lnTo>
                  <a:lnTo>
                    <a:pt x="82627" y="164787"/>
                  </a:lnTo>
                  <a:lnTo>
                    <a:pt x="78566" y="164626"/>
                  </a:lnTo>
                  <a:lnTo>
                    <a:pt x="75065" y="163726"/>
                  </a:lnTo>
                  <a:lnTo>
                    <a:pt x="71937" y="162332"/>
                  </a:lnTo>
                  <a:lnTo>
                    <a:pt x="66345" y="159460"/>
                  </a:lnTo>
                  <a:lnTo>
                    <a:pt x="61214" y="158184"/>
                  </a:lnTo>
                  <a:lnTo>
                    <a:pt x="57941" y="157049"/>
                  </a:lnTo>
                  <a:lnTo>
                    <a:pt x="54171" y="155500"/>
                  </a:lnTo>
                  <a:lnTo>
                    <a:pt x="50070" y="153673"/>
                  </a:lnTo>
                  <a:lnTo>
                    <a:pt x="46543" y="152455"/>
                  </a:lnTo>
                  <a:lnTo>
                    <a:pt x="43398" y="151643"/>
                  </a:lnTo>
                  <a:lnTo>
                    <a:pt x="34726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9"/>
            <p:cNvSpPr/>
            <p:nvPr/>
          </p:nvSpPr>
          <p:spPr>
            <a:xfrm>
              <a:off x="2836068" y="1464468"/>
              <a:ext cx="171451" cy="1"/>
            </a:xfrm>
            <a:custGeom>
              <a:avLst/>
              <a:gdLst/>
              <a:ahLst/>
              <a:cxnLst/>
              <a:rect l="0" t="0" r="0" b="0"/>
              <a:pathLst>
                <a:path w="171451" h="1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0"/>
            <p:cNvSpPr/>
            <p:nvPr/>
          </p:nvSpPr>
          <p:spPr>
            <a:xfrm>
              <a:off x="2814637" y="1528762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7144"/>
                  </a:moveTo>
                  <a:lnTo>
                    <a:pt x="104751" y="7144"/>
                  </a:lnTo>
                  <a:lnTo>
                    <a:pt x="109521" y="6350"/>
                  </a:lnTo>
                  <a:lnTo>
                    <a:pt x="114290" y="5027"/>
                  </a:lnTo>
                  <a:lnTo>
                    <a:pt x="119056" y="3352"/>
                  </a:lnTo>
                  <a:lnTo>
                    <a:pt x="123820" y="2234"/>
                  </a:lnTo>
                  <a:lnTo>
                    <a:pt x="128585" y="1489"/>
                  </a:lnTo>
                  <a:lnTo>
                    <a:pt x="133348" y="993"/>
                  </a:lnTo>
                  <a:lnTo>
                    <a:pt x="137317" y="662"/>
                  </a:lnTo>
                  <a:lnTo>
                    <a:pt x="140758" y="441"/>
                  </a:lnTo>
                  <a:lnTo>
                    <a:pt x="146696" y="196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1"/>
            <p:cNvSpPr/>
            <p:nvPr/>
          </p:nvSpPr>
          <p:spPr>
            <a:xfrm>
              <a:off x="3164984" y="1364459"/>
              <a:ext cx="262807" cy="171419"/>
            </a:xfrm>
            <a:custGeom>
              <a:avLst/>
              <a:gdLst/>
              <a:ahLst/>
              <a:cxnLst/>
              <a:rect l="0" t="0" r="0" b="0"/>
              <a:pathLst>
                <a:path w="262807" h="171419">
                  <a:moveTo>
                    <a:pt x="106853" y="21428"/>
                  </a:moveTo>
                  <a:lnTo>
                    <a:pt x="106853" y="17636"/>
                  </a:lnTo>
                  <a:lnTo>
                    <a:pt x="106059" y="16518"/>
                  </a:lnTo>
                  <a:lnTo>
                    <a:pt x="104737" y="15774"/>
                  </a:lnTo>
                  <a:lnTo>
                    <a:pt x="101150" y="14946"/>
                  </a:lnTo>
                  <a:lnTo>
                    <a:pt x="94668" y="14480"/>
                  </a:lnTo>
                  <a:lnTo>
                    <a:pt x="87720" y="14342"/>
                  </a:lnTo>
                  <a:lnTo>
                    <a:pt x="57816" y="14285"/>
                  </a:lnTo>
                  <a:lnTo>
                    <a:pt x="55112" y="15078"/>
                  </a:lnTo>
                  <a:lnTo>
                    <a:pt x="53309" y="16401"/>
                  </a:lnTo>
                  <a:lnTo>
                    <a:pt x="50512" y="19987"/>
                  </a:lnTo>
                  <a:lnTo>
                    <a:pt x="46623" y="24227"/>
                  </a:lnTo>
                  <a:lnTo>
                    <a:pt x="40133" y="28758"/>
                  </a:lnTo>
                  <a:lnTo>
                    <a:pt x="36178" y="31077"/>
                  </a:lnTo>
                  <a:lnTo>
                    <a:pt x="33544" y="33417"/>
                  </a:lnTo>
                  <a:lnTo>
                    <a:pt x="31787" y="35771"/>
                  </a:lnTo>
                  <a:lnTo>
                    <a:pt x="30615" y="38133"/>
                  </a:lnTo>
                  <a:lnTo>
                    <a:pt x="28246" y="41296"/>
                  </a:lnTo>
                  <a:lnTo>
                    <a:pt x="25080" y="44992"/>
                  </a:lnTo>
                  <a:lnTo>
                    <a:pt x="21381" y="49044"/>
                  </a:lnTo>
                  <a:lnTo>
                    <a:pt x="18915" y="52538"/>
                  </a:lnTo>
                  <a:lnTo>
                    <a:pt x="17272" y="55662"/>
                  </a:lnTo>
                  <a:lnTo>
                    <a:pt x="16176" y="58538"/>
                  </a:lnTo>
                  <a:lnTo>
                    <a:pt x="12841" y="63850"/>
                  </a:lnTo>
                  <a:lnTo>
                    <a:pt x="10841" y="66379"/>
                  </a:lnTo>
                  <a:lnTo>
                    <a:pt x="9508" y="69651"/>
                  </a:lnTo>
                  <a:lnTo>
                    <a:pt x="8618" y="73421"/>
                  </a:lnTo>
                  <a:lnTo>
                    <a:pt x="8026" y="77521"/>
                  </a:lnTo>
                  <a:lnTo>
                    <a:pt x="7631" y="81048"/>
                  </a:lnTo>
                  <a:lnTo>
                    <a:pt x="7367" y="84193"/>
                  </a:lnTo>
                  <a:lnTo>
                    <a:pt x="7192" y="87084"/>
                  </a:lnTo>
                  <a:lnTo>
                    <a:pt x="6281" y="90599"/>
                  </a:lnTo>
                  <a:lnTo>
                    <a:pt x="4880" y="94529"/>
                  </a:lnTo>
                  <a:lnTo>
                    <a:pt x="3152" y="98737"/>
                  </a:lnTo>
                  <a:lnTo>
                    <a:pt x="2000" y="102336"/>
                  </a:lnTo>
                  <a:lnTo>
                    <a:pt x="1233" y="105529"/>
                  </a:lnTo>
                  <a:lnTo>
                    <a:pt x="721" y="108452"/>
                  </a:lnTo>
                  <a:lnTo>
                    <a:pt x="379" y="111194"/>
                  </a:lnTo>
                  <a:lnTo>
                    <a:pt x="0" y="116357"/>
                  </a:lnTo>
                  <a:lnTo>
                    <a:pt x="693" y="119639"/>
                  </a:lnTo>
                  <a:lnTo>
                    <a:pt x="1949" y="123415"/>
                  </a:lnTo>
                  <a:lnTo>
                    <a:pt x="3579" y="127519"/>
                  </a:lnTo>
                  <a:lnTo>
                    <a:pt x="4666" y="131049"/>
                  </a:lnTo>
                  <a:lnTo>
                    <a:pt x="5391" y="134196"/>
                  </a:lnTo>
                  <a:lnTo>
                    <a:pt x="5874" y="137088"/>
                  </a:lnTo>
                  <a:lnTo>
                    <a:pt x="8528" y="142418"/>
                  </a:lnTo>
                  <a:lnTo>
                    <a:pt x="10346" y="144951"/>
                  </a:lnTo>
                  <a:lnTo>
                    <a:pt x="12368" y="149881"/>
                  </a:lnTo>
                  <a:lnTo>
                    <a:pt x="12906" y="152307"/>
                  </a:lnTo>
                  <a:lnTo>
                    <a:pt x="15623" y="157120"/>
                  </a:lnTo>
                  <a:lnTo>
                    <a:pt x="17457" y="159514"/>
                  </a:lnTo>
                  <a:lnTo>
                    <a:pt x="20269" y="161110"/>
                  </a:lnTo>
                  <a:lnTo>
                    <a:pt x="27625" y="162884"/>
                  </a:lnTo>
                  <a:lnTo>
                    <a:pt x="34070" y="165789"/>
                  </a:lnTo>
                  <a:lnTo>
                    <a:pt x="36900" y="167675"/>
                  </a:lnTo>
                  <a:lnTo>
                    <a:pt x="44278" y="169771"/>
                  </a:lnTo>
                  <a:lnTo>
                    <a:pt x="48467" y="170329"/>
                  </a:lnTo>
                  <a:lnTo>
                    <a:pt x="53641" y="170701"/>
                  </a:lnTo>
                  <a:lnTo>
                    <a:pt x="59472" y="170950"/>
                  </a:lnTo>
                  <a:lnTo>
                    <a:pt x="76940" y="171300"/>
                  </a:lnTo>
                  <a:lnTo>
                    <a:pt x="97064" y="171418"/>
                  </a:lnTo>
                  <a:lnTo>
                    <a:pt x="110646" y="169046"/>
                  </a:lnTo>
                  <a:lnTo>
                    <a:pt x="153254" y="160061"/>
                  </a:lnTo>
                  <a:lnTo>
                    <a:pt x="170331" y="155919"/>
                  </a:lnTo>
                  <a:lnTo>
                    <a:pt x="183303" y="152364"/>
                  </a:lnTo>
                  <a:lnTo>
                    <a:pt x="193538" y="149200"/>
                  </a:lnTo>
                  <a:lnTo>
                    <a:pt x="201950" y="146297"/>
                  </a:lnTo>
                  <a:lnTo>
                    <a:pt x="209144" y="143568"/>
                  </a:lnTo>
                  <a:lnTo>
                    <a:pt x="215529" y="140954"/>
                  </a:lnTo>
                  <a:lnTo>
                    <a:pt x="220579" y="138419"/>
                  </a:lnTo>
                  <a:lnTo>
                    <a:pt x="228306" y="133485"/>
                  </a:lnTo>
                  <a:lnTo>
                    <a:pt x="234387" y="128645"/>
                  </a:lnTo>
                  <a:lnTo>
                    <a:pt x="240529" y="123849"/>
                  </a:lnTo>
                  <a:lnTo>
                    <a:pt x="248550" y="119071"/>
                  </a:lnTo>
                  <a:lnTo>
                    <a:pt x="251324" y="115893"/>
                  </a:lnTo>
                  <a:lnTo>
                    <a:pt x="253173" y="112185"/>
                  </a:lnTo>
                  <a:lnTo>
                    <a:pt x="254407" y="108127"/>
                  </a:lnTo>
                  <a:lnTo>
                    <a:pt x="256022" y="104627"/>
                  </a:lnTo>
                  <a:lnTo>
                    <a:pt x="257893" y="101500"/>
                  </a:lnTo>
                  <a:lnTo>
                    <a:pt x="259934" y="98622"/>
                  </a:lnTo>
                  <a:lnTo>
                    <a:pt x="261295" y="95116"/>
                  </a:lnTo>
                  <a:lnTo>
                    <a:pt x="262202" y="91191"/>
                  </a:lnTo>
                  <a:lnTo>
                    <a:pt x="262806" y="86986"/>
                  </a:lnTo>
                  <a:lnTo>
                    <a:pt x="262416" y="83390"/>
                  </a:lnTo>
                  <a:lnTo>
                    <a:pt x="261361" y="80198"/>
                  </a:lnTo>
                  <a:lnTo>
                    <a:pt x="259865" y="77277"/>
                  </a:lnTo>
                  <a:lnTo>
                    <a:pt x="258867" y="74536"/>
                  </a:lnTo>
                  <a:lnTo>
                    <a:pt x="257759" y="69373"/>
                  </a:lnTo>
                  <a:lnTo>
                    <a:pt x="257464" y="66092"/>
                  </a:lnTo>
                  <a:lnTo>
                    <a:pt x="257266" y="62316"/>
                  </a:lnTo>
                  <a:lnTo>
                    <a:pt x="257135" y="58212"/>
                  </a:lnTo>
                  <a:lnTo>
                    <a:pt x="256253" y="54682"/>
                  </a:lnTo>
                  <a:lnTo>
                    <a:pt x="254872" y="51534"/>
                  </a:lnTo>
                  <a:lnTo>
                    <a:pt x="253158" y="48643"/>
                  </a:lnTo>
                  <a:lnTo>
                    <a:pt x="249136" y="43313"/>
                  </a:lnTo>
                  <a:lnTo>
                    <a:pt x="244703" y="38298"/>
                  </a:lnTo>
                  <a:lnTo>
                    <a:pt x="240087" y="33424"/>
                  </a:lnTo>
                  <a:lnTo>
                    <a:pt x="233272" y="28612"/>
                  </a:lnTo>
                  <a:lnTo>
                    <a:pt x="229233" y="26217"/>
                  </a:lnTo>
                  <a:lnTo>
                    <a:pt x="224952" y="23827"/>
                  </a:lnTo>
                  <a:lnTo>
                    <a:pt x="215963" y="19054"/>
                  </a:lnTo>
                  <a:lnTo>
                    <a:pt x="187778" y="4760"/>
                  </a:lnTo>
                  <a:lnTo>
                    <a:pt x="183029" y="3172"/>
                  </a:lnTo>
                  <a:lnTo>
                    <a:pt x="178274" y="2114"/>
                  </a:lnTo>
                  <a:lnTo>
                    <a:pt x="173518" y="1408"/>
                  </a:lnTo>
                  <a:lnTo>
                    <a:pt x="168759" y="938"/>
                  </a:lnTo>
                  <a:lnTo>
                    <a:pt x="163998" y="624"/>
                  </a:lnTo>
                  <a:lnTo>
                    <a:pt x="159237" y="415"/>
                  </a:lnTo>
                  <a:lnTo>
                    <a:pt x="149714" y="182"/>
                  </a:lnTo>
                  <a:lnTo>
                    <a:pt x="108241" y="0"/>
                  </a:lnTo>
                  <a:lnTo>
                    <a:pt x="104603" y="793"/>
                  </a:lnTo>
                  <a:lnTo>
                    <a:pt x="95691" y="4907"/>
                  </a:lnTo>
                  <a:lnTo>
                    <a:pt x="93062" y="5651"/>
                  </a:lnTo>
                  <a:lnTo>
                    <a:pt x="85422" y="71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2"/>
            <p:cNvSpPr/>
            <p:nvPr/>
          </p:nvSpPr>
          <p:spPr>
            <a:xfrm>
              <a:off x="557212" y="1860421"/>
              <a:ext cx="221457" cy="32673"/>
            </a:xfrm>
            <a:custGeom>
              <a:avLst/>
              <a:gdLst/>
              <a:ahLst/>
              <a:cxnLst/>
              <a:rect l="0" t="0" r="0" b="0"/>
              <a:pathLst>
                <a:path w="221457" h="32673">
                  <a:moveTo>
                    <a:pt x="0" y="32672"/>
                  </a:moveTo>
                  <a:lnTo>
                    <a:pt x="6850" y="25823"/>
                  </a:lnTo>
                  <a:lnTo>
                    <a:pt x="12789" y="25587"/>
                  </a:lnTo>
                  <a:lnTo>
                    <a:pt x="48752" y="25529"/>
                  </a:lnTo>
                  <a:lnTo>
                    <a:pt x="52345" y="24736"/>
                  </a:lnTo>
                  <a:lnTo>
                    <a:pt x="55534" y="23412"/>
                  </a:lnTo>
                  <a:lnTo>
                    <a:pt x="58454" y="21736"/>
                  </a:lnTo>
                  <a:lnTo>
                    <a:pt x="61988" y="20619"/>
                  </a:lnTo>
                  <a:lnTo>
                    <a:pt x="65931" y="19875"/>
                  </a:lnTo>
                  <a:lnTo>
                    <a:pt x="70148" y="19378"/>
                  </a:lnTo>
                  <a:lnTo>
                    <a:pt x="76950" y="18827"/>
                  </a:lnTo>
                  <a:lnTo>
                    <a:pt x="79875" y="18679"/>
                  </a:lnTo>
                  <a:lnTo>
                    <a:pt x="89475" y="18516"/>
                  </a:lnTo>
                  <a:lnTo>
                    <a:pt x="111248" y="18411"/>
                  </a:lnTo>
                  <a:lnTo>
                    <a:pt x="115441" y="17608"/>
                  </a:lnTo>
                  <a:lnTo>
                    <a:pt x="119029" y="16280"/>
                  </a:lnTo>
                  <a:lnTo>
                    <a:pt x="122215" y="14600"/>
                  </a:lnTo>
                  <a:lnTo>
                    <a:pt x="126721" y="13480"/>
                  </a:lnTo>
                  <a:lnTo>
                    <a:pt x="132105" y="12734"/>
                  </a:lnTo>
                  <a:lnTo>
                    <a:pt x="138076" y="12236"/>
                  </a:lnTo>
                  <a:lnTo>
                    <a:pt x="142851" y="11111"/>
                  </a:lnTo>
                  <a:lnTo>
                    <a:pt x="146828" y="9567"/>
                  </a:lnTo>
                  <a:lnTo>
                    <a:pt x="150273" y="7744"/>
                  </a:lnTo>
                  <a:lnTo>
                    <a:pt x="154157" y="6528"/>
                  </a:lnTo>
                  <a:lnTo>
                    <a:pt x="158334" y="5718"/>
                  </a:lnTo>
                  <a:lnTo>
                    <a:pt x="162706" y="5178"/>
                  </a:lnTo>
                  <a:lnTo>
                    <a:pt x="167208" y="4818"/>
                  </a:lnTo>
                  <a:lnTo>
                    <a:pt x="171797" y="4577"/>
                  </a:lnTo>
                  <a:lnTo>
                    <a:pt x="183724" y="4240"/>
                  </a:lnTo>
                  <a:lnTo>
                    <a:pt x="186776" y="4192"/>
                  </a:lnTo>
                  <a:lnTo>
                    <a:pt x="190399" y="3367"/>
                  </a:lnTo>
                  <a:lnTo>
                    <a:pt x="194401" y="2023"/>
                  </a:lnTo>
                  <a:lnTo>
                    <a:pt x="198657" y="334"/>
                  </a:lnTo>
                  <a:lnTo>
                    <a:pt x="202288" y="0"/>
                  </a:lnTo>
                  <a:lnTo>
                    <a:pt x="205503" y="572"/>
                  </a:lnTo>
                  <a:lnTo>
                    <a:pt x="208439" y="1747"/>
                  </a:lnTo>
                  <a:lnTo>
                    <a:pt x="211191" y="2531"/>
                  </a:lnTo>
                  <a:lnTo>
                    <a:pt x="216365" y="3401"/>
                  </a:lnTo>
                  <a:lnTo>
                    <a:pt x="221456" y="40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3"/>
            <p:cNvSpPr/>
            <p:nvPr/>
          </p:nvSpPr>
          <p:spPr>
            <a:xfrm>
              <a:off x="950156" y="1743104"/>
              <a:ext cx="185668" cy="235714"/>
            </a:xfrm>
            <a:custGeom>
              <a:avLst/>
              <a:gdLst/>
              <a:ahLst/>
              <a:cxnLst/>
              <a:rect l="0" t="0" r="0" b="0"/>
              <a:pathLst>
                <a:path w="185668" h="235714">
                  <a:moveTo>
                    <a:pt x="121406" y="35689"/>
                  </a:moveTo>
                  <a:lnTo>
                    <a:pt x="121406" y="31897"/>
                  </a:lnTo>
                  <a:lnTo>
                    <a:pt x="120612" y="29986"/>
                  </a:lnTo>
                  <a:lnTo>
                    <a:pt x="115255" y="22689"/>
                  </a:lnTo>
                  <a:lnTo>
                    <a:pt x="114704" y="19857"/>
                  </a:lnTo>
                  <a:lnTo>
                    <a:pt x="114556" y="17991"/>
                  </a:lnTo>
                  <a:lnTo>
                    <a:pt x="112871" y="16747"/>
                  </a:lnTo>
                  <a:lnTo>
                    <a:pt x="110160" y="15917"/>
                  </a:lnTo>
                  <a:lnTo>
                    <a:pt x="106764" y="15364"/>
                  </a:lnTo>
                  <a:lnTo>
                    <a:pt x="103708" y="14995"/>
                  </a:lnTo>
                  <a:lnTo>
                    <a:pt x="98194" y="14586"/>
                  </a:lnTo>
                  <a:lnTo>
                    <a:pt x="90981" y="14404"/>
                  </a:lnTo>
                  <a:lnTo>
                    <a:pt x="86835" y="14355"/>
                  </a:lnTo>
                  <a:lnTo>
                    <a:pt x="82484" y="15117"/>
                  </a:lnTo>
                  <a:lnTo>
                    <a:pt x="77995" y="16418"/>
                  </a:lnTo>
                  <a:lnTo>
                    <a:pt x="73416" y="18079"/>
                  </a:lnTo>
                  <a:lnTo>
                    <a:pt x="68775" y="19187"/>
                  </a:lnTo>
                  <a:lnTo>
                    <a:pt x="64094" y="19925"/>
                  </a:lnTo>
                  <a:lnTo>
                    <a:pt x="59385" y="20418"/>
                  </a:lnTo>
                  <a:lnTo>
                    <a:pt x="54659" y="21539"/>
                  </a:lnTo>
                  <a:lnTo>
                    <a:pt x="49920" y="23081"/>
                  </a:lnTo>
                  <a:lnTo>
                    <a:pt x="45174" y="24902"/>
                  </a:lnTo>
                  <a:lnTo>
                    <a:pt x="40422" y="26117"/>
                  </a:lnTo>
                  <a:lnTo>
                    <a:pt x="35667" y="26926"/>
                  </a:lnTo>
                  <a:lnTo>
                    <a:pt x="30909" y="27466"/>
                  </a:lnTo>
                  <a:lnTo>
                    <a:pt x="26943" y="28619"/>
                  </a:lnTo>
                  <a:lnTo>
                    <a:pt x="23506" y="30183"/>
                  </a:lnTo>
                  <a:lnTo>
                    <a:pt x="20420" y="32018"/>
                  </a:lnTo>
                  <a:lnTo>
                    <a:pt x="14876" y="34057"/>
                  </a:lnTo>
                  <a:lnTo>
                    <a:pt x="12286" y="34602"/>
                  </a:lnTo>
                  <a:lnTo>
                    <a:pt x="7291" y="37322"/>
                  </a:lnTo>
                  <a:lnTo>
                    <a:pt x="1410" y="41745"/>
                  </a:lnTo>
                  <a:lnTo>
                    <a:pt x="927" y="42901"/>
                  </a:lnTo>
                  <a:lnTo>
                    <a:pt x="90" y="48888"/>
                  </a:lnTo>
                  <a:lnTo>
                    <a:pt x="0" y="53446"/>
                  </a:lnTo>
                  <a:lnTo>
                    <a:pt x="781" y="55465"/>
                  </a:lnTo>
                  <a:lnTo>
                    <a:pt x="4879" y="62098"/>
                  </a:lnTo>
                  <a:lnTo>
                    <a:pt x="7240" y="69090"/>
                  </a:lnTo>
                  <a:lnTo>
                    <a:pt x="12614" y="76189"/>
                  </a:lnTo>
                  <a:lnTo>
                    <a:pt x="16962" y="80941"/>
                  </a:lnTo>
                  <a:lnTo>
                    <a:pt x="23873" y="88079"/>
                  </a:lnTo>
                  <a:lnTo>
                    <a:pt x="27015" y="90460"/>
                  </a:lnTo>
                  <a:lnTo>
                    <a:pt x="30698" y="92840"/>
                  </a:lnTo>
                  <a:lnTo>
                    <a:pt x="34740" y="95221"/>
                  </a:lnTo>
                  <a:lnTo>
                    <a:pt x="38229" y="97602"/>
                  </a:lnTo>
                  <a:lnTo>
                    <a:pt x="41348" y="99984"/>
                  </a:lnTo>
                  <a:lnTo>
                    <a:pt x="44222" y="102364"/>
                  </a:lnTo>
                  <a:lnTo>
                    <a:pt x="48519" y="104746"/>
                  </a:lnTo>
                  <a:lnTo>
                    <a:pt x="53764" y="107127"/>
                  </a:lnTo>
                  <a:lnTo>
                    <a:pt x="59643" y="109508"/>
                  </a:lnTo>
                  <a:lnTo>
                    <a:pt x="65150" y="111889"/>
                  </a:lnTo>
                  <a:lnTo>
                    <a:pt x="75501" y="116652"/>
                  </a:lnTo>
                  <a:lnTo>
                    <a:pt x="79690" y="119033"/>
                  </a:lnTo>
                  <a:lnTo>
                    <a:pt x="83277" y="121414"/>
                  </a:lnTo>
                  <a:lnTo>
                    <a:pt x="86462" y="123796"/>
                  </a:lnTo>
                  <a:lnTo>
                    <a:pt x="90172" y="126177"/>
                  </a:lnTo>
                  <a:lnTo>
                    <a:pt x="94233" y="128558"/>
                  </a:lnTo>
                  <a:lnTo>
                    <a:pt x="98528" y="130939"/>
                  </a:lnTo>
                  <a:lnTo>
                    <a:pt x="102186" y="134114"/>
                  </a:lnTo>
                  <a:lnTo>
                    <a:pt x="105417" y="137818"/>
                  </a:lnTo>
                  <a:lnTo>
                    <a:pt x="108366" y="141875"/>
                  </a:lnTo>
                  <a:lnTo>
                    <a:pt x="113758" y="148500"/>
                  </a:lnTo>
                  <a:lnTo>
                    <a:pt x="118801" y="154883"/>
                  </a:lnTo>
                  <a:lnTo>
                    <a:pt x="121257" y="158808"/>
                  </a:lnTo>
                  <a:lnTo>
                    <a:pt x="123688" y="163012"/>
                  </a:lnTo>
                  <a:lnTo>
                    <a:pt x="126389" y="169800"/>
                  </a:lnTo>
                  <a:lnTo>
                    <a:pt x="127589" y="176256"/>
                  </a:lnTo>
                  <a:lnTo>
                    <a:pt x="127910" y="180201"/>
                  </a:lnTo>
                  <a:lnTo>
                    <a:pt x="128265" y="188022"/>
                  </a:lnTo>
                  <a:lnTo>
                    <a:pt x="128423" y="194145"/>
                  </a:lnTo>
                  <a:lnTo>
                    <a:pt x="128542" y="211838"/>
                  </a:lnTo>
                  <a:lnTo>
                    <a:pt x="128546" y="216636"/>
                  </a:lnTo>
                  <a:lnTo>
                    <a:pt x="127754" y="218233"/>
                  </a:lnTo>
                  <a:lnTo>
                    <a:pt x="126432" y="219297"/>
                  </a:lnTo>
                  <a:lnTo>
                    <a:pt x="124756" y="220007"/>
                  </a:lnTo>
                  <a:lnTo>
                    <a:pt x="120779" y="222912"/>
                  </a:lnTo>
                  <a:lnTo>
                    <a:pt x="116364" y="226849"/>
                  </a:lnTo>
                  <a:lnTo>
                    <a:pt x="111757" y="231245"/>
                  </a:lnTo>
                  <a:lnTo>
                    <a:pt x="108624" y="232735"/>
                  </a:lnTo>
                  <a:lnTo>
                    <a:pt x="104947" y="233728"/>
                  </a:lnTo>
                  <a:lnTo>
                    <a:pt x="100908" y="234390"/>
                  </a:lnTo>
                  <a:lnTo>
                    <a:pt x="97422" y="234831"/>
                  </a:lnTo>
                  <a:lnTo>
                    <a:pt x="94304" y="235125"/>
                  </a:lnTo>
                  <a:lnTo>
                    <a:pt x="91432" y="235322"/>
                  </a:lnTo>
                  <a:lnTo>
                    <a:pt x="87930" y="235453"/>
                  </a:lnTo>
                  <a:lnTo>
                    <a:pt x="76209" y="235636"/>
                  </a:lnTo>
                  <a:lnTo>
                    <a:pt x="44558" y="235713"/>
                  </a:lnTo>
                  <a:lnTo>
                    <a:pt x="41478" y="233597"/>
                  </a:lnTo>
                  <a:lnTo>
                    <a:pt x="37464" y="230011"/>
                  </a:lnTo>
                  <a:lnTo>
                    <a:pt x="33034" y="225771"/>
                  </a:lnTo>
                  <a:lnTo>
                    <a:pt x="31535" y="223529"/>
                  </a:lnTo>
                  <a:lnTo>
                    <a:pt x="29870" y="218921"/>
                  </a:lnTo>
                  <a:lnTo>
                    <a:pt x="34982" y="208644"/>
                  </a:lnTo>
                  <a:lnTo>
                    <a:pt x="43946" y="193061"/>
                  </a:lnTo>
                  <a:lnTo>
                    <a:pt x="55479" y="173941"/>
                  </a:lnTo>
                  <a:lnTo>
                    <a:pt x="64754" y="159607"/>
                  </a:lnTo>
                  <a:lnTo>
                    <a:pt x="72526" y="148464"/>
                  </a:lnTo>
                  <a:lnTo>
                    <a:pt x="79294" y="139447"/>
                  </a:lnTo>
                  <a:lnTo>
                    <a:pt x="86188" y="131848"/>
                  </a:lnTo>
                  <a:lnTo>
                    <a:pt x="93165" y="125195"/>
                  </a:lnTo>
                  <a:lnTo>
                    <a:pt x="100197" y="119173"/>
                  </a:lnTo>
                  <a:lnTo>
                    <a:pt x="106473" y="113569"/>
                  </a:lnTo>
                  <a:lnTo>
                    <a:pt x="117679" y="103111"/>
                  </a:lnTo>
                  <a:lnTo>
                    <a:pt x="123684" y="98100"/>
                  </a:lnTo>
                  <a:lnTo>
                    <a:pt x="130068" y="93171"/>
                  </a:lnTo>
                  <a:lnTo>
                    <a:pt x="136706" y="88298"/>
                  </a:lnTo>
                  <a:lnTo>
                    <a:pt x="142719" y="84255"/>
                  </a:lnTo>
                  <a:lnTo>
                    <a:pt x="148314" y="80767"/>
                  </a:lnTo>
                  <a:lnTo>
                    <a:pt x="153633" y="77647"/>
                  </a:lnTo>
                  <a:lnTo>
                    <a:pt x="158765" y="73980"/>
                  </a:lnTo>
                  <a:lnTo>
                    <a:pt x="163775" y="69948"/>
                  </a:lnTo>
                  <a:lnTo>
                    <a:pt x="168702" y="65672"/>
                  </a:lnTo>
                  <a:lnTo>
                    <a:pt x="174177" y="58805"/>
                  </a:lnTo>
                  <a:lnTo>
                    <a:pt x="177403" y="53106"/>
                  </a:lnTo>
                  <a:lnTo>
                    <a:pt x="181483" y="47928"/>
                  </a:lnTo>
                  <a:lnTo>
                    <a:pt x="182889" y="45436"/>
                  </a:lnTo>
                  <a:lnTo>
                    <a:pt x="184450" y="40550"/>
                  </a:lnTo>
                  <a:lnTo>
                    <a:pt x="185329" y="33337"/>
                  </a:lnTo>
                  <a:lnTo>
                    <a:pt x="185590" y="26173"/>
                  </a:lnTo>
                  <a:lnTo>
                    <a:pt x="185667" y="19023"/>
                  </a:lnTo>
                  <a:lnTo>
                    <a:pt x="184884" y="16641"/>
                  </a:lnTo>
                  <a:lnTo>
                    <a:pt x="181898" y="11877"/>
                  </a:lnTo>
                  <a:lnTo>
                    <a:pt x="179990" y="10290"/>
                  </a:lnTo>
                  <a:lnTo>
                    <a:pt x="177925" y="9231"/>
                  </a:lnTo>
                  <a:lnTo>
                    <a:pt x="175754" y="8526"/>
                  </a:lnTo>
                  <a:lnTo>
                    <a:pt x="171225" y="5625"/>
                  </a:lnTo>
                  <a:lnTo>
                    <a:pt x="168906" y="3740"/>
                  </a:lnTo>
                  <a:lnTo>
                    <a:pt x="166567" y="2484"/>
                  </a:lnTo>
                  <a:lnTo>
                    <a:pt x="161850" y="1087"/>
                  </a:lnTo>
                  <a:lnTo>
                    <a:pt x="157108" y="467"/>
                  </a:lnTo>
                  <a:lnTo>
                    <a:pt x="154732" y="301"/>
                  </a:lnTo>
                  <a:lnTo>
                    <a:pt x="145743" y="118"/>
                  </a:lnTo>
                  <a:lnTo>
                    <a:pt x="124361" y="0"/>
                  </a:lnTo>
                  <a:lnTo>
                    <a:pt x="119407" y="784"/>
                  </a:lnTo>
                  <a:lnTo>
                    <a:pt x="114517" y="2100"/>
                  </a:lnTo>
                  <a:lnTo>
                    <a:pt x="109670" y="3771"/>
                  </a:lnTo>
                  <a:lnTo>
                    <a:pt x="104851" y="4886"/>
                  </a:lnTo>
                  <a:lnTo>
                    <a:pt x="100050" y="5628"/>
                  </a:lnTo>
                  <a:lnTo>
                    <a:pt x="95263" y="6124"/>
                  </a:lnTo>
                  <a:lnTo>
                    <a:pt x="92071" y="7247"/>
                  </a:lnTo>
                  <a:lnTo>
                    <a:pt x="89943" y="8791"/>
                  </a:lnTo>
                  <a:lnTo>
                    <a:pt x="88524" y="10613"/>
                  </a:lnTo>
                  <a:lnTo>
                    <a:pt x="86785" y="11828"/>
                  </a:lnTo>
                  <a:lnTo>
                    <a:pt x="84831" y="12638"/>
                  </a:lnTo>
                  <a:lnTo>
                    <a:pt x="78544" y="142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"/>
            <p:cNvSpPr/>
            <p:nvPr/>
          </p:nvSpPr>
          <p:spPr>
            <a:xfrm>
              <a:off x="1250475" y="1957387"/>
              <a:ext cx="13969" cy="99708"/>
            </a:xfrm>
            <a:custGeom>
              <a:avLst/>
              <a:gdLst/>
              <a:ahLst/>
              <a:cxnLst/>
              <a:rect l="0" t="0" r="0" b="0"/>
              <a:pathLst>
                <a:path w="13969" h="99708">
                  <a:moveTo>
                    <a:pt x="6825" y="0"/>
                  </a:moveTo>
                  <a:lnTo>
                    <a:pt x="674" y="0"/>
                  </a:lnTo>
                  <a:lnTo>
                    <a:pt x="3767" y="0"/>
                  </a:lnTo>
                  <a:lnTo>
                    <a:pt x="4786" y="794"/>
                  </a:lnTo>
                  <a:lnTo>
                    <a:pt x="5466" y="2117"/>
                  </a:lnTo>
                  <a:lnTo>
                    <a:pt x="6556" y="6151"/>
                  </a:lnTo>
                  <a:lnTo>
                    <a:pt x="6705" y="8819"/>
                  </a:lnTo>
                  <a:lnTo>
                    <a:pt x="6745" y="10642"/>
                  </a:lnTo>
                  <a:lnTo>
                    <a:pt x="7565" y="12651"/>
                  </a:lnTo>
                  <a:lnTo>
                    <a:pt x="8906" y="14784"/>
                  </a:lnTo>
                  <a:lnTo>
                    <a:pt x="10593" y="17000"/>
                  </a:lnTo>
                  <a:lnTo>
                    <a:pt x="11718" y="19271"/>
                  </a:lnTo>
                  <a:lnTo>
                    <a:pt x="12468" y="21578"/>
                  </a:lnTo>
                  <a:lnTo>
                    <a:pt x="12968" y="23911"/>
                  </a:lnTo>
                  <a:lnTo>
                    <a:pt x="13301" y="26259"/>
                  </a:lnTo>
                  <a:lnTo>
                    <a:pt x="13524" y="28619"/>
                  </a:lnTo>
                  <a:lnTo>
                    <a:pt x="13672" y="30985"/>
                  </a:lnTo>
                  <a:lnTo>
                    <a:pt x="13836" y="35732"/>
                  </a:lnTo>
                  <a:lnTo>
                    <a:pt x="13942" y="45247"/>
                  </a:lnTo>
                  <a:lnTo>
                    <a:pt x="13968" y="73525"/>
                  </a:lnTo>
                  <a:lnTo>
                    <a:pt x="13174" y="76004"/>
                  </a:lnTo>
                  <a:lnTo>
                    <a:pt x="11851" y="78450"/>
                  </a:lnTo>
                  <a:lnTo>
                    <a:pt x="10175" y="80875"/>
                  </a:lnTo>
                  <a:lnTo>
                    <a:pt x="9059" y="83286"/>
                  </a:lnTo>
                  <a:lnTo>
                    <a:pt x="8314" y="85686"/>
                  </a:lnTo>
                  <a:lnTo>
                    <a:pt x="7817" y="88081"/>
                  </a:lnTo>
                  <a:lnTo>
                    <a:pt x="6693" y="89677"/>
                  </a:lnTo>
                  <a:lnTo>
                    <a:pt x="5149" y="90740"/>
                  </a:lnTo>
                  <a:lnTo>
                    <a:pt x="760" y="92448"/>
                  </a:lnTo>
                  <a:lnTo>
                    <a:pt x="400" y="93382"/>
                  </a:lnTo>
                  <a:lnTo>
                    <a:pt x="160" y="94799"/>
                  </a:lnTo>
                  <a:lnTo>
                    <a:pt x="0" y="96537"/>
                  </a:lnTo>
                  <a:lnTo>
                    <a:pt x="688" y="97695"/>
                  </a:lnTo>
                  <a:lnTo>
                    <a:pt x="1939" y="98468"/>
                  </a:lnTo>
                  <a:lnTo>
                    <a:pt x="5859" y="99707"/>
                  </a:lnTo>
                  <a:lnTo>
                    <a:pt x="6181" y="99015"/>
                  </a:lnTo>
                  <a:lnTo>
                    <a:pt x="6538" y="96130"/>
                  </a:lnTo>
                  <a:lnTo>
                    <a:pt x="6800" y="93155"/>
                  </a:lnTo>
                  <a:lnTo>
                    <a:pt x="6825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5"/>
            <p:cNvSpPr/>
            <p:nvPr/>
          </p:nvSpPr>
          <p:spPr>
            <a:xfrm>
              <a:off x="1514869" y="1729206"/>
              <a:ext cx="178074" cy="248263"/>
            </a:xfrm>
            <a:custGeom>
              <a:avLst/>
              <a:gdLst/>
              <a:ahLst/>
              <a:cxnLst/>
              <a:rect l="0" t="0" r="0" b="0"/>
              <a:pathLst>
                <a:path w="178074" h="248263">
                  <a:moveTo>
                    <a:pt x="92474" y="35300"/>
                  </a:moveTo>
                  <a:lnTo>
                    <a:pt x="86323" y="29149"/>
                  </a:lnTo>
                  <a:lnTo>
                    <a:pt x="83655" y="28598"/>
                  </a:lnTo>
                  <a:lnTo>
                    <a:pt x="78113" y="28214"/>
                  </a:lnTo>
                  <a:lnTo>
                    <a:pt x="64546" y="28164"/>
                  </a:lnTo>
                  <a:lnTo>
                    <a:pt x="61949" y="28955"/>
                  </a:lnTo>
                  <a:lnTo>
                    <a:pt x="60218" y="30276"/>
                  </a:lnTo>
                  <a:lnTo>
                    <a:pt x="59064" y="31951"/>
                  </a:lnTo>
                  <a:lnTo>
                    <a:pt x="53548" y="35928"/>
                  </a:lnTo>
                  <a:lnTo>
                    <a:pt x="49855" y="38100"/>
                  </a:lnTo>
                  <a:lnTo>
                    <a:pt x="46599" y="40342"/>
                  </a:lnTo>
                  <a:lnTo>
                    <a:pt x="43634" y="42630"/>
                  </a:lnTo>
                  <a:lnTo>
                    <a:pt x="40865" y="44949"/>
                  </a:lnTo>
                  <a:lnTo>
                    <a:pt x="37430" y="47289"/>
                  </a:lnTo>
                  <a:lnTo>
                    <a:pt x="33553" y="49642"/>
                  </a:lnTo>
                  <a:lnTo>
                    <a:pt x="29381" y="52006"/>
                  </a:lnTo>
                  <a:lnTo>
                    <a:pt x="25806" y="54375"/>
                  </a:lnTo>
                  <a:lnTo>
                    <a:pt x="22629" y="56747"/>
                  </a:lnTo>
                  <a:lnTo>
                    <a:pt x="19716" y="59123"/>
                  </a:lnTo>
                  <a:lnTo>
                    <a:pt x="17775" y="61501"/>
                  </a:lnTo>
                  <a:lnTo>
                    <a:pt x="16481" y="63880"/>
                  </a:lnTo>
                  <a:lnTo>
                    <a:pt x="14250" y="69433"/>
                  </a:lnTo>
                  <a:lnTo>
                    <a:pt x="10612" y="77193"/>
                  </a:lnTo>
                  <a:lnTo>
                    <a:pt x="6349" y="83817"/>
                  </a:lnTo>
                  <a:lnTo>
                    <a:pt x="4102" y="86695"/>
                  </a:lnTo>
                  <a:lnTo>
                    <a:pt x="1604" y="92008"/>
                  </a:lnTo>
                  <a:lnTo>
                    <a:pt x="198" y="99463"/>
                  </a:lnTo>
                  <a:lnTo>
                    <a:pt x="0" y="101888"/>
                  </a:lnTo>
                  <a:lnTo>
                    <a:pt x="662" y="104298"/>
                  </a:lnTo>
                  <a:lnTo>
                    <a:pt x="3515" y="109093"/>
                  </a:lnTo>
                  <a:lnTo>
                    <a:pt x="7428" y="113869"/>
                  </a:lnTo>
                  <a:lnTo>
                    <a:pt x="11813" y="118638"/>
                  </a:lnTo>
                  <a:lnTo>
                    <a:pt x="18745" y="125786"/>
                  </a:lnTo>
                  <a:lnTo>
                    <a:pt x="23458" y="130549"/>
                  </a:lnTo>
                  <a:lnTo>
                    <a:pt x="26620" y="132930"/>
                  </a:lnTo>
                  <a:lnTo>
                    <a:pt x="30315" y="135312"/>
                  </a:lnTo>
                  <a:lnTo>
                    <a:pt x="34366" y="137694"/>
                  </a:lnTo>
                  <a:lnTo>
                    <a:pt x="38654" y="140075"/>
                  </a:lnTo>
                  <a:lnTo>
                    <a:pt x="47652" y="144837"/>
                  </a:lnTo>
                  <a:lnTo>
                    <a:pt x="53068" y="147219"/>
                  </a:lnTo>
                  <a:lnTo>
                    <a:pt x="59059" y="149600"/>
                  </a:lnTo>
                  <a:lnTo>
                    <a:pt x="65435" y="151981"/>
                  </a:lnTo>
                  <a:lnTo>
                    <a:pt x="71273" y="153569"/>
                  </a:lnTo>
                  <a:lnTo>
                    <a:pt x="76753" y="154627"/>
                  </a:lnTo>
                  <a:lnTo>
                    <a:pt x="81993" y="155333"/>
                  </a:lnTo>
                  <a:lnTo>
                    <a:pt x="87075" y="157391"/>
                  </a:lnTo>
                  <a:lnTo>
                    <a:pt x="92049" y="160350"/>
                  </a:lnTo>
                  <a:lnTo>
                    <a:pt x="96954" y="163911"/>
                  </a:lnTo>
                  <a:lnTo>
                    <a:pt x="101810" y="167078"/>
                  </a:lnTo>
                  <a:lnTo>
                    <a:pt x="106636" y="169983"/>
                  </a:lnTo>
                  <a:lnTo>
                    <a:pt x="111441" y="172713"/>
                  </a:lnTo>
                  <a:lnTo>
                    <a:pt x="115437" y="175328"/>
                  </a:lnTo>
                  <a:lnTo>
                    <a:pt x="118895" y="177864"/>
                  </a:lnTo>
                  <a:lnTo>
                    <a:pt x="121995" y="180349"/>
                  </a:lnTo>
                  <a:lnTo>
                    <a:pt x="127555" y="187343"/>
                  </a:lnTo>
                  <a:lnTo>
                    <a:pt x="131878" y="194949"/>
                  </a:lnTo>
                  <a:lnTo>
                    <a:pt x="133800" y="200976"/>
                  </a:lnTo>
                  <a:lnTo>
                    <a:pt x="134654" y="206300"/>
                  </a:lnTo>
                  <a:lnTo>
                    <a:pt x="135134" y="213760"/>
                  </a:lnTo>
                  <a:lnTo>
                    <a:pt x="135202" y="216186"/>
                  </a:lnTo>
                  <a:lnTo>
                    <a:pt x="133160" y="223114"/>
                  </a:lnTo>
                  <a:lnTo>
                    <a:pt x="129174" y="232913"/>
                  </a:lnTo>
                  <a:lnTo>
                    <a:pt x="124691" y="238402"/>
                  </a:lnTo>
                  <a:lnTo>
                    <a:pt x="120552" y="242778"/>
                  </a:lnTo>
                  <a:lnTo>
                    <a:pt x="118336" y="245056"/>
                  </a:lnTo>
                  <a:lnTo>
                    <a:pt x="116066" y="246575"/>
                  </a:lnTo>
                  <a:lnTo>
                    <a:pt x="111426" y="248262"/>
                  </a:lnTo>
                  <a:lnTo>
                    <a:pt x="104315" y="247919"/>
                  </a:lnTo>
                  <a:lnTo>
                    <a:pt x="94018" y="246896"/>
                  </a:lnTo>
                  <a:lnTo>
                    <a:pt x="81597" y="245420"/>
                  </a:lnTo>
                  <a:lnTo>
                    <a:pt x="73317" y="243642"/>
                  </a:lnTo>
                  <a:lnTo>
                    <a:pt x="67796" y="241664"/>
                  </a:lnTo>
                  <a:lnTo>
                    <a:pt x="64116" y="239551"/>
                  </a:lnTo>
                  <a:lnTo>
                    <a:pt x="60869" y="237348"/>
                  </a:lnTo>
                  <a:lnTo>
                    <a:pt x="57910" y="235086"/>
                  </a:lnTo>
                  <a:lnTo>
                    <a:pt x="52506" y="230456"/>
                  </a:lnTo>
                  <a:lnTo>
                    <a:pt x="47458" y="225753"/>
                  </a:lnTo>
                  <a:lnTo>
                    <a:pt x="45795" y="223387"/>
                  </a:lnTo>
                  <a:lnTo>
                    <a:pt x="43947" y="218642"/>
                  </a:lnTo>
                  <a:lnTo>
                    <a:pt x="42906" y="211508"/>
                  </a:lnTo>
                  <a:lnTo>
                    <a:pt x="42598" y="204367"/>
                  </a:lnTo>
                  <a:lnTo>
                    <a:pt x="44642" y="197489"/>
                  </a:lnTo>
                  <a:lnTo>
                    <a:pt x="48197" y="189934"/>
                  </a:lnTo>
                  <a:lnTo>
                    <a:pt x="52423" y="183930"/>
                  </a:lnTo>
                  <a:lnTo>
                    <a:pt x="56946" y="176499"/>
                  </a:lnTo>
                  <a:lnTo>
                    <a:pt x="59264" y="172295"/>
                  </a:lnTo>
                  <a:lnTo>
                    <a:pt x="62396" y="168699"/>
                  </a:lnTo>
                  <a:lnTo>
                    <a:pt x="66072" y="165507"/>
                  </a:lnTo>
                  <a:lnTo>
                    <a:pt x="70110" y="162586"/>
                  </a:lnTo>
                  <a:lnTo>
                    <a:pt x="74390" y="159051"/>
                  </a:lnTo>
                  <a:lnTo>
                    <a:pt x="78831" y="155107"/>
                  </a:lnTo>
                  <a:lnTo>
                    <a:pt x="83379" y="150890"/>
                  </a:lnTo>
                  <a:lnTo>
                    <a:pt x="87204" y="146491"/>
                  </a:lnTo>
                  <a:lnTo>
                    <a:pt x="90549" y="141971"/>
                  </a:lnTo>
                  <a:lnTo>
                    <a:pt x="93572" y="137370"/>
                  </a:lnTo>
                  <a:lnTo>
                    <a:pt x="97969" y="132716"/>
                  </a:lnTo>
                  <a:lnTo>
                    <a:pt x="103281" y="128025"/>
                  </a:lnTo>
                  <a:lnTo>
                    <a:pt x="109203" y="123311"/>
                  </a:lnTo>
                  <a:lnTo>
                    <a:pt x="113946" y="118580"/>
                  </a:lnTo>
                  <a:lnTo>
                    <a:pt x="117901" y="113839"/>
                  </a:lnTo>
                  <a:lnTo>
                    <a:pt x="121332" y="109091"/>
                  </a:lnTo>
                  <a:lnTo>
                    <a:pt x="125207" y="105131"/>
                  </a:lnTo>
                  <a:lnTo>
                    <a:pt x="129377" y="101697"/>
                  </a:lnTo>
                  <a:lnTo>
                    <a:pt x="133745" y="98615"/>
                  </a:lnTo>
                  <a:lnTo>
                    <a:pt x="138244" y="94973"/>
                  </a:lnTo>
                  <a:lnTo>
                    <a:pt x="142832" y="90957"/>
                  </a:lnTo>
                  <a:lnTo>
                    <a:pt x="147477" y="86692"/>
                  </a:lnTo>
                  <a:lnTo>
                    <a:pt x="151368" y="82261"/>
                  </a:lnTo>
                  <a:lnTo>
                    <a:pt x="154755" y="77720"/>
                  </a:lnTo>
                  <a:lnTo>
                    <a:pt x="157807" y="73105"/>
                  </a:lnTo>
                  <a:lnTo>
                    <a:pt x="163315" y="65861"/>
                  </a:lnTo>
                  <a:lnTo>
                    <a:pt x="168409" y="59201"/>
                  </a:lnTo>
                  <a:lnTo>
                    <a:pt x="170879" y="55203"/>
                  </a:lnTo>
                  <a:lnTo>
                    <a:pt x="173319" y="50950"/>
                  </a:lnTo>
                  <a:lnTo>
                    <a:pt x="176030" y="44107"/>
                  </a:lnTo>
                  <a:lnTo>
                    <a:pt x="177235" y="38420"/>
                  </a:lnTo>
                  <a:lnTo>
                    <a:pt x="177914" y="30756"/>
                  </a:lnTo>
                  <a:lnTo>
                    <a:pt x="178073" y="25872"/>
                  </a:lnTo>
                  <a:lnTo>
                    <a:pt x="177321" y="23459"/>
                  </a:lnTo>
                  <a:lnTo>
                    <a:pt x="174369" y="18660"/>
                  </a:lnTo>
                  <a:lnTo>
                    <a:pt x="170412" y="13881"/>
                  </a:lnTo>
                  <a:lnTo>
                    <a:pt x="168245" y="11496"/>
                  </a:lnTo>
                  <a:lnTo>
                    <a:pt x="166801" y="9112"/>
                  </a:lnTo>
                  <a:lnTo>
                    <a:pt x="165196" y="4346"/>
                  </a:lnTo>
                  <a:lnTo>
                    <a:pt x="163974" y="2758"/>
                  </a:lnTo>
                  <a:lnTo>
                    <a:pt x="162366" y="1699"/>
                  </a:lnTo>
                  <a:lnTo>
                    <a:pt x="160500" y="993"/>
                  </a:lnTo>
                  <a:lnTo>
                    <a:pt x="157669" y="522"/>
                  </a:lnTo>
                  <a:lnTo>
                    <a:pt x="154193" y="209"/>
                  </a:lnTo>
                  <a:lnTo>
                    <a:pt x="150289" y="0"/>
                  </a:lnTo>
                  <a:lnTo>
                    <a:pt x="146099" y="654"/>
                  </a:lnTo>
                  <a:lnTo>
                    <a:pt x="141718" y="1884"/>
                  </a:lnTo>
                  <a:lnTo>
                    <a:pt x="137209" y="3498"/>
                  </a:lnTo>
                  <a:lnTo>
                    <a:pt x="131823" y="4573"/>
                  </a:lnTo>
                  <a:lnTo>
                    <a:pt x="125850" y="5291"/>
                  </a:lnTo>
                  <a:lnTo>
                    <a:pt x="119488" y="5768"/>
                  </a:lnTo>
                  <a:lnTo>
                    <a:pt x="112864" y="6881"/>
                  </a:lnTo>
                  <a:lnTo>
                    <a:pt x="106068" y="8417"/>
                  </a:lnTo>
                  <a:lnTo>
                    <a:pt x="99155" y="10234"/>
                  </a:lnTo>
                  <a:lnTo>
                    <a:pt x="92960" y="12240"/>
                  </a:lnTo>
                  <a:lnTo>
                    <a:pt x="87241" y="14370"/>
                  </a:lnTo>
                  <a:lnTo>
                    <a:pt x="81842" y="16584"/>
                  </a:lnTo>
                  <a:lnTo>
                    <a:pt x="76655" y="18854"/>
                  </a:lnTo>
                  <a:lnTo>
                    <a:pt x="56756" y="28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"/>
            <p:cNvSpPr/>
            <p:nvPr/>
          </p:nvSpPr>
          <p:spPr>
            <a:xfrm>
              <a:off x="2900496" y="1828811"/>
              <a:ext cx="235442" cy="149884"/>
            </a:xfrm>
            <a:custGeom>
              <a:avLst/>
              <a:gdLst/>
              <a:ahLst/>
              <a:cxnLst/>
              <a:rect l="0" t="0" r="0" b="0"/>
              <a:pathLst>
                <a:path w="235442" h="149884">
                  <a:moveTo>
                    <a:pt x="57016" y="7132"/>
                  </a:moveTo>
                  <a:lnTo>
                    <a:pt x="50865" y="7132"/>
                  </a:lnTo>
                  <a:lnTo>
                    <a:pt x="45771" y="13482"/>
                  </a:lnTo>
                  <a:lnTo>
                    <a:pt x="27412" y="37471"/>
                  </a:lnTo>
                  <a:lnTo>
                    <a:pt x="20611" y="47202"/>
                  </a:lnTo>
                  <a:lnTo>
                    <a:pt x="16078" y="54483"/>
                  </a:lnTo>
                  <a:lnTo>
                    <a:pt x="13055" y="60131"/>
                  </a:lnTo>
                  <a:lnTo>
                    <a:pt x="10246" y="64690"/>
                  </a:lnTo>
                  <a:lnTo>
                    <a:pt x="7579" y="68523"/>
                  </a:lnTo>
                  <a:lnTo>
                    <a:pt x="5009" y="71872"/>
                  </a:lnTo>
                  <a:lnTo>
                    <a:pt x="3294" y="75692"/>
                  </a:lnTo>
                  <a:lnTo>
                    <a:pt x="2151" y="79826"/>
                  </a:lnTo>
                  <a:lnTo>
                    <a:pt x="1390" y="84170"/>
                  </a:lnTo>
                  <a:lnTo>
                    <a:pt x="882" y="87859"/>
                  </a:lnTo>
                  <a:lnTo>
                    <a:pt x="543" y="91113"/>
                  </a:lnTo>
                  <a:lnTo>
                    <a:pt x="317" y="94076"/>
                  </a:lnTo>
                  <a:lnTo>
                    <a:pt x="167" y="97638"/>
                  </a:lnTo>
                  <a:lnTo>
                    <a:pt x="0" y="105830"/>
                  </a:lnTo>
                  <a:lnTo>
                    <a:pt x="749" y="109443"/>
                  </a:lnTo>
                  <a:lnTo>
                    <a:pt x="2042" y="112646"/>
                  </a:lnTo>
                  <a:lnTo>
                    <a:pt x="3698" y="115574"/>
                  </a:lnTo>
                  <a:lnTo>
                    <a:pt x="5596" y="118321"/>
                  </a:lnTo>
                  <a:lnTo>
                    <a:pt x="7654" y="120946"/>
                  </a:lnTo>
                  <a:lnTo>
                    <a:pt x="9821" y="123489"/>
                  </a:lnTo>
                  <a:lnTo>
                    <a:pt x="12059" y="125978"/>
                  </a:lnTo>
                  <a:lnTo>
                    <a:pt x="16662" y="130861"/>
                  </a:lnTo>
                  <a:lnTo>
                    <a:pt x="19794" y="133275"/>
                  </a:lnTo>
                  <a:lnTo>
                    <a:pt x="23470" y="135677"/>
                  </a:lnTo>
                  <a:lnTo>
                    <a:pt x="27508" y="138073"/>
                  </a:lnTo>
                  <a:lnTo>
                    <a:pt x="31788" y="140464"/>
                  </a:lnTo>
                  <a:lnTo>
                    <a:pt x="40776" y="145237"/>
                  </a:lnTo>
                  <a:lnTo>
                    <a:pt x="47946" y="147887"/>
                  </a:lnTo>
                  <a:lnTo>
                    <a:pt x="54573" y="149065"/>
                  </a:lnTo>
                  <a:lnTo>
                    <a:pt x="58562" y="149379"/>
                  </a:lnTo>
                  <a:lnTo>
                    <a:pt x="62809" y="149589"/>
                  </a:lnTo>
                  <a:lnTo>
                    <a:pt x="73878" y="149821"/>
                  </a:lnTo>
                  <a:lnTo>
                    <a:pt x="80164" y="149883"/>
                  </a:lnTo>
                  <a:lnTo>
                    <a:pt x="85942" y="149131"/>
                  </a:lnTo>
                  <a:lnTo>
                    <a:pt x="91381" y="147836"/>
                  </a:lnTo>
                  <a:lnTo>
                    <a:pt x="115310" y="140053"/>
                  </a:lnTo>
                  <a:lnTo>
                    <a:pt x="121278" y="137815"/>
                  </a:lnTo>
                  <a:lnTo>
                    <a:pt x="126845" y="135529"/>
                  </a:lnTo>
                  <a:lnTo>
                    <a:pt x="132144" y="133212"/>
                  </a:lnTo>
                  <a:lnTo>
                    <a:pt x="138058" y="130079"/>
                  </a:lnTo>
                  <a:lnTo>
                    <a:pt x="144382" y="126403"/>
                  </a:lnTo>
                  <a:lnTo>
                    <a:pt x="150978" y="122365"/>
                  </a:lnTo>
                  <a:lnTo>
                    <a:pt x="156963" y="118879"/>
                  </a:lnTo>
                  <a:lnTo>
                    <a:pt x="167848" y="112889"/>
                  </a:lnTo>
                  <a:lnTo>
                    <a:pt x="172973" y="109387"/>
                  </a:lnTo>
                  <a:lnTo>
                    <a:pt x="177976" y="105465"/>
                  </a:lnTo>
                  <a:lnTo>
                    <a:pt x="182900" y="101262"/>
                  </a:lnTo>
                  <a:lnTo>
                    <a:pt x="188564" y="96873"/>
                  </a:lnTo>
                  <a:lnTo>
                    <a:pt x="194720" y="92360"/>
                  </a:lnTo>
                  <a:lnTo>
                    <a:pt x="201206" y="87763"/>
                  </a:lnTo>
                  <a:lnTo>
                    <a:pt x="207118" y="83111"/>
                  </a:lnTo>
                  <a:lnTo>
                    <a:pt x="212646" y="78423"/>
                  </a:lnTo>
                  <a:lnTo>
                    <a:pt x="217920" y="73709"/>
                  </a:lnTo>
                  <a:lnTo>
                    <a:pt x="222229" y="68980"/>
                  </a:lnTo>
                  <a:lnTo>
                    <a:pt x="225895" y="64239"/>
                  </a:lnTo>
                  <a:lnTo>
                    <a:pt x="229133" y="59491"/>
                  </a:lnTo>
                  <a:lnTo>
                    <a:pt x="231293" y="54738"/>
                  </a:lnTo>
                  <a:lnTo>
                    <a:pt x="232732" y="49982"/>
                  </a:lnTo>
                  <a:lnTo>
                    <a:pt x="233691" y="45224"/>
                  </a:lnTo>
                  <a:lnTo>
                    <a:pt x="234331" y="41258"/>
                  </a:lnTo>
                  <a:lnTo>
                    <a:pt x="234756" y="37820"/>
                  </a:lnTo>
                  <a:lnTo>
                    <a:pt x="235041" y="34735"/>
                  </a:lnTo>
                  <a:lnTo>
                    <a:pt x="235231" y="31090"/>
                  </a:lnTo>
                  <a:lnTo>
                    <a:pt x="235441" y="22807"/>
                  </a:lnTo>
                  <a:lnTo>
                    <a:pt x="233910" y="19170"/>
                  </a:lnTo>
                  <a:lnTo>
                    <a:pt x="231302" y="15951"/>
                  </a:lnTo>
                  <a:lnTo>
                    <a:pt x="227975" y="13012"/>
                  </a:lnTo>
                  <a:lnTo>
                    <a:pt x="224170" y="10258"/>
                  </a:lnTo>
                  <a:lnTo>
                    <a:pt x="220046" y="7629"/>
                  </a:lnTo>
                  <a:lnTo>
                    <a:pt x="215709" y="5082"/>
                  </a:lnTo>
                  <a:lnTo>
                    <a:pt x="211230" y="3384"/>
                  </a:lnTo>
                  <a:lnTo>
                    <a:pt x="206657" y="2252"/>
                  </a:lnTo>
                  <a:lnTo>
                    <a:pt x="202020" y="1498"/>
                  </a:lnTo>
                  <a:lnTo>
                    <a:pt x="196548" y="995"/>
                  </a:lnTo>
                  <a:lnTo>
                    <a:pt x="190518" y="659"/>
                  </a:lnTo>
                  <a:lnTo>
                    <a:pt x="184118" y="436"/>
                  </a:lnTo>
                  <a:lnTo>
                    <a:pt x="152619" y="77"/>
                  </a:lnTo>
                  <a:lnTo>
                    <a:pt x="120573" y="0"/>
                  </a:lnTo>
                  <a:lnTo>
                    <a:pt x="115261" y="790"/>
                  </a:lnTo>
                  <a:lnTo>
                    <a:pt x="110928" y="2110"/>
                  </a:lnTo>
                  <a:lnTo>
                    <a:pt x="103996" y="4900"/>
                  </a:lnTo>
                  <a:lnTo>
                    <a:pt x="98268" y="6140"/>
                  </a:lnTo>
                  <a:lnTo>
                    <a:pt x="92735" y="71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7"/>
            <p:cNvSpPr/>
            <p:nvPr/>
          </p:nvSpPr>
          <p:spPr>
            <a:xfrm>
              <a:off x="3443581" y="1707356"/>
              <a:ext cx="285457" cy="192758"/>
            </a:xfrm>
            <a:custGeom>
              <a:avLst/>
              <a:gdLst/>
              <a:ahLst/>
              <a:cxnLst/>
              <a:rect l="0" t="0" r="0" b="0"/>
              <a:pathLst>
                <a:path w="285457" h="192758">
                  <a:moveTo>
                    <a:pt x="6850" y="128587"/>
                  </a:moveTo>
                  <a:lnTo>
                    <a:pt x="0" y="128587"/>
                  </a:lnTo>
                  <a:lnTo>
                    <a:pt x="5399" y="134242"/>
                  </a:lnTo>
                  <a:lnTo>
                    <a:pt x="16708" y="145587"/>
                  </a:lnTo>
                  <a:lnTo>
                    <a:pt x="18184" y="147858"/>
                  </a:lnTo>
                  <a:lnTo>
                    <a:pt x="19825" y="152498"/>
                  </a:lnTo>
                  <a:lnTo>
                    <a:pt x="22671" y="157206"/>
                  </a:lnTo>
                  <a:lnTo>
                    <a:pt x="26581" y="161944"/>
                  </a:lnTo>
                  <a:lnTo>
                    <a:pt x="30966" y="166696"/>
                  </a:lnTo>
                  <a:lnTo>
                    <a:pt x="37896" y="173834"/>
                  </a:lnTo>
                  <a:lnTo>
                    <a:pt x="44976" y="180975"/>
                  </a:lnTo>
                  <a:lnTo>
                    <a:pt x="46555" y="183357"/>
                  </a:lnTo>
                  <a:lnTo>
                    <a:pt x="48309" y="188119"/>
                  </a:lnTo>
                  <a:lnTo>
                    <a:pt x="49570" y="189706"/>
                  </a:lnTo>
                  <a:lnTo>
                    <a:pt x="51205" y="190765"/>
                  </a:lnTo>
                  <a:lnTo>
                    <a:pt x="55740" y="192463"/>
                  </a:lnTo>
                  <a:lnTo>
                    <a:pt x="60317" y="192757"/>
                  </a:lnTo>
                  <a:lnTo>
                    <a:pt x="62338" y="192004"/>
                  </a:lnTo>
                  <a:lnTo>
                    <a:pt x="66701" y="189052"/>
                  </a:lnTo>
                  <a:lnTo>
                    <a:pt x="71285" y="185094"/>
                  </a:lnTo>
                  <a:lnTo>
                    <a:pt x="76763" y="179895"/>
                  </a:lnTo>
                  <a:lnTo>
                    <a:pt x="84489" y="172293"/>
                  </a:lnTo>
                  <a:lnTo>
                    <a:pt x="88771" y="167249"/>
                  </a:lnTo>
                  <a:lnTo>
                    <a:pt x="93214" y="161506"/>
                  </a:lnTo>
                  <a:lnTo>
                    <a:pt x="97764" y="155296"/>
                  </a:lnTo>
                  <a:lnTo>
                    <a:pt x="103178" y="148774"/>
                  </a:lnTo>
                  <a:lnTo>
                    <a:pt x="109168" y="142045"/>
                  </a:lnTo>
                  <a:lnTo>
                    <a:pt x="115543" y="135178"/>
                  </a:lnTo>
                  <a:lnTo>
                    <a:pt x="122174" y="127425"/>
                  </a:lnTo>
                  <a:lnTo>
                    <a:pt x="128977" y="119081"/>
                  </a:lnTo>
                  <a:lnTo>
                    <a:pt x="135893" y="110344"/>
                  </a:lnTo>
                  <a:lnTo>
                    <a:pt x="144473" y="101344"/>
                  </a:lnTo>
                  <a:lnTo>
                    <a:pt x="154161" y="92169"/>
                  </a:lnTo>
                  <a:lnTo>
                    <a:pt x="164588" y="82877"/>
                  </a:lnTo>
                  <a:lnTo>
                    <a:pt x="174715" y="74301"/>
                  </a:lnTo>
                  <a:lnTo>
                    <a:pt x="194434" y="58423"/>
                  </a:lnTo>
                  <a:lnTo>
                    <a:pt x="204931" y="50855"/>
                  </a:lnTo>
                  <a:lnTo>
                    <a:pt x="215897" y="43428"/>
                  </a:lnTo>
                  <a:lnTo>
                    <a:pt x="2854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8"/>
            <p:cNvSpPr/>
            <p:nvPr/>
          </p:nvSpPr>
          <p:spPr>
            <a:xfrm>
              <a:off x="4464843" y="2043112"/>
              <a:ext cx="250033" cy="21432"/>
            </a:xfrm>
            <a:custGeom>
              <a:avLst/>
              <a:gdLst/>
              <a:ahLst/>
              <a:cxnLst/>
              <a:rect l="0" t="0" r="0" b="0"/>
              <a:pathLst>
                <a:path w="250033" h="21432">
                  <a:moveTo>
                    <a:pt x="0" y="21431"/>
                  </a:moveTo>
                  <a:lnTo>
                    <a:pt x="6151" y="21431"/>
                  </a:lnTo>
                  <a:lnTo>
                    <a:pt x="7275" y="20638"/>
                  </a:lnTo>
                  <a:lnTo>
                    <a:pt x="8819" y="19315"/>
                  </a:lnTo>
                  <a:lnTo>
                    <a:pt x="10643" y="17639"/>
                  </a:lnTo>
                  <a:lnTo>
                    <a:pt x="13445" y="16522"/>
                  </a:lnTo>
                  <a:lnTo>
                    <a:pt x="16900" y="15777"/>
                  </a:lnTo>
                  <a:lnTo>
                    <a:pt x="20792" y="15280"/>
                  </a:lnTo>
                  <a:lnTo>
                    <a:pt x="27232" y="14729"/>
                  </a:lnTo>
                  <a:lnTo>
                    <a:pt x="33535" y="14484"/>
                  </a:lnTo>
                  <a:lnTo>
                    <a:pt x="55109" y="14314"/>
                  </a:lnTo>
                  <a:lnTo>
                    <a:pt x="83374" y="14290"/>
                  </a:lnTo>
                  <a:lnTo>
                    <a:pt x="88126" y="12702"/>
                  </a:lnTo>
                  <a:lnTo>
                    <a:pt x="92882" y="10055"/>
                  </a:lnTo>
                  <a:lnTo>
                    <a:pt x="97641" y="6704"/>
                  </a:lnTo>
                  <a:lnTo>
                    <a:pt x="103194" y="4469"/>
                  </a:lnTo>
                  <a:lnTo>
                    <a:pt x="109277" y="2979"/>
                  </a:lnTo>
                  <a:lnTo>
                    <a:pt x="115714" y="1987"/>
                  </a:lnTo>
                  <a:lnTo>
                    <a:pt x="121593" y="1324"/>
                  </a:lnTo>
                  <a:lnTo>
                    <a:pt x="127099" y="883"/>
                  </a:lnTo>
                  <a:lnTo>
                    <a:pt x="136657" y="392"/>
                  </a:lnTo>
                  <a:lnTo>
                    <a:pt x="143552" y="174"/>
                  </a:lnTo>
                  <a:lnTo>
                    <a:pt x="169338" y="16"/>
                  </a:lnTo>
                  <a:lnTo>
                    <a:pt x="2500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"/>
            <p:cNvSpPr/>
            <p:nvPr/>
          </p:nvSpPr>
          <p:spPr>
            <a:xfrm>
              <a:off x="4836318" y="1907381"/>
              <a:ext cx="25549" cy="314326"/>
            </a:xfrm>
            <a:custGeom>
              <a:avLst/>
              <a:gdLst/>
              <a:ahLst/>
              <a:cxnLst/>
              <a:rect l="0" t="0" r="0" b="0"/>
              <a:pathLst>
                <a:path w="25549" h="314326">
                  <a:moveTo>
                    <a:pt x="0" y="0"/>
                  </a:moveTo>
                  <a:lnTo>
                    <a:pt x="3793" y="3793"/>
                  </a:lnTo>
                  <a:lnTo>
                    <a:pt x="4910" y="5703"/>
                  </a:lnTo>
                  <a:lnTo>
                    <a:pt x="5655" y="7771"/>
                  </a:lnTo>
                  <a:lnTo>
                    <a:pt x="6151" y="9943"/>
                  </a:lnTo>
                  <a:lnTo>
                    <a:pt x="7275" y="12185"/>
                  </a:lnTo>
                  <a:lnTo>
                    <a:pt x="8819" y="14473"/>
                  </a:lnTo>
                  <a:lnTo>
                    <a:pt x="10643" y="16792"/>
                  </a:lnTo>
                  <a:lnTo>
                    <a:pt x="11858" y="19926"/>
                  </a:lnTo>
                  <a:lnTo>
                    <a:pt x="12668" y="23603"/>
                  </a:lnTo>
                  <a:lnTo>
                    <a:pt x="13208" y="27642"/>
                  </a:lnTo>
                  <a:lnTo>
                    <a:pt x="13808" y="36362"/>
                  </a:lnTo>
                  <a:lnTo>
                    <a:pt x="13968" y="40910"/>
                  </a:lnTo>
                  <a:lnTo>
                    <a:pt x="14868" y="44736"/>
                  </a:lnTo>
                  <a:lnTo>
                    <a:pt x="16263" y="48080"/>
                  </a:lnTo>
                  <a:lnTo>
                    <a:pt x="17986" y="51103"/>
                  </a:lnTo>
                  <a:lnTo>
                    <a:pt x="19134" y="54706"/>
                  </a:lnTo>
                  <a:lnTo>
                    <a:pt x="19900" y="58696"/>
                  </a:lnTo>
                  <a:lnTo>
                    <a:pt x="20411" y="62943"/>
                  </a:lnTo>
                  <a:lnTo>
                    <a:pt x="19957" y="67362"/>
                  </a:lnTo>
                  <a:lnTo>
                    <a:pt x="18862" y="71895"/>
                  </a:lnTo>
                  <a:lnTo>
                    <a:pt x="17338" y="76505"/>
                  </a:lnTo>
                  <a:lnTo>
                    <a:pt x="16320" y="81960"/>
                  </a:lnTo>
                  <a:lnTo>
                    <a:pt x="15643" y="87977"/>
                  </a:lnTo>
                  <a:lnTo>
                    <a:pt x="15191" y="94370"/>
                  </a:lnTo>
                  <a:lnTo>
                    <a:pt x="14890" y="100220"/>
                  </a:lnTo>
                  <a:lnTo>
                    <a:pt x="14555" y="110952"/>
                  </a:lnTo>
                  <a:lnTo>
                    <a:pt x="14304" y="156591"/>
                  </a:lnTo>
                  <a:lnTo>
                    <a:pt x="14288" y="233265"/>
                  </a:lnTo>
                  <a:lnTo>
                    <a:pt x="15082" y="238060"/>
                  </a:lnTo>
                  <a:lnTo>
                    <a:pt x="16405" y="242844"/>
                  </a:lnTo>
                  <a:lnTo>
                    <a:pt x="18081" y="247621"/>
                  </a:lnTo>
                  <a:lnTo>
                    <a:pt x="19198" y="252393"/>
                  </a:lnTo>
                  <a:lnTo>
                    <a:pt x="19942" y="257162"/>
                  </a:lnTo>
                  <a:lnTo>
                    <a:pt x="20439" y="261929"/>
                  </a:lnTo>
                  <a:lnTo>
                    <a:pt x="20991" y="269342"/>
                  </a:lnTo>
                  <a:lnTo>
                    <a:pt x="21236" y="276076"/>
                  </a:lnTo>
                  <a:lnTo>
                    <a:pt x="21425" y="298295"/>
                  </a:lnTo>
                  <a:lnTo>
                    <a:pt x="21432" y="306035"/>
                  </a:lnTo>
                  <a:lnTo>
                    <a:pt x="22224" y="307211"/>
                  </a:lnTo>
                  <a:lnTo>
                    <a:pt x="23549" y="308788"/>
                  </a:lnTo>
                  <a:lnTo>
                    <a:pt x="25224" y="310634"/>
                  </a:lnTo>
                  <a:lnTo>
                    <a:pt x="25548" y="311864"/>
                  </a:lnTo>
                  <a:lnTo>
                    <a:pt x="24970" y="312684"/>
                  </a:lnTo>
                  <a:lnTo>
                    <a:pt x="21432" y="3143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0"/>
            <p:cNvSpPr/>
            <p:nvPr/>
          </p:nvSpPr>
          <p:spPr>
            <a:xfrm>
              <a:off x="5007797" y="1871662"/>
              <a:ext cx="228443" cy="348630"/>
            </a:xfrm>
            <a:custGeom>
              <a:avLst/>
              <a:gdLst/>
              <a:ahLst/>
              <a:cxnLst/>
              <a:rect l="0" t="0" r="0" b="0"/>
              <a:pathLst>
                <a:path w="228443" h="348630">
                  <a:moveTo>
                    <a:pt x="49978" y="0"/>
                  </a:moveTo>
                  <a:lnTo>
                    <a:pt x="49978" y="9943"/>
                  </a:lnTo>
                  <a:lnTo>
                    <a:pt x="46186" y="20585"/>
                  </a:lnTo>
                  <a:lnTo>
                    <a:pt x="42207" y="29258"/>
                  </a:lnTo>
                  <a:lnTo>
                    <a:pt x="33186" y="47760"/>
                  </a:lnTo>
                  <a:lnTo>
                    <a:pt x="30609" y="57210"/>
                  </a:lnTo>
                  <a:lnTo>
                    <a:pt x="28669" y="67495"/>
                  </a:lnTo>
                  <a:lnTo>
                    <a:pt x="27041" y="73572"/>
                  </a:lnTo>
                  <a:lnTo>
                    <a:pt x="25162" y="80004"/>
                  </a:lnTo>
                  <a:lnTo>
                    <a:pt x="23115" y="85880"/>
                  </a:lnTo>
                  <a:lnTo>
                    <a:pt x="18725" y="96642"/>
                  </a:lnTo>
                  <a:lnTo>
                    <a:pt x="14127" y="106717"/>
                  </a:lnTo>
                  <a:lnTo>
                    <a:pt x="11790" y="111626"/>
                  </a:lnTo>
                  <a:lnTo>
                    <a:pt x="10231" y="117279"/>
                  </a:lnTo>
                  <a:lnTo>
                    <a:pt x="9193" y="123430"/>
                  </a:lnTo>
                  <a:lnTo>
                    <a:pt x="8500" y="129912"/>
                  </a:lnTo>
                  <a:lnTo>
                    <a:pt x="7245" y="135820"/>
                  </a:lnTo>
                  <a:lnTo>
                    <a:pt x="3734" y="146619"/>
                  </a:lnTo>
                  <a:lnTo>
                    <a:pt x="2479" y="152515"/>
                  </a:lnTo>
                  <a:lnTo>
                    <a:pt x="1643" y="158826"/>
                  </a:lnTo>
                  <a:lnTo>
                    <a:pt x="1086" y="165415"/>
                  </a:lnTo>
                  <a:lnTo>
                    <a:pt x="714" y="171396"/>
                  </a:lnTo>
                  <a:lnTo>
                    <a:pt x="301" y="182274"/>
                  </a:lnTo>
                  <a:lnTo>
                    <a:pt x="38" y="207102"/>
                  </a:lnTo>
                  <a:lnTo>
                    <a:pt x="0" y="217987"/>
                  </a:lnTo>
                  <a:lnTo>
                    <a:pt x="785" y="223906"/>
                  </a:lnTo>
                  <a:lnTo>
                    <a:pt x="2101" y="230233"/>
                  </a:lnTo>
                  <a:lnTo>
                    <a:pt x="3773" y="236833"/>
                  </a:lnTo>
                  <a:lnTo>
                    <a:pt x="5681" y="242819"/>
                  </a:lnTo>
                  <a:lnTo>
                    <a:pt x="9917" y="253705"/>
                  </a:lnTo>
                  <a:lnTo>
                    <a:pt x="12330" y="263835"/>
                  </a:lnTo>
                  <a:lnTo>
                    <a:pt x="14196" y="274422"/>
                  </a:lnTo>
                  <a:lnTo>
                    <a:pt x="15804" y="280580"/>
                  </a:lnTo>
                  <a:lnTo>
                    <a:pt x="17670" y="287066"/>
                  </a:lnTo>
                  <a:lnTo>
                    <a:pt x="20503" y="292977"/>
                  </a:lnTo>
                  <a:lnTo>
                    <a:pt x="23978" y="298506"/>
                  </a:lnTo>
                  <a:lnTo>
                    <a:pt x="27881" y="303779"/>
                  </a:lnTo>
                  <a:lnTo>
                    <a:pt x="34337" y="311754"/>
                  </a:lnTo>
                  <a:lnTo>
                    <a:pt x="37169" y="314992"/>
                  </a:lnTo>
                  <a:lnTo>
                    <a:pt x="40644" y="317945"/>
                  </a:lnTo>
                  <a:lnTo>
                    <a:pt x="44550" y="320707"/>
                  </a:lnTo>
                  <a:lnTo>
                    <a:pt x="48740" y="323342"/>
                  </a:lnTo>
                  <a:lnTo>
                    <a:pt x="53121" y="325893"/>
                  </a:lnTo>
                  <a:lnTo>
                    <a:pt x="57631" y="328387"/>
                  </a:lnTo>
                  <a:lnTo>
                    <a:pt x="62223" y="330843"/>
                  </a:lnTo>
                  <a:lnTo>
                    <a:pt x="66079" y="333275"/>
                  </a:lnTo>
                  <a:lnTo>
                    <a:pt x="72480" y="338093"/>
                  </a:lnTo>
                  <a:lnTo>
                    <a:pt x="76885" y="340489"/>
                  </a:lnTo>
                  <a:lnTo>
                    <a:pt x="82203" y="342880"/>
                  </a:lnTo>
                  <a:lnTo>
                    <a:pt x="88131" y="345268"/>
                  </a:lnTo>
                  <a:lnTo>
                    <a:pt x="92876" y="346860"/>
                  </a:lnTo>
                  <a:lnTo>
                    <a:pt x="96833" y="347921"/>
                  </a:lnTo>
                  <a:lnTo>
                    <a:pt x="100264" y="348629"/>
                  </a:lnTo>
                  <a:lnTo>
                    <a:pt x="104139" y="348307"/>
                  </a:lnTo>
                  <a:lnTo>
                    <a:pt x="108311" y="347298"/>
                  </a:lnTo>
                  <a:lnTo>
                    <a:pt x="112678" y="345832"/>
                  </a:lnTo>
                  <a:lnTo>
                    <a:pt x="117178" y="344061"/>
                  </a:lnTo>
                  <a:lnTo>
                    <a:pt x="121766" y="342087"/>
                  </a:lnTo>
                  <a:lnTo>
                    <a:pt x="126411" y="339976"/>
                  </a:lnTo>
                  <a:lnTo>
                    <a:pt x="136652" y="333808"/>
                  </a:lnTo>
                  <a:lnTo>
                    <a:pt x="167081" y="314253"/>
                  </a:lnTo>
                  <a:lnTo>
                    <a:pt x="178846" y="305545"/>
                  </a:lnTo>
                  <a:lnTo>
                    <a:pt x="187484" y="298153"/>
                  </a:lnTo>
                  <a:lnTo>
                    <a:pt x="215934" y="269807"/>
                  </a:lnTo>
                  <a:lnTo>
                    <a:pt x="221103" y="262525"/>
                  </a:lnTo>
                  <a:lnTo>
                    <a:pt x="225252" y="254790"/>
                  </a:lnTo>
                  <a:lnTo>
                    <a:pt x="227096" y="248707"/>
                  </a:lnTo>
                  <a:lnTo>
                    <a:pt x="227915" y="241241"/>
                  </a:lnTo>
                  <a:lnTo>
                    <a:pt x="228281" y="233424"/>
                  </a:lnTo>
                  <a:lnTo>
                    <a:pt x="228442" y="227305"/>
                  </a:lnTo>
                  <a:lnTo>
                    <a:pt x="227692" y="224561"/>
                  </a:lnTo>
                  <a:lnTo>
                    <a:pt x="224741" y="219396"/>
                  </a:lnTo>
                  <a:lnTo>
                    <a:pt x="218617" y="212027"/>
                  </a:lnTo>
                  <a:lnTo>
                    <a:pt x="216379" y="210408"/>
                  </a:lnTo>
                  <a:lnTo>
                    <a:pt x="211776" y="208608"/>
                  </a:lnTo>
                  <a:lnTo>
                    <a:pt x="204967" y="207808"/>
                  </a:lnTo>
                  <a:lnTo>
                    <a:pt x="200929" y="207595"/>
                  </a:lnTo>
                  <a:lnTo>
                    <a:pt x="196650" y="206659"/>
                  </a:lnTo>
                  <a:lnTo>
                    <a:pt x="192208" y="205242"/>
                  </a:lnTo>
                  <a:lnTo>
                    <a:pt x="187661" y="203503"/>
                  </a:lnTo>
                  <a:lnTo>
                    <a:pt x="183041" y="203138"/>
                  </a:lnTo>
                  <a:lnTo>
                    <a:pt x="178374" y="203688"/>
                  </a:lnTo>
                  <a:lnTo>
                    <a:pt x="173676" y="204848"/>
                  </a:lnTo>
                  <a:lnTo>
                    <a:pt x="168955" y="205622"/>
                  </a:lnTo>
                  <a:lnTo>
                    <a:pt x="164222" y="206137"/>
                  </a:lnTo>
                  <a:lnTo>
                    <a:pt x="159478" y="206481"/>
                  </a:lnTo>
                  <a:lnTo>
                    <a:pt x="154728" y="207504"/>
                  </a:lnTo>
                  <a:lnTo>
                    <a:pt x="149974" y="208980"/>
                  </a:lnTo>
                  <a:lnTo>
                    <a:pt x="145217" y="210757"/>
                  </a:lnTo>
                  <a:lnTo>
                    <a:pt x="140458" y="212736"/>
                  </a:lnTo>
                  <a:lnTo>
                    <a:pt x="135698" y="214849"/>
                  </a:lnTo>
                  <a:lnTo>
                    <a:pt x="126176" y="219313"/>
                  </a:lnTo>
                  <a:lnTo>
                    <a:pt x="116651" y="223943"/>
                  </a:lnTo>
                  <a:lnTo>
                    <a:pt x="111890" y="227083"/>
                  </a:lnTo>
                  <a:lnTo>
                    <a:pt x="107128" y="230764"/>
                  </a:lnTo>
                  <a:lnTo>
                    <a:pt x="102365" y="234805"/>
                  </a:lnTo>
                  <a:lnTo>
                    <a:pt x="98397" y="238293"/>
                  </a:lnTo>
                  <a:lnTo>
                    <a:pt x="91870" y="244285"/>
                  </a:lnTo>
                  <a:lnTo>
                    <a:pt x="86324" y="251711"/>
                  </a:lnTo>
                  <a:lnTo>
                    <a:pt x="81213" y="259509"/>
                  </a:lnTo>
                  <a:lnTo>
                    <a:pt x="76296" y="265621"/>
                  </a:lnTo>
                  <a:lnTo>
                    <a:pt x="71465" y="273100"/>
                  </a:lnTo>
                  <a:lnTo>
                    <a:pt x="67465" y="280921"/>
                  </a:lnTo>
                  <a:lnTo>
                    <a:pt x="65688" y="287044"/>
                  </a:lnTo>
                  <a:lnTo>
                    <a:pt x="64687" y="294953"/>
                  </a:lnTo>
                  <a:lnTo>
                    <a:pt x="64453" y="302011"/>
                  </a:lnTo>
                  <a:lnTo>
                    <a:pt x="64391" y="306116"/>
                  </a:lnTo>
                  <a:lnTo>
                    <a:pt x="65142" y="308852"/>
                  </a:lnTo>
                  <a:lnTo>
                    <a:pt x="66438" y="310676"/>
                  </a:lnTo>
                  <a:lnTo>
                    <a:pt x="72053" y="315360"/>
                  </a:lnTo>
                  <a:lnTo>
                    <a:pt x="78744" y="321776"/>
                  </a:lnTo>
                  <a:lnTo>
                    <a:pt x="81062" y="324055"/>
                  </a:lnTo>
                  <a:lnTo>
                    <a:pt x="83400" y="325574"/>
                  </a:lnTo>
                  <a:lnTo>
                    <a:pt x="85753" y="326587"/>
                  </a:lnTo>
                  <a:lnTo>
                    <a:pt x="92840" y="3286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1"/>
            <p:cNvSpPr/>
            <p:nvPr/>
          </p:nvSpPr>
          <p:spPr>
            <a:xfrm>
              <a:off x="5322093" y="2014537"/>
              <a:ext cx="235745" cy="178595"/>
            </a:xfrm>
            <a:custGeom>
              <a:avLst/>
              <a:gdLst/>
              <a:ahLst/>
              <a:cxnLst/>
              <a:rect l="0" t="0" r="0" b="0"/>
              <a:pathLst>
                <a:path w="235745" h="178595">
                  <a:moveTo>
                    <a:pt x="0" y="0"/>
                  </a:moveTo>
                  <a:lnTo>
                    <a:pt x="6151" y="0"/>
                  </a:lnTo>
                  <a:lnTo>
                    <a:pt x="9658" y="2381"/>
                  </a:lnTo>
                  <a:lnTo>
                    <a:pt x="22020" y="11377"/>
                  </a:lnTo>
                  <a:lnTo>
                    <a:pt x="27380" y="16316"/>
                  </a:lnTo>
                  <a:lnTo>
                    <a:pt x="31747" y="21196"/>
                  </a:lnTo>
                  <a:lnTo>
                    <a:pt x="35453" y="26037"/>
                  </a:lnTo>
                  <a:lnTo>
                    <a:pt x="38716" y="30058"/>
                  </a:lnTo>
                  <a:lnTo>
                    <a:pt x="41686" y="33532"/>
                  </a:lnTo>
                  <a:lnTo>
                    <a:pt x="44459" y="36643"/>
                  </a:lnTo>
                  <a:lnTo>
                    <a:pt x="49658" y="42215"/>
                  </a:lnTo>
                  <a:lnTo>
                    <a:pt x="59164" y="51931"/>
                  </a:lnTo>
                  <a:lnTo>
                    <a:pt x="84454" y="77306"/>
                  </a:lnTo>
                  <a:lnTo>
                    <a:pt x="88847" y="80906"/>
                  </a:lnTo>
                  <a:lnTo>
                    <a:pt x="93362" y="84100"/>
                  </a:lnTo>
                  <a:lnTo>
                    <a:pt x="97961" y="87023"/>
                  </a:lnTo>
                  <a:lnTo>
                    <a:pt x="102614" y="89765"/>
                  </a:lnTo>
                  <a:lnTo>
                    <a:pt x="107303" y="92387"/>
                  </a:lnTo>
                  <a:lnTo>
                    <a:pt x="112017" y="94929"/>
                  </a:lnTo>
                  <a:lnTo>
                    <a:pt x="116747" y="98211"/>
                  </a:lnTo>
                  <a:lnTo>
                    <a:pt x="121488" y="101987"/>
                  </a:lnTo>
                  <a:lnTo>
                    <a:pt x="126236" y="106091"/>
                  </a:lnTo>
                  <a:lnTo>
                    <a:pt x="130989" y="109621"/>
                  </a:lnTo>
                  <a:lnTo>
                    <a:pt x="135744" y="112768"/>
                  </a:lnTo>
                  <a:lnTo>
                    <a:pt x="140502" y="115660"/>
                  </a:lnTo>
                  <a:lnTo>
                    <a:pt x="145262" y="118382"/>
                  </a:lnTo>
                  <a:lnTo>
                    <a:pt x="154784" y="123523"/>
                  </a:lnTo>
                  <a:lnTo>
                    <a:pt x="169070" y="130879"/>
                  </a:lnTo>
                  <a:lnTo>
                    <a:pt x="173039" y="134084"/>
                  </a:lnTo>
                  <a:lnTo>
                    <a:pt x="176478" y="137808"/>
                  </a:lnTo>
                  <a:lnTo>
                    <a:pt x="179565" y="141879"/>
                  </a:lnTo>
                  <a:lnTo>
                    <a:pt x="182416" y="144592"/>
                  </a:lnTo>
                  <a:lnTo>
                    <a:pt x="185111" y="146401"/>
                  </a:lnTo>
                  <a:lnTo>
                    <a:pt x="190221" y="149204"/>
                  </a:lnTo>
                  <a:lnTo>
                    <a:pt x="195140" y="153096"/>
                  </a:lnTo>
                  <a:lnTo>
                    <a:pt x="202087" y="157472"/>
                  </a:lnTo>
                  <a:lnTo>
                    <a:pt x="211898" y="162956"/>
                  </a:lnTo>
                  <a:lnTo>
                    <a:pt x="217389" y="167698"/>
                  </a:lnTo>
                  <a:lnTo>
                    <a:pt x="219539" y="168949"/>
                  </a:lnTo>
                  <a:lnTo>
                    <a:pt x="226575" y="170956"/>
                  </a:lnTo>
                  <a:lnTo>
                    <a:pt x="227250" y="171121"/>
                  </a:lnTo>
                  <a:lnTo>
                    <a:pt x="230118" y="173420"/>
                  </a:lnTo>
                  <a:lnTo>
                    <a:pt x="235744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2"/>
            <p:cNvSpPr/>
            <p:nvPr/>
          </p:nvSpPr>
          <p:spPr>
            <a:xfrm>
              <a:off x="5357812" y="2021681"/>
              <a:ext cx="128589" cy="185738"/>
            </a:xfrm>
            <a:custGeom>
              <a:avLst/>
              <a:gdLst/>
              <a:ahLst/>
              <a:cxnLst/>
              <a:rect l="0" t="0" r="0" b="0"/>
              <a:pathLst>
                <a:path w="128589" h="185738">
                  <a:moveTo>
                    <a:pt x="128588" y="0"/>
                  </a:moveTo>
                  <a:lnTo>
                    <a:pt x="122437" y="0"/>
                  </a:lnTo>
                  <a:lnTo>
                    <a:pt x="119768" y="2116"/>
                  </a:lnTo>
                  <a:lnTo>
                    <a:pt x="115937" y="5703"/>
                  </a:lnTo>
                  <a:lnTo>
                    <a:pt x="111589" y="9943"/>
                  </a:lnTo>
                  <a:lnTo>
                    <a:pt x="109317" y="12979"/>
                  </a:lnTo>
                  <a:lnTo>
                    <a:pt x="107010" y="16590"/>
                  </a:lnTo>
                  <a:lnTo>
                    <a:pt x="104677" y="20585"/>
                  </a:lnTo>
                  <a:lnTo>
                    <a:pt x="102329" y="24835"/>
                  </a:lnTo>
                  <a:lnTo>
                    <a:pt x="97602" y="33792"/>
                  </a:lnTo>
                  <a:lnTo>
                    <a:pt x="94437" y="38403"/>
                  </a:lnTo>
                  <a:lnTo>
                    <a:pt x="90739" y="43065"/>
                  </a:lnTo>
                  <a:lnTo>
                    <a:pt x="86687" y="47760"/>
                  </a:lnTo>
                  <a:lnTo>
                    <a:pt x="83191" y="52477"/>
                  </a:lnTo>
                  <a:lnTo>
                    <a:pt x="80067" y="57210"/>
                  </a:lnTo>
                  <a:lnTo>
                    <a:pt x="77191" y="61952"/>
                  </a:lnTo>
                  <a:lnTo>
                    <a:pt x="74479" y="66701"/>
                  </a:lnTo>
                  <a:lnTo>
                    <a:pt x="69349" y="76211"/>
                  </a:lnTo>
                  <a:lnTo>
                    <a:pt x="61315" y="88114"/>
                  </a:lnTo>
                  <a:lnTo>
                    <a:pt x="35452" y="124622"/>
                  </a:lnTo>
                  <a:lnTo>
                    <a:pt x="26017" y="138644"/>
                  </a:lnTo>
                  <a:lnTo>
                    <a:pt x="19726" y="148785"/>
                  </a:lnTo>
                  <a:lnTo>
                    <a:pt x="15532" y="156340"/>
                  </a:lnTo>
                  <a:lnTo>
                    <a:pt x="11942" y="162171"/>
                  </a:lnTo>
                  <a:lnTo>
                    <a:pt x="8755" y="166851"/>
                  </a:lnTo>
                  <a:lnTo>
                    <a:pt x="1729" y="176274"/>
                  </a:lnTo>
                  <a:lnTo>
                    <a:pt x="769" y="179679"/>
                  </a:lnTo>
                  <a:lnTo>
                    <a:pt x="0" y="18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3"/>
            <p:cNvSpPr/>
            <p:nvPr/>
          </p:nvSpPr>
          <p:spPr>
            <a:xfrm>
              <a:off x="5564981" y="1900240"/>
              <a:ext cx="185738" cy="128578"/>
            </a:xfrm>
            <a:custGeom>
              <a:avLst/>
              <a:gdLst/>
              <a:ahLst/>
              <a:cxnLst/>
              <a:rect l="0" t="0" r="0" b="0"/>
              <a:pathLst>
                <a:path w="185738" h="128578">
                  <a:moveTo>
                    <a:pt x="0" y="21428"/>
                  </a:moveTo>
                  <a:lnTo>
                    <a:pt x="0" y="17636"/>
                  </a:lnTo>
                  <a:lnTo>
                    <a:pt x="794" y="16519"/>
                  </a:lnTo>
                  <a:lnTo>
                    <a:pt x="2117" y="15774"/>
                  </a:lnTo>
                  <a:lnTo>
                    <a:pt x="3793" y="15277"/>
                  </a:lnTo>
                  <a:lnTo>
                    <a:pt x="7770" y="12609"/>
                  </a:lnTo>
                  <a:lnTo>
                    <a:pt x="12185" y="8777"/>
                  </a:lnTo>
                  <a:lnTo>
                    <a:pt x="16793" y="4429"/>
                  </a:lnTo>
                  <a:lnTo>
                    <a:pt x="19926" y="2951"/>
                  </a:lnTo>
                  <a:lnTo>
                    <a:pt x="23603" y="1967"/>
                  </a:lnTo>
                  <a:lnTo>
                    <a:pt x="27642" y="1310"/>
                  </a:lnTo>
                  <a:lnTo>
                    <a:pt x="31128" y="872"/>
                  </a:lnTo>
                  <a:lnTo>
                    <a:pt x="34245" y="581"/>
                  </a:lnTo>
                  <a:lnTo>
                    <a:pt x="39826" y="256"/>
                  </a:lnTo>
                  <a:lnTo>
                    <a:pt x="44953" y="112"/>
                  </a:lnTo>
                  <a:lnTo>
                    <a:pt x="83460" y="0"/>
                  </a:lnTo>
                  <a:lnTo>
                    <a:pt x="88184" y="792"/>
                  </a:lnTo>
                  <a:lnTo>
                    <a:pt x="92921" y="2115"/>
                  </a:lnTo>
                  <a:lnTo>
                    <a:pt x="97666" y="3790"/>
                  </a:lnTo>
                  <a:lnTo>
                    <a:pt x="101623" y="5701"/>
                  </a:lnTo>
                  <a:lnTo>
                    <a:pt x="105055" y="7768"/>
                  </a:lnTo>
                  <a:lnTo>
                    <a:pt x="108136" y="9941"/>
                  </a:lnTo>
                  <a:lnTo>
                    <a:pt x="111778" y="12182"/>
                  </a:lnTo>
                  <a:lnTo>
                    <a:pt x="115794" y="14471"/>
                  </a:lnTo>
                  <a:lnTo>
                    <a:pt x="120059" y="16790"/>
                  </a:lnTo>
                  <a:lnTo>
                    <a:pt x="123695" y="19130"/>
                  </a:lnTo>
                  <a:lnTo>
                    <a:pt x="126913" y="21483"/>
                  </a:lnTo>
                  <a:lnTo>
                    <a:pt x="129852" y="23846"/>
                  </a:lnTo>
                  <a:lnTo>
                    <a:pt x="132606" y="27009"/>
                  </a:lnTo>
                  <a:lnTo>
                    <a:pt x="135236" y="30705"/>
                  </a:lnTo>
                  <a:lnTo>
                    <a:pt x="137782" y="34757"/>
                  </a:lnTo>
                  <a:lnTo>
                    <a:pt x="140273" y="38251"/>
                  </a:lnTo>
                  <a:lnTo>
                    <a:pt x="142728" y="41375"/>
                  </a:lnTo>
                  <a:lnTo>
                    <a:pt x="145158" y="44251"/>
                  </a:lnTo>
                  <a:lnTo>
                    <a:pt x="146778" y="47756"/>
                  </a:lnTo>
                  <a:lnTo>
                    <a:pt x="147858" y="51680"/>
                  </a:lnTo>
                  <a:lnTo>
                    <a:pt x="148578" y="55884"/>
                  </a:lnTo>
                  <a:lnTo>
                    <a:pt x="149058" y="59479"/>
                  </a:lnTo>
                  <a:lnTo>
                    <a:pt x="149379" y="62671"/>
                  </a:lnTo>
                  <a:lnTo>
                    <a:pt x="149592" y="65592"/>
                  </a:lnTo>
                  <a:lnTo>
                    <a:pt x="146559" y="73095"/>
                  </a:lnTo>
                  <a:lnTo>
                    <a:pt x="141362" y="83655"/>
                  </a:lnTo>
                  <a:lnTo>
                    <a:pt x="134723" y="96250"/>
                  </a:lnTo>
                  <a:lnTo>
                    <a:pt x="129502" y="105441"/>
                  </a:lnTo>
                  <a:lnTo>
                    <a:pt x="125229" y="112361"/>
                  </a:lnTo>
                  <a:lnTo>
                    <a:pt x="121587" y="117769"/>
                  </a:lnTo>
                  <a:lnTo>
                    <a:pt x="118363" y="121374"/>
                  </a:lnTo>
                  <a:lnTo>
                    <a:pt x="115422" y="123777"/>
                  </a:lnTo>
                  <a:lnTo>
                    <a:pt x="112666" y="125380"/>
                  </a:lnTo>
                  <a:lnTo>
                    <a:pt x="109242" y="126448"/>
                  </a:lnTo>
                  <a:lnTo>
                    <a:pt x="105372" y="127160"/>
                  </a:lnTo>
                  <a:lnTo>
                    <a:pt x="101204" y="127635"/>
                  </a:lnTo>
                  <a:lnTo>
                    <a:pt x="97631" y="127951"/>
                  </a:lnTo>
                  <a:lnTo>
                    <a:pt x="94457" y="128162"/>
                  </a:lnTo>
                  <a:lnTo>
                    <a:pt x="91546" y="128303"/>
                  </a:lnTo>
                  <a:lnTo>
                    <a:pt x="84078" y="128460"/>
                  </a:lnTo>
                  <a:lnTo>
                    <a:pt x="62234" y="128577"/>
                  </a:lnTo>
                  <a:lnTo>
                    <a:pt x="59745" y="127786"/>
                  </a:lnTo>
                  <a:lnTo>
                    <a:pt x="54864" y="124790"/>
                  </a:lnTo>
                  <a:lnTo>
                    <a:pt x="50048" y="120812"/>
                  </a:lnTo>
                  <a:lnTo>
                    <a:pt x="44282" y="115584"/>
                  </a:lnTo>
                  <a:lnTo>
                    <a:pt x="43809" y="114361"/>
                  </a:lnTo>
                  <a:lnTo>
                    <a:pt x="43283" y="110886"/>
                  </a:lnTo>
                  <a:lnTo>
                    <a:pt x="43142" y="108848"/>
                  </a:lnTo>
                  <a:lnTo>
                    <a:pt x="43049" y="106696"/>
                  </a:lnTo>
                  <a:lnTo>
                    <a:pt x="42987" y="104467"/>
                  </a:lnTo>
                  <a:lnTo>
                    <a:pt x="43739" y="102187"/>
                  </a:lnTo>
                  <a:lnTo>
                    <a:pt x="45034" y="99873"/>
                  </a:lnTo>
                  <a:lnTo>
                    <a:pt x="49025" y="94250"/>
                  </a:lnTo>
                  <a:lnTo>
                    <a:pt x="53803" y="93481"/>
                  </a:lnTo>
                  <a:lnTo>
                    <a:pt x="57300" y="93276"/>
                  </a:lnTo>
                  <a:lnTo>
                    <a:pt x="60425" y="92345"/>
                  </a:lnTo>
                  <a:lnTo>
                    <a:pt x="66014" y="89195"/>
                  </a:lnTo>
                  <a:lnTo>
                    <a:pt x="69409" y="88037"/>
                  </a:lnTo>
                  <a:lnTo>
                    <a:pt x="73260" y="87266"/>
                  </a:lnTo>
                  <a:lnTo>
                    <a:pt x="77415" y="86751"/>
                  </a:lnTo>
                  <a:lnTo>
                    <a:pt x="80979" y="86408"/>
                  </a:lnTo>
                  <a:lnTo>
                    <a:pt x="84148" y="86179"/>
                  </a:lnTo>
                  <a:lnTo>
                    <a:pt x="87055" y="86027"/>
                  </a:lnTo>
                  <a:lnTo>
                    <a:pt x="90580" y="86719"/>
                  </a:lnTo>
                  <a:lnTo>
                    <a:pt x="94518" y="87974"/>
                  </a:lnTo>
                  <a:lnTo>
                    <a:pt x="98731" y="89604"/>
                  </a:lnTo>
                  <a:lnTo>
                    <a:pt x="103127" y="90691"/>
                  </a:lnTo>
                  <a:lnTo>
                    <a:pt x="107644" y="91416"/>
                  </a:lnTo>
                  <a:lnTo>
                    <a:pt x="112244" y="91900"/>
                  </a:lnTo>
                  <a:lnTo>
                    <a:pt x="116898" y="92222"/>
                  </a:lnTo>
                  <a:lnTo>
                    <a:pt x="121588" y="92436"/>
                  </a:lnTo>
                  <a:lnTo>
                    <a:pt x="126303" y="92579"/>
                  </a:lnTo>
                  <a:lnTo>
                    <a:pt x="131032" y="93469"/>
                  </a:lnTo>
                  <a:lnTo>
                    <a:pt x="135774" y="94855"/>
                  </a:lnTo>
                  <a:lnTo>
                    <a:pt x="140523" y="96573"/>
                  </a:lnTo>
                  <a:lnTo>
                    <a:pt x="145275" y="97718"/>
                  </a:lnTo>
                  <a:lnTo>
                    <a:pt x="150031" y="98482"/>
                  </a:lnTo>
                  <a:lnTo>
                    <a:pt x="154789" y="98991"/>
                  </a:lnTo>
                  <a:lnTo>
                    <a:pt x="158755" y="100124"/>
                  </a:lnTo>
                  <a:lnTo>
                    <a:pt x="162193" y="101673"/>
                  </a:lnTo>
                  <a:lnTo>
                    <a:pt x="165279" y="103500"/>
                  </a:lnTo>
                  <a:lnTo>
                    <a:pt x="168129" y="105511"/>
                  </a:lnTo>
                  <a:lnTo>
                    <a:pt x="170824" y="107646"/>
                  </a:lnTo>
                  <a:lnTo>
                    <a:pt x="173414" y="109863"/>
                  </a:lnTo>
                  <a:lnTo>
                    <a:pt x="175934" y="111341"/>
                  </a:lnTo>
                  <a:lnTo>
                    <a:pt x="180852" y="112983"/>
                  </a:lnTo>
                  <a:lnTo>
                    <a:pt x="185737" y="1142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4"/>
            <p:cNvSpPr/>
            <p:nvPr/>
          </p:nvSpPr>
          <p:spPr>
            <a:xfrm>
              <a:off x="5857875" y="2107494"/>
              <a:ext cx="178594" cy="14200"/>
            </a:xfrm>
            <a:custGeom>
              <a:avLst/>
              <a:gdLst/>
              <a:ahLst/>
              <a:cxnLst/>
              <a:rect l="0" t="0" r="0" b="0"/>
              <a:pathLst>
                <a:path w="178594" h="14200">
                  <a:moveTo>
                    <a:pt x="0" y="14199"/>
                  </a:moveTo>
                  <a:lnTo>
                    <a:pt x="3792" y="14199"/>
                  </a:lnTo>
                  <a:lnTo>
                    <a:pt x="5703" y="13406"/>
                  </a:lnTo>
                  <a:lnTo>
                    <a:pt x="7770" y="12083"/>
                  </a:lnTo>
                  <a:lnTo>
                    <a:pt x="9943" y="10407"/>
                  </a:lnTo>
                  <a:lnTo>
                    <a:pt x="13772" y="9290"/>
                  </a:lnTo>
                  <a:lnTo>
                    <a:pt x="18706" y="8545"/>
                  </a:lnTo>
                  <a:lnTo>
                    <a:pt x="24377" y="8048"/>
                  </a:lnTo>
                  <a:lnTo>
                    <a:pt x="29744" y="7718"/>
                  </a:lnTo>
                  <a:lnTo>
                    <a:pt x="39942" y="7350"/>
                  </a:lnTo>
                  <a:lnTo>
                    <a:pt x="54609" y="7143"/>
                  </a:lnTo>
                  <a:lnTo>
                    <a:pt x="59425" y="6320"/>
                  </a:lnTo>
                  <a:lnTo>
                    <a:pt x="64222" y="4978"/>
                  </a:lnTo>
                  <a:lnTo>
                    <a:pt x="69008" y="3289"/>
                  </a:lnTo>
                  <a:lnTo>
                    <a:pt x="74581" y="2163"/>
                  </a:lnTo>
                  <a:lnTo>
                    <a:pt x="80677" y="1413"/>
                  </a:lnTo>
                  <a:lnTo>
                    <a:pt x="92212" y="579"/>
                  </a:lnTo>
                  <a:lnTo>
                    <a:pt x="99985" y="208"/>
                  </a:lnTo>
                  <a:lnTo>
                    <a:pt x="116409" y="0"/>
                  </a:lnTo>
                  <a:lnTo>
                    <a:pt x="122055" y="764"/>
                  </a:lnTo>
                  <a:lnTo>
                    <a:pt x="127408" y="2067"/>
                  </a:lnTo>
                  <a:lnTo>
                    <a:pt x="132564" y="3730"/>
                  </a:lnTo>
                  <a:lnTo>
                    <a:pt x="136795" y="4839"/>
                  </a:lnTo>
                  <a:lnTo>
                    <a:pt x="140408" y="5578"/>
                  </a:lnTo>
                  <a:lnTo>
                    <a:pt x="143612" y="6070"/>
                  </a:lnTo>
                  <a:lnTo>
                    <a:pt x="146541" y="6399"/>
                  </a:lnTo>
                  <a:lnTo>
                    <a:pt x="151912" y="6764"/>
                  </a:lnTo>
                  <a:lnTo>
                    <a:pt x="156946" y="6926"/>
                  </a:lnTo>
                  <a:lnTo>
                    <a:pt x="169040" y="7039"/>
                  </a:lnTo>
                  <a:lnTo>
                    <a:pt x="178593" y="70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5"/>
            <p:cNvSpPr/>
            <p:nvPr/>
          </p:nvSpPr>
          <p:spPr>
            <a:xfrm>
              <a:off x="6193739" y="1914525"/>
              <a:ext cx="221309" cy="261071"/>
            </a:xfrm>
            <a:custGeom>
              <a:avLst/>
              <a:gdLst/>
              <a:ahLst/>
              <a:cxnLst/>
              <a:rect l="0" t="0" r="0" b="0"/>
              <a:pathLst>
                <a:path w="221309" h="261071">
                  <a:moveTo>
                    <a:pt x="121336" y="21431"/>
                  </a:moveTo>
                  <a:lnTo>
                    <a:pt x="121336" y="5337"/>
                  </a:lnTo>
                  <a:lnTo>
                    <a:pt x="120543" y="3558"/>
                  </a:lnTo>
                  <a:lnTo>
                    <a:pt x="119219" y="2371"/>
                  </a:lnTo>
                  <a:lnTo>
                    <a:pt x="117544" y="1581"/>
                  </a:lnTo>
                  <a:lnTo>
                    <a:pt x="113565" y="702"/>
                  </a:lnTo>
                  <a:lnTo>
                    <a:pt x="108357" y="312"/>
                  </a:lnTo>
                  <a:lnTo>
                    <a:pt x="100751" y="138"/>
                  </a:lnTo>
                  <a:lnTo>
                    <a:pt x="79728" y="12"/>
                  </a:lnTo>
                  <a:lnTo>
                    <a:pt x="71371" y="2389"/>
                  </a:lnTo>
                  <a:lnTo>
                    <a:pt x="60245" y="6355"/>
                  </a:lnTo>
                  <a:lnTo>
                    <a:pt x="47271" y="11380"/>
                  </a:lnTo>
                  <a:lnTo>
                    <a:pt x="38622" y="16318"/>
                  </a:lnTo>
                  <a:lnTo>
                    <a:pt x="32856" y="21197"/>
                  </a:lnTo>
                  <a:lnTo>
                    <a:pt x="29012" y="26037"/>
                  </a:lnTo>
                  <a:lnTo>
                    <a:pt x="24861" y="30058"/>
                  </a:lnTo>
                  <a:lnTo>
                    <a:pt x="20507" y="33532"/>
                  </a:lnTo>
                  <a:lnTo>
                    <a:pt x="16016" y="36642"/>
                  </a:lnTo>
                  <a:lnTo>
                    <a:pt x="13024" y="39509"/>
                  </a:lnTo>
                  <a:lnTo>
                    <a:pt x="11028" y="42214"/>
                  </a:lnTo>
                  <a:lnTo>
                    <a:pt x="8016" y="47337"/>
                  </a:lnTo>
                  <a:lnTo>
                    <a:pt x="2652" y="54683"/>
                  </a:lnTo>
                  <a:lnTo>
                    <a:pt x="1118" y="59493"/>
                  </a:lnTo>
                  <a:lnTo>
                    <a:pt x="437" y="66393"/>
                  </a:lnTo>
                  <a:lnTo>
                    <a:pt x="135" y="73958"/>
                  </a:lnTo>
                  <a:lnTo>
                    <a:pt x="0" y="79966"/>
                  </a:lnTo>
                  <a:lnTo>
                    <a:pt x="758" y="82679"/>
                  </a:lnTo>
                  <a:lnTo>
                    <a:pt x="3717" y="87810"/>
                  </a:lnTo>
                  <a:lnTo>
                    <a:pt x="9845" y="95162"/>
                  </a:lnTo>
                  <a:lnTo>
                    <a:pt x="16687" y="102367"/>
                  </a:lnTo>
                  <a:lnTo>
                    <a:pt x="23496" y="107144"/>
                  </a:lnTo>
                  <a:lnTo>
                    <a:pt x="27534" y="109529"/>
                  </a:lnTo>
                  <a:lnTo>
                    <a:pt x="32608" y="111913"/>
                  </a:lnTo>
                  <a:lnTo>
                    <a:pt x="38372" y="114296"/>
                  </a:lnTo>
                  <a:lnTo>
                    <a:pt x="44595" y="116678"/>
                  </a:lnTo>
                  <a:lnTo>
                    <a:pt x="50332" y="119854"/>
                  </a:lnTo>
                  <a:lnTo>
                    <a:pt x="55744" y="123559"/>
                  </a:lnTo>
                  <a:lnTo>
                    <a:pt x="60939" y="127616"/>
                  </a:lnTo>
                  <a:lnTo>
                    <a:pt x="66784" y="131115"/>
                  </a:lnTo>
                  <a:lnTo>
                    <a:pt x="73062" y="134241"/>
                  </a:lnTo>
                  <a:lnTo>
                    <a:pt x="79628" y="137119"/>
                  </a:lnTo>
                  <a:lnTo>
                    <a:pt x="86388" y="139038"/>
                  </a:lnTo>
                  <a:lnTo>
                    <a:pt x="93274" y="140317"/>
                  </a:lnTo>
                  <a:lnTo>
                    <a:pt x="100247" y="141169"/>
                  </a:lnTo>
                  <a:lnTo>
                    <a:pt x="107277" y="143325"/>
                  </a:lnTo>
                  <a:lnTo>
                    <a:pt x="114344" y="146350"/>
                  </a:lnTo>
                  <a:lnTo>
                    <a:pt x="121437" y="149954"/>
                  </a:lnTo>
                  <a:lnTo>
                    <a:pt x="128548" y="153151"/>
                  </a:lnTo>
                  <a:lnTo>
                    <a:pt x="135668" y="156075"/>
                  </a:lnTo>
                  <a:lnTo>
                    <a:pt x="142797" y="158819"/>
                  </a:lnTo>
                  <a:lnTo>
                    <a:pt x="157068" y="163984"/>
                  </a:lnTo>
                  <a:lnTo>
                    <a:pt x="164207" y="166472"/>
                  </a:lnTo>
                  <a:lnTo>
                    <a:pt x="170555" y="168925"/>
                  </a:lnTo>
                  <a:lnTo>
                    <a:pt x="176374" y="171354"/>
                  </a:lnTo>
                  <a:lnTo>
                    <a:pt x="181840" y="173767"/>
                  </a:lnTo>
                  <a:lnTo>
                    <a:pt x="192147" y="178565"/>
                  </a:lnTo>
                  <a:lnTo>
                    <a:pt x="197119" y="180955"/>
                  </a:lnTo>
                  <a:lnTo>
                    <a:pt x="201227" y="183343"/>
                  </a:lnTo>
                  <a:lnTo>
                    <a:pt x="207907" y="188112"/>
                  </a:lnTo>
                  <a:lnTo>
                    <a:pt x="213523" y="194995"/>
                  </a:lnTo>
                  <a:lnTo>
                    <a:pt x="217870" y="202552"/>
                  </a:lnTo>
                  <a:lnTo>
                    <a:pt x="219803" y="208556"/>
                  </a:lnTo>
                  <a:lnTo>
                    <a:pt x="220890" y="216399"/>
                  </a:lnTo>
                  <a:lnTo>
                    <a:pt x="221213" y="223750"/>
                  </a:lnTo>
                  <a:lnTo>
                    <a:pt x="221308" y="230955"/>
                  </a:lnTo>
                  <a:lnTo>
                    <a:pt x="219734" y="233345"/>
                  </a:lnTo>
                  <a:lnTo>
                    <a:pt x="213752" y="238117"/>
                  </a:lnTo>
                  <a:lnTo>
                    <a:pt x="207919" y="242884"/>
                  </a:lnTo>
                  <a:lnTo>
                    <a:pt x="205251" y="245266"/>
                  </a:lnTo>
                  <a:lnTo>
                    <a:pt x="202679" y="246854"/>
                  </a:lnTo>
                  <a:lnTo>
                    <a:pt x="197705" y="248619"/>
                  </a:lnTo>
                  <a:lnTo>
                    <a:pt x="182858" y="253405"/>
                  </a:lnTo>
                  <a:lnTo>
                    <a:pt x="178226" y="254661"/>
                  </a:lnTo>
                  <a:lnTo>
                    <a:pt x="174344" y="255499"/>
                  </a:lnTo>
                  <a:lnTo>
                    <a:pt x="170962" y="256058"/>
                  </a:lnTo>
                  <a:lnTo>
                    <a:pt x="167120" y="257223"/>
                  </a:lnTo>
                  <a:lnTo>
                    <a:pt x="162971" y="258795"/>
                  </a:lnTo>
                  <a:lnTo>
                    <a:pt x="158618" y="260636"/>
                  </a:lnTo>
                  <a:lnTo>
                    <a:pt x="153335" y="261070"/>
                  </a:lnTo>
                  <a:lnTo>
                    <a:pt x="147430" y="260565"/>
                  </a:lnTo>
                  <a:lnTo>
                    <a:pt x="141113" y="259435"/>
                  </a:lnTo>
                  <a:lnTo>
                    <a:pt x="136109" y="258681"/>
                  </a:lnTo>
                  <a:lnTo>
                    <a:pt x="131978" y="258179"/>
                  </a:lnTo>
                  <a:lnTo>
                    <a:pt x="128430" y="257844"/>
                  </a:lnTo>
                  <a:lnTo>
                    <a:pt x="123684" y="256827"/>
                  </a:lnTo>
                  <a:lnTo>
                    <a:pt x="118139" y="255355"/>
                  </a:lnTo>
                  <a:lnTo>
                    <a:pt x="112060" y="253581"/>
                  </a:lnTo>
                  <a:lnTo>
                    <a:pt x="107215" y="252397"/>
                  </a:lnTo>
                  <a:lnTo>
                    <a:pt x="103191" y="251609"/>
                  </a:lnTo>
                  <a:lnTo>
                    <a:pt x="99715" y="251082"/>
                  </a:lnTo>
                  <a:lnTo>
                    <a:pt x="93735" y="248381"/>
                  </a:lnTo>
                  <a:lnTo>
                    <a:pt x="88432" y="244535"/>
                  </a:lnTo>
                  <a:lnTo>
                    <a:pt x="83429" y="240180"/>
                  </a:lnTo>
                  <a:lnTo>
                    <a:pt x="78559" y="233482"/>
                  </a:lnTo>
                  <a:lnTo>
                    <a:pt x="73749" y="226007"/>
                  </a:lnTo>
                  <a:lnTo>
                    <a:pt x="68965" y="220039"/>
                  </a:lnTo>
                  <a:lnTo>
                    <a:pt x="67373" y="216543"/>
                  </a:lnTo>
                  <a:lnTo>
                    <a:pt x="65602" y="208424"/>
                  </a:lnTo>
                  <a:lnTo>
                    <a:pt x="65130" y="203243"/>
                  </a:lnTo>
                  <a:lnTo>
                    <a:pt x="64816" y="197408"/>
                  </a:lnTo>
                  <a:lnTo>
                    <a:pt x="64605" y="191136"/>
                  </a:lnTo>
                  <a:lnTo>
                    <a:pt x="66054" y="185368"/>
                  </a:lnTo>
                  <a:lnTo>
                    <a:pt x="68606" y="179934"/>
                  </a:lnTo>
                  <a:lnTo>
                    <a:pt x="71895" y="174725"/>
                  </a:lnTo>
                  <a:lnTo>
                    <a:pt x="74881" y="169664"/>
                  </a:lnTo>
                  <a:lnTo>
                    <a:pt x="77666" y="164703"/>
                  </a:lnTo>
                  <a:lnTo>
                    <a:pt x="80317" y="159808"/>
                  </a:lnTo>
                  <a:lnTo>
                    <a:pt x="82877" y="154164"/>
                  </a:lnTo>
                  <a:lnTo>
                    <a:pt x="85378" y="148020"/>
                  </a:lnTo>
                  <a:lnTo>
                    <a:pt x="87839" y="141542"/>
                  </a:lnTo>
                  <a:lnTo>
                    <a:pt x="91068" y="135636"/>
                  </a:lnTo>
                  <a:lnTo>
                    <a:pt x="94807" y="130111"/>
                  </a:lnTo>
                  <a:lnTo>
                    <a:pt x="98888" y="124841"/>
                  </a:lnTo>
                  <a:lnTo>
                    <a:pt x="102402" y="119739"/>
                  </a:lnTo>
                  <a:lnTo>
                    <a:pt x="105538" y="114751"/>
                  </a:lnTo>
                  <a:lnTo>
                    <a:pt x="108422" y="109838"/>
                  </a:lnTo>
                  <a:lnTo>
                    <a:pt x="115861" y="98029"/>
                  </a:lnTo>
                  <a:lnTo>
                    <a:pt x="120068" y="91546"/>
                  </a:lnTo>
                  <a:lnTo>
                    <a:pt x="122871" y="85637"/>
                  </a:lnTo>
                  <a:lnTo>
                    <a:pt x="124741" y="80110"/>
                  </a:lnTo>
                  <a:lnTo>
                    <a:pt x="125988" y="74838"/>
                  </a:lnTo>
                  <a:lnTo>
                    <a:pt x="127612" y="69735"/>
                  </a:lnTo>
                  <a:lnTo>
                    <a:pt x="129488" y="64746"/>
                  </a:lnTo>
                  <a:lnTo>
                    <a:pt x="131534" y="59832"/>
                  </a:lnTo>
                  <a:lnTo>
                    <a:pt x="135923" y="52257"/>
                  </a:lnTo>
                  <a:lnTo>
                    <a:pt x="138204" y="49125"/>
                  </a:lnTo>
                  <a:lnTo>
                    <a:pt x="134168" y="42275"/>
                  </a:lnTo>
                  <a:lnTo>
                    <a:pt x="125922" y="32946"/>
                  </a:lnTo>
                  <a:lnTo>
                    <a:pt x="114868" y="21963"/>
                  </a:lnTo>
                  <a:lnTo>
                    <a:pt x="106706" y="14642"/>
                  </a:lnTo>
                  <a:lnTo>
                    <a:pt x="100470" y="9761"/>
                  </a:lnTo>
                  <a:lnTo>
                    <a:pt x="95518" y="6507"/>
                  </a:lnTo>
                  <a:lnTo>
                    <a:pt x="90632" y="4338"/>
                  </a:lnTo>
                  <a:lnTo>
                    <a:pt x="85784" y="2892"/>
                  </a:lnTo>
                  <a:lnTo>
                    <a:pt x="74185" y="571"/>
                  </a:lnTo>
                  <a:lnTo>
                    <a:pt x="68384" y="169"/>
                  </a:lnTo>
                  <a:lnTo>
                    <a:pt x="6418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6"/>
            <p:cNvSpPr/>
            <p:nvPr/>
          </p:nvSpPr>
          <p:spPr>
            <a:xfrm>
              <a:off x="6486525" y="1985962"/>
              <a:ext cx="271463" cy="164307"/>
            </a:xfrm>
            <a:custGeom>
              <a:avLst/>
              <a:gdLst/>
              <a:ahLst/>
              <a:cxnLst/>
              <a:rect l="0" t="0" r="0" b="0"/>
              <a:pathLst>
                <a:path w="271463" h="164307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12185" y="5703"/>
                  </a:lnTo>
                  <a:lnTo>
                    <a:pt x="16792" y="9943"/>
                  </a:lnTo>
                  <a:lnTo>
                    <a:pt x="23603" y="14474"/>
                  </a:lnTo>
                  <a:lnTo>
                    <a:pt x="27642" y="16793"/>
                  </a:lnTo>
                  <a:lnTo>
                    <a:pt x="31921" y="19926"/>
                  </a:lnTo>
                  <a:lnTo>
                    <a:pt x="36362" y="23603"/>
                  </a:lnTo>
                  <a:lnTo>
                    <a:pt x="40909" y="27642"/>
                  </a:lnTo>
                  <a:lnTo>
                    <a:pt x="45529" y="31128"/>
                  </a:lnTo>
                  <a:lnTo>
                    <a:pt x="50196" y="34246"/>
                  </a:lnTo>
                  <a:lnTo>
                    <a:pt x="54895" y="37118"/>
                  </a:lnTo>
                  <a:lnTo>
                    <a:pt x="59615" y="39827"/>
                  </a:lnTo>
                  <a:lnTo>
                    <a:pt x="69093" y="44953"/>
                  </a:lnTo>
                  <a:lnTo>
                    <a:pt x="73844" y="48225"/>
                  </a:lnTo>
                  <a:lnTo>
                    <a:pt x="78598" y="51993"/>
                  </a:lnTo>
                  <a:lnTo>
                    <a:pt x="83355" y="56094"/>
                  </a:lnTo>
                  <a:lnTo>
                    <a:pt x="88114" y="60414"/>
                  </a:lnTo>
                  <a:lnTo>
                    <a:pt x="97634" y="69449"/>
                  </a:lnTo>
                  <a:lnTo>
                    <a:pt x="102396" y="73287"/>
                  </a:lnTo>
                  <a:lnTo>
                    <a:pt x="107158" y="76639"/>
                  </a:lnTo>
                  <a:lnTo>
                    <a:pt x="111919" y="79668"/>
                  </a:lnTo>
                  <a:lnTo>
                    <a:pt x="116682" y="83275"/>
                  </a:lnTo>
                  <a:lnTo>
                    <a:pt x="121443" y="87266"/>
                  </a:lnTo>
                  <a:lnTo>
                    <a:pt x="126206" y="91515"/>
                  </a:lnTo>
                  <a:lnTo>
                    <a:pt x="131762" y="95935"/>
                  </a:lnTo>
                  <a:lnTo>
                    <a:pt x="137848" y="100469"/>
                  </a:lnTo>
                  <a:lnTo>
                    <a:pt x="144286" y="105080"/>
                  </a:lnTo>
                  <a:lnTo>
                    <a:pt x="150165" y="108947"/>
                  </a:lnTo>
                  <a:lnTo>
                    <a:pt x="155672" y="112319"/>
                  </a:lnTo>
                  <a:lnTo>
                    <a:pt x="160932" y="115360"/>
                  </a:lnTo>
                  <a:lnTo>
                    <a:pt x="171008" y="120857"/>
                  </a:lnTo>
                  <a:lnTo>
                    <a:pt x="190412" y="130853"/>
                  </a:lnTo>
                  <a:lnTo>
                    <a:pt x="195204" y="134066"/>
                  </a:lnTo>
                  <a:lnTo>
                    <a:pt x="199986" y="137796"/>
                  </a:lnTo>
                  <a:lnTo>
                    <a:pt x="204761" y="141870"/>
                  </a:lnTo>
                  <a:lnTo>
                    <a:pt x="209532" y="144587"/>
                  </a:lnTo>
                  <a:lnTo>
                    <a:pt x="214300" y="146397"/>
                  </a:lnTo>
                  <a:lnTo>
                    <a:pt x="219066" y="147604"/>
                  </a:lnTo>
                  <a:lnTo>
                    <a:pt x="226479" y="151062"/>
                  </a:lnTo>
                  <a:lnTo>
                    <a:pt x="232420" y="155245"/>
                  </a:lnTo>
                  <a:lnTo>
                    <a:pt x="237706" y="159750"/>
                  </a:lnTo>
                  <a:lnTo>
                    <a:pt x="240227" y="161269"/>
                  </a:lnTo>
                  <a:lnTo>
                    <a:pt x="245143" y="162956"/>
                  </a:lnTo>
                  <a:lnTo>
                    <a:pt x="249976" y="163706"/>
                  </a:lnTo>
                  <a:lnTo>
                    <a:pt x="271462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7"/>
            <p:cNvSpPr/>
            <p:nvPr/>
          </p:nvSpPr>
          <p:spPr>
            <a:xfrm>
              <a:off x="6536531" y="1971675"/>
              <a:ext cx="178595" cy="207169"/>
            </a:xfrm>
            <a:custGeom>
              <a:avLst/>
              <a:gdLst/>
              <a:ahLst/>
              <a:cxnLst/>
              <a:rect l="0" t="0" r="0" b="0"/>
              <a:pathLst>
                <a:path w="178595" h="207169">
                  <a:moveTo>
                    <a:pt x="178594" y="0"/>
                  </a:moveTo>
                  <a:lnTo>
                    <a:pt x="174801" y="3792"/>
                  </a:lnTo>
                  <a:lnTo>
                    <a:pt x="173684" y="6497"/>
                  </a:lnTo>
                  <a:lnTo>
                    <a:pt x="172939" y="9887"/>
                  </a:lnTo>
                  <a:lnTo>
                    <a:pt x="172443" y="13735"/>
                  </a:lnTo>
                  <a:lnTo>
                    <a:pt x="170524" y="17094"/>
                  </a:lnTo>
                  <a:lnTo>
                    <a:pt x="167658" y="20127"/>
                  </a:lnTo>
                  <a:lnTo>
                    <a:pt x="164159" y="22943"/>
                  </a:lnTo>
                  <a:lnTo>
                    <a:pt x="161033" y="26408"/>
                  </a:lnTo>
                  <a:lnTo>
                    <a:pt x="158155" y="30305"/>
                  </a:lnTo>
                  <a:lnTo>
                    <a:pt x="155442" y="34490"/>
                  </a:lnTo>
                  <a:lnTo>
                    <a:pt x="152047" y="38869"/>
                  </a:lnTo>
                  <a:lnTo>
                    <a:pt x="148195" y="43375"/>
                  </a:lnTo>
                  <a:lnTo>
                    <a:pt x="144041" y="47966"/>
                  </a:lnTo>
                  <a:lnTo>
                    <a:pt x="139683" y="53408"/>
                  </a:lnTo>
                  <a:lnTo>
                    <a:pt x="135191" y="59418"/>
                  </a:lnTo>
                  <a:lnTo>
                    <a:pt x="130608" y="65806"/>
                  </a:lnTo>
                  <a:lnTo>
                    <a:pt x="125966" y="71652"/>
                  </a:lnTo>
                  <a:lnTo>
                    <a:pt x="121283" y="77136"/>
                  </a:lnTo>
                  <a:lnTo>
                    <a:pt x="116574" y="82381"/>
                  </a:lnTo>
                  <a:lnTo>
                    <a:pt x="111847" y="88257"/>
                  </a:lnTo>
                  <a:lnTo>
                    <a:pt x="107109" y="94557"/>
                  </a:lnTo>
                  <a:lnTo>
                    <a:pt x="102362" y="101138"/>
                  </a:lnTo>
                  <a:lnTo>
                    <a:pt x="96816" y="107113"/>
                  </a:lnTo>
                  <a:lnTo>
                    <a:pt x="90738" y="112683"/>
                  </a:lnTo>
                  <a:lnTo>
                    <a:pt x="84304" y="117985"/>
                  </a:lnTo>
                  <a:lnTo>
                    <a:pt x="78428" y="123900"/>
                  </a:lnTo>
                  <a:lnTo>
                    <a:pt x="72923" y="130225"/>
                  </a:lnTo>
                  <a:lnTo>
                    <a:pt x="67665" y="136823"/>
                  </a:lnTo>
                  <a:lnTo>
                    <a:pt x="62573" y="142809"/>
                  </a:lnTo>
                  <a:lnTo>
                    <a:pt x="57589" y="148387"/>
                  </a:lnTo>
                  <a:lnTo>
                    <a:pt x="52681" y="153693"/>
                  </a:lnTo>
                  <a:lnTo>
                    <a:pt x="48614" y="158818"/>
                  </a:lnTo>
                  <a:lnTo>
                    <a:pt x="45109" y="163823"/>
                  </a:lnTo>
                  <a:lnTo>
                    <a:pt x="41979" y="168746"/>
                  </a:lnTo>
                  <a:lnTo>
                    <a:pt x="38304" y="172822"/>
                  </a:lnTo>
                  <a:lnTo>
                    <a:pt x="34267" y="176334"/>
                  </a:lnTo>
                  <a:lnTo>
                    <a:pt x="29989" y="179468"/>
                  </a:lnTo>
                  <a:lnTo>
                    <a:pt x="26342" y="182351"/>
                  </a:lnTo>
                  <a:lnTo>
                    <a:pt x="23118" y="185067"/>
                  </a:lnTo>
                  <a:lnTo>
                    <a:pt x="20174" y="187672"/>
                  </a:lnTo>
                  <a:lnTo>
                    <a:pt x="14787" y="192683"/>
                  </a:lnTo>
                  <a:lnTo>
                    <a:pt x="12239" y="195129"/>
                  </a:lnTo>
                  <a:lnTo>
                    <a:pt x="9746" y="196761"/>
                  </a:lnTo>
                  <a:lnTo>
                    <a:pt x="4861" y="198575"/>
                  </a:lnTo>
                  <a:lnTo>
                    <a:pt x="3240" y="199851"/>
                  </a:lnTo>
                  <a:lnTo>
                    <a:pt x="2160" y="201497"/>
                  </a:lnTo>
                  <a:lnTo>
                    <a:pt x="0" y="2071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8"/>
            <p:cNvSpPr/>
            <p:nvPr/>
          </p:nvSpPr>
          <p:spPr>
            <a:xfrm>
              <a:off x="7000875" y="1928812"/>
              <a:ext cx="64294" cy="257176"/>
            </a:xfrm>
            <a:custGeom>
              <a:avLst/>
              <a:gdLst/>
              <a:ahLst/>
              <a:cxnLst/>
              <a:rect l="0" t="0" r="0" b="0"/>
              <a:pathLst>
                <a:path w="64294" h="257176">
                  <a:moveTo>
                    <a:pt x="0" y="0"/>
                  </a:moveTo>
                  <a:lnTo>
                    <a:pt x="0" y="16793"/>
                  </a:lnTo>
                  <a:lnTo>
                    <a:pt x="793" y="19133"/>
                  </a:lnTo>
                  <a:lnTo>
                    <a:pt x="2116" y="21486"/>
                  </a:lnTo>
                  <a:lnTo>
                    <a:pt x="3792" y="23849"/>
                  </a:lnTo>
                  <a:lnTo>
                    <a:pt x="5653" y="30708"/>
                  </a:lnTo>
                  <a:lnTo>
                    <a:pt x="6150" y="34760"/>
                  </a:lnTo>
                  <a:lnTo>
                    <a:pt x="7276" y="39048"/>
                  </a:lnTo>
                  <a:lnTo>
                    <a:pt x="8818" y="43494"/>
                  </a:lnTo>
                  <a:lnTo>
                    <a:pt x="10641" y="48046"/>
                  </a:lnTo>
                  <a:lnTo>
                    <a:pt x="11857" y="52668"/>
                  </a:lnTo>
                  <a:lnTo>
                    <a:pt x="12667" y="57337"/>
                  </a:lnTo>
                  <a:lnTo>
                    <a:pt x="13206" y="62037"/>
                  </a:lnTo>
                  <a:lnTo>
                    <a:pt x="14360" y="66758"/>
                  </a:lnTo>
                  <a:lnTo>
                    <a:pt x="15924" y="71493"/>
                  </a:lnTo>
                  <a:lnTo>
                    <a:pt x="17759" y="76237"/>
                  </a:lnTo>
                  <a:lnTo>
                    <a:pt x="18983" y="81781"/>
                  </a:lnTo>
                  <a:lnTo>
                    <a:pt x="19799" y="87858"/>
                  </a:lnTo>
                  <a:lnTo>
                    <a:pt x="20342" y="94291"/>
                  </a:lnTo>
                  <a:lnTo>
                    <a:pt x="20705" y="100167"/>
                  </a:lnTo>
                  <a:lnTo>
                    <a:pt x="21108" y="110929"/>
                  </a:lnTo>
                  <a:lnTo>
                    <a:pt x="22010" y="116815"/>
                  </a:lnTo>
                  <a:lnTo>
                    <a:pt x="23403" y="123120"/>
                  </a:lnTo>
                  <a:lnTo>
                    <a:pt x="25128" y="129705"/>
                  </a:lnTo>
                  <a:lnTo>
                    <a:pt x="26277" y="135683"/>
                  </a:lnTo>
                  <a:lnTo>
                    <a:pt x="27043" y="141255"/>
                  </a:lnTo>
                  <a:lnTo>
                    <a:pt x="27554" y="146557"/>
                  </a:lnTo>
                  <a:lnTo>
                    <a:pt x="28687" y="152474"/>
                  </a:lnTo>
                  <a:lnTo>
                    <a:pt x="30237" y="158800"/>
                  </a:lnTo>
                  <a:lnTo>
                    <a:pt x="32065" y="165397"/>
                  </a:lnTo>
                  <a:lnTo>
                    <a:pt x="33282" y="171384"/>
                  </a:lnTo>
                  <a:lnTo>
                    <a:pt x="34095" y="176962"/>
                  </a:lnTo>
                  <a:lnTo>
                    <a:pt x="34635" y="182269"/>
                  </a:lnTo>
                  <a:lnTo>
                    <a:pt x="35790" y="188187"/>
                  </a:lnTo>
                  <a:lnTo>
                    <a:pt x="37354" y="194515"/>
                  </a:lnTo>
                  <a:lnTo>
                    <a:pt x="39190" y="201114"/>
                  </a:lnTo>
                  <a:lnTo>
                    <a:pt x="40414" y="206307"/>
                  </a:lnTo>
                  <a:lnTo>
                    <a:pt x="41774" y="214194"/>
                  </a:lnTo>
                  <a:lnTo>
                    <a:pt x="43725" y="218202"/>
                  </a:lnTo>
                  <a:lnTo>
                    <a:pt x="46611" y="222462"/>
                  </a:lnTo>
                  <a:lnTo>
                    <a:pt x="50124" y="226889"/>
                  </a:lnTo>
                  <a:lnTo>
                    <a:pt x="52466" y="230635"/>
                  </a:lnTo>
                  <a:lnTo>
                    <a:pt x="54027" y="233925"/>
                  </a:lnTo>
                  <a:lnTo>
                    <a:pt x="55068" y="236912"/>
                  </a:lnTo>
                  <a:lnTo>
                    <a:pt x="56555" y="239698"/>
                  </a:lnTo>
                  <a:lnTo>
                    <a:pt x="58341" y="242349"/>
                  </a:lnTo>
                  <a:lnTo>
                    <a:pt x="60325" y="244909"/>
                  </a:lnTo>
                  <a:lnTo>
                    <a:pt x="61648" y="247410"/>
                  </a:lnTo>
                  <a:lnTo>
                    <a:pt x="63510" y="253929"/>
                  </a:lnTo>
                  <a:lnTo>
                    <a:pt x="64293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9"/>
            <p:cNvSpPr/>
            <p:nvPr/>
          </p:nvSpPr>
          <p:spPr>
            <a:xfrm>
              <a:off x="6936581" y="2050256"/>
              <a:ext cx="235745" cy="14288"/>
            </a:xfrm>
            <a:custGeom>
              <a:avLst/>
              <a:gdLst/>
              <a:ahLst/>
              <a:cxnLst/>
              <a:rect l="0" t="0" r="0" b="0"/>
              <a:pathLst>
                <a:path w="235745" h="14288">
                  <a:moveTo>
                    <a:pt x="0" y="14287"/>
                  </a:moveTo>
                  <a:lnTo>
                    <a:pt x="30000" y="14287"/>
                  </a:lnTo>
                  <a:lnTo>
                    <a:pt x="34287" y="13494"/>
                  </a:lnTo>
                  <a:lnTo>
                    <a:pt x="39526" y="12171"/>
                  </a:lnTo>
                  <a:lnTo>
                    <a:pt x="45402" y="10495"/>
                  </a:lnTo>
                  <a:lnTo>
                    <a:pt x="50904" y="9378"/>
                  </a:lnTo>
                  <a:lnTo>
                    <a:pt x="56161" y="8633"/>
                  </a:lnTo>
                  <a:lnTo>
                    <a:pt x="61254" y="8136"/>
                  </a:lnTo>
                  <a:lnTo>
                    <a:pt x="67029" y="7806"/>
                  </a:lnTo>
                  <a:lnTo>
                    <a:pt x="79797" y="7438"/>
                  </a:lnTo>
                  <a:lnTo>
                    <a:pt x="142906" y="7151"/>
                  </a:lnTo>
                  <a:lnTo>
                    <a:pt x="164315" y="7146"/>
                  </a:lnTo>
                  <a:lnTo>
                    <a:pt x="170662" y="6351"/>
                  </a:lnTo>
                  <a:lnTo>
                    <a:pt x="176480" y="5028"/>
                  </a:lnTo>
                  <a:lnTo>
                    <a:pt x="181948" y="3352"/>
                  </a:lnTo>
                  <a:lnTo>
                    <a:pt x="187973" y="2234"/>
                  </a:lnTo>
                  <a:lnTo>
                    <a:pt x="194372" y="1490"/>
                  </a:lnTo>
                  <a:lnTo>
                    <a:pt x="201018" y="993"/>
                  </a:lnTo>
                  <a:lnTo>
                    <a:pt x="207037" y="662"/>
                  </a:lnTo>
                  <a:lnTo>
                    <a:pt x="217959" y="294"/>
                  </a:lnTo>
                  <a:lnTo>
                    <a:pt x="2357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30"/>
            <p:cNvSpPr/>
            <p:nvPr/>
          </p:nvSpPr>
          <p:spPr>
            <a:xfrm>
              <a:off x="7237772" y="1879799"/>
              <a:ext cx="241323" cy="262995"/>
            </a:xfrm>
            <a:custGeom>
              <a:avLst/>
              <a:gdLst/>
              <a:ahLst/>
              <a:cxnLst/>
              <a:rect l="0" t="0" r="0" b="0"/>
              <a:pathLst>
                <a:path w="241323" h="262995">
                  <a:moveTo>
                    <a:pt x="163153" y="6151"/>
                  </a:moveTo>
                  <a:lnTo>
                    <a:pt x="151776" y="2358"/>
                  </a:lnTo>
                  <a:lnTo>
                    <a:pt x="146837" y="1241"/>
                  </a:lnTo>
                  <a:lnTo>
                    <a:pt x="141957" y="496"/>
                  </a:lnTo>
                  <a:lnTo>
                    <a:pt x="137115" y="0"/>
                  </a:lnTo>
                  <a:lnTo>
                    <a:pt x="133094" y="462"/>
                  </a:lnTo>
                  <a:lnTo>
                    <a:pt x="129620" y="1565"/>
                  </a:lnTo>
                  <a:lnTo>
                    <a:pt x="126511" y="3093"/>
                  </a:lnTo>
                  <a:lnTo>
                    <a:pt x="122849" y="4112"/>
                  </a:lnTo>
                  <a:lnTo>
                    <a:pt x="118821" y="4792"/>
                  </a:lnTo>
                  <a:lnTo>
                    <a:pt x="114548" y="5245"/>
                  </a:lnTo>
                  <a:lnTo>
                    <a:pt x="109319" y="6341"/>
                  </a:lnTo>
                  <a:lnTo>
                    <a:pt x="103451" y="7865"/>
                  </a:lnTo>
                  <a:lnTo>
                    <a:pt x="97157" y="9674"/>
                  </a:lnTo>
                  <a:lnTo>
                    <a:pt x="91375" y="11675"/>
                  </a:lnTo>
                  <a:lnTo>
                    <a:pt x="85932" y="13802"/>
                  </a:lnTo>
                  <a:lnTo>
                    <a:pt x="80716" y="16014"/>
                  </a:lnTo>
                  <a:lnTo>
                    <a:pt x="70687" y="20589"/>
                  </a:lnTo>
                  <a:lnTo>
                    <a:pt x="65791" y="22920"/>
                  </a:lnTo>
                  <a:lnTo>
                    <a:pt x="60939" y="26061"/>
                  </a:lnTo>
                  <a:lnTo>
                    <a:pt x="56116" y="29743"/>
                  </a:lnTo>
                  <a:lnTo>
                    <a:pt x="51314" y="33785"/>
                  </a:lnTo>
                  <a:lnTo>
                    <a:pt x="46525" y="37274"/>
                  </a:lnTo>
                  <a:lnTo>
                    <a:pt x="41744" y="40393"/>
                  </a:lnTo>
                  <a:lnTo>
                    <a:pt x="36970" y="43266"/>
                  </a:lnTo>
                  <a:lnTo>
                    <a:pt x="32200" y="45975"/>
                  </a:lnTo>
                  <a:lnTo>
                    <a:pt x="22667" y="51102"/>
                  </a:lnTo>
                  <a:lnTo>
                    <a:pt x="15255" y="56027"/>
                  </a:lnTo>
                  <a:lnTo>
                    <a:pt x="12166" y="58451"/>
                  </a:lnTo>
                  <a:lnTo>
                    <a:pt x="10107" y="60862"/>
                  </a:lnTo>
                  <a:lnTo>
                    <a:pt x="8735" y="63262"/>
                  </a:lnTo>
                  <a:lnTo>
                    <a:pt x="7820" y="65656"/>
                  </a:lnTo>
                  <a:lnTo>
                    <a:pt x="4686" y="70433"/>
                  </a:lnTo>
                  <a:lnTo>
                    <a:pt x="2740" y="72818"/>
                  </a:lnTo>
                  <a:lnTo>
                    <a:pt x="1442" y="75202"/>
                  </a:lnTo>
                  <a:lnTo>
                    <a:pt x="0" y="79967"/>
                  </a:lnTo>
                  <a:lnTo>
                    <a:pt x="410" y="82349"/>
                  </a:lnTo>
                  <a:lnTo>
                    <a:pt x="3984" y="89494"/>
                  </a:lnTo>
                  <a:lnTo>
                    <a:pt x="5098" y="94257"/>
                  </a:lnTo>
                  <a:lnTo>
                    <a:pt x="7711" y="99019"/>
                  </a:lnTo>
                  <a:lnTo>
                    <a:pt x="9518" y="101401"/>
                  </a:lnTo>
                  <a:lnTo>
                    <a:pt x="11518" y="102988"/>
                  </a:lnTo>
                  <a:lnTo>
                    <a:pt x="13644" y="104046"/>
                  </a:lnTo>
                  <a:lnTo>
                    <a:pt x="18917" y="106016"/>
                  </a:lnTo>
                  <a:lnTo>
                    <a:pt x="22546" y="107652"/>
                  </a:lnTo>
                  <a:lnTo>
                    <a:pt x="26552" y="109537"/>
                  </a:lnTo>
                  <a:lnTo>
                    <a:pt x="30810" y="110794"/>
                  </a:lnTo>
                  <a:lnTo>
                    <a:pt x="35238" y="111631"/>
                  </a:lnTo>
                  <a:lnTo>
                    <a:pt x="39776" y="112190"/>
                  </a:lnTo>
                  <a:lnTo>
                    <a:pt x="45183" y="113356"/>
                  </a:lnTo>
                  <a:lnTo>
                    <a:pt x="51169" y="114927"/>
                  </a:lnTo>
                  <a:lnTo>
                    <a:pt x="57540" y="116768"/>
                  </a:lnTo>
                  <a:lnTo>
                    <a:pt x="64170" y="117996"/>
                  </a:lnTo>
                  <a:lnTo>
                    <a:pt x="70971" y="118814"/>
                  </a:lnTo>
                  <a:lnTo>
                    <a:pt x="77886" y="119360"/>
                  </a:lnTo>
                  <a:lnTo>
                    <a:pt x="85670" y="120517"/>
                  </a:lnTo>
                  <a:lnTo>
                    <a:pt x="94034" y="122082"/>
                  </a:lnTo>
                  <a:lnTo>
                    <a:pt x="111796" y="125939"/>
                  </a:lnTo>
                  <a:lnTo>
                    <a:pt x="130273" y="130298"/>
                  </a:lnTo>
                  <a:lnTo>
                    <a:pt x="138852" y="132572"/>
                  </a:lnTo>
                  <a:lnTo>
                    <a:pt x="154734" y="137215"/>
                  </a:lnTo>
                  <a:lnTo>
                    <a:pt x="177062" y="144291"/>
                  </a:lnTo>
                  <a:lnTo>
                    <a:pt x="183538" y="146663"/>
                  </a:lnTo>
                  <a:lnTo>
                    <a:pt x="189442" y="149038"/>
                  </a:lnTo>
                  <a:lnTo>
                    <a:pt x="194967" y="151415"/>
                  </a:lnTo>
                  <a:lnTo>
                    <a:pt x="201032" y="154587"/>
                  </a:lnTo>
                  <a:lnTo>
                    <a:pt x="207454" y="158289"/>
                  </a:lnTo>
                  <a:lnTo>
                    <a:pt x="214119" y="162346"/>
                  </a:lnTo>
                  <a:lnTo>
                    <a:pt x="221523" y="168968"/>
                  </a:lnTo>
                  <a:lnTo>
                    <a:pt x="225608" y="175352"/>
                  </a:lnTo>
                  <a:lnTo>
                    <a:pt x="230068" y="183480"/>
                  </a:lnTo>
                  <a:lnTo>
                    <a:pt x="234697" y="190268"/>
                  </a:lnTo>
                  <a:lnTo>
                    <a:pt x="237043" y="193189"/>
                  </a:lnTo>
                  <a:lnTo>
                    <a:pt x="238607" y="196724"/>
                  </a:lnTo>
                  <a:lnTo>
                    <a:pt x="240344" y="204885"/>
                  </a:lnTo>
                  <a:lnTo>
                    <a:pt x="241116" y="211687"/>
                  </a:lnTo>
                  <a:lnTo>
                    <a:pt x="241322" y="214613"/>
                  </a:lnTo>
                  <a:lnTo>
                    <a:pt x="239434" y="222097"/>
                  </a:lnTo>
                  <a:lnTo>
                    <a:pt x="236743" y="229920"/>
                  </a:lnTo>
                  <a:lnTo>
                    <a:pt x="235548" y="236043"/>
                  </a:lnTo>
                  <a:lnTo>
                    <a:pt x="232899" y="241411"/>
                  </a:lnTo>
                  <a:lnTo>
                    <a:pt x="231081" y="243953"/>
                  </a:lnTo>
                  <a:lnTo>
                    <a:pt x="224829" y="248895"/>
                  </a:lnTo>
                  <a:lnTo>
                    <a:pt x="220940" y="251324"/>
                  </a:lnTo>
                  <a:lnTo>
                    <a:pt x="216757" y="252944"/>
                  </a:lnTo>
                  <a:lnTo>
                    <a:pt x="212383" y="254023"/>
                  </a:lnTo>
                  <a:lnTo>
                    <a:pt x="207880" y="254742"/>
                  </a:lnTo>
                  <a:lnTo>
                    <a:pt x="200758" y="257659"/>
                  </a:lnTo>
                  <a:lnTo>
                    <a:pt x="197748" y="259548"/>
                  </a:lnTo>
                  <a:lnTo>
                    <a:pt x="194154" y="260807"/>
                  </a:lnTo>
                  <a:lnTo>
                    <a:pt x="190170" y="261647"/>
                  </a:lnTo>
                  <a:lnTo>
                    <a:pt x="185926" y="262206"/>
                  </a:lnTo>
                  <a:lnTo>
                    <a:pt x="181510" y="262580"/>
                  </a:lnTo>
                  <a:lnTo>
                    <a:pt x="176978" y="262828"/>
                  </a:lnTo>
                  <a:lnTo>
                    <a:pt x="172371" y="262994"/>
                  </a:lnTo>
                  <a:lnTo>
                    <a:pt x="168504" y="262311"/>
                  </a:lnTo>
                  <a:lnTo>
                    <a:pt x="162091" y="259435"/>
                  </a:lnTo>
                  <a:lnTo>
                    <a:pt x="158476" y="258351"/>
                  </a:lnTo>
                  <a:lnTo>
                    <a:pt x="154479" y="257628"/>
                  </a:lnTo>
                  <a:lnTo>
                    <a:pt x="150226" y="257146"/>
                  </a:lnTo>
                  <a:lnTo>
                    <a:pt x="146598" y="256031"/>
                  </a:lnTo>
                  <a:lnTo>
                    <a:pt x="140449" y="252675"/>
                  </a:lnTo>
                  <a:lnTo>
                    <a:pt x="135070" y="248538"/>
                  </a:lnTo>
                  <a:lnTo>
                    <a:pt x="127580" y="241746"/>
                  </a:lnTo>
                  <a:lnTo>
                    <a:pt x="125150" y="239414"/>
                  </a:lnTo>
                  <a:lnTo>
                    <a:pt x="123530" y="237066"/>
                  </a:lnTo>
                  <a:lnTo>
                    <a:pt x="116925" y="221425"/>
                  </a:lnTo>
                  <a:lnTo>
                    <a:pt x="114826" y="214805"/>
                  </a:lnTo>
                  <a:lnTo>
                    <a:pt x="114266" y="211929"/>
                  </a:lnTo>
                  <a:lnTo>
                    <a:pt x="114686" y="208424"/>
                  </a:lnTo>
                  <a:lnTo>
                    <a:pt x="117272" y="200296"/>
                  </a:lnTo>
                  <a:lnTo>
                    <a:pt x="134564" y="156456"/>
                  </a:lnTo>
                  <a:lnTo>
                    <a:pt x="144626" y="132220"/>
                  </a:lnTo>
                  <a:lnTo>
                    <a:pt x="148421" y="123534"/>
                  </a:lnTo>
                  <a:lnTo>
                    <a:pt x="152537" y="116156"/>
                  </a:lnTo>
                  <a:lnTo>
                    <a:pt x="156869" y="109650"/>
                  </a:lnTo>
                  <a:lnTo>
                    <a:pt x="161344" y="103725"/>
                  </a:lnTo>
                  <a:lnTo>
                    <a:pt x="165916" y="98188"/>
                  </a:lnTo>
                  <a:lnTo>
                    <a:pt x="170550" y="92909"/>
                  </a:lnTo>
                  <a:lnTo>
                    <a:pt x="175229" y="87802"/>
                  </a:lnTo>
                  <a:lnTo>
                    <a:pt x="178347" y="82810"/>
                  </a:lnTo>
                  <a:lnTo>
                    <a:pt x="180426" y="77894"/>
                  </a:lnTo>
                  <a:lnTo>
                    <a:pt x="181812" y="73030"/>
                  </a:lnTo>
                  <a:lnTo>
                    <a:pt x="183529" y="68199"/>
                  </a:lnTo>
                  <a:lnTo>
                    <a:pt x="185468" y="63391"/>
                  </a:lnTo>
                  <a:lnTo>
                    <a:pt x="187554" y="58598"/>
                  </a:lnTo>
                  <a:lnTo>
                    <a:pt x="189873" y="51156"/>
                  </a:lnTo>
                  <a:lnTo>
                    <a:pt x="190491" y="48061"/>
                  </a:lnTo>
                  <a:lnTo>
                    <a:pt x="190109" y="44409"/>
                  </a:lnTo>
                  <a:lnTo>
                    <a:pt x="189061" y="40387"/>
                  </a:lnTo>
                  <a:lnTo>
                    <a:pt x="185780" y="32480"/>
                  </a:lnTo>
                  <a:lnTo>
                    <a:pt x="181677" y="26319"/>
                  </a:lnTo>
                  <a:lnTo>
                    <a:pt x="174903" y="18388"/>
                  </a:lnTo>
                  <a:lnTo>
                    <a:pt x="172573" y="16690"/>
                  </a:lnTo>
                  <a:lnTo>
                    <a:pt x="165504" y="13507"/>
                  </a:lnTo>
                  <a:lnTo>
                    <a:pt x="160758" y="9949"/>
                  </a:lnTo>
                  <a:lnTo>
                    <a:pt x="157588" y="8683"/>
                  </a:lnTo>
                  <a:lnTo>
                    <a:pt x="153886" y="7839"/>
                  </a:lnTo>
                  <a:lnTo>
                    <a:pt x="149831" y="7276"/>
                  </a:lnTo>
                  <a:lnTo>
                    <a:pt x="143210" y="6651"/>
                  </a:lnTo>
                  <a:lnTo>
                    <a:pt x="137620" y="6373"/>
                  </a:lnTo>
                  <a:lnTo>
                    <a:pt x="132490" y="6249"/>
                  </a:lnTo>
                  <a:lnTo>
                    <a:pt x="120290" y="61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31"/>
            <p:cNvSpPr/>
            <p:nvPr/>
          </p:nvSpPr>
          <p:spPr>
            <a:xfrm>
              <a:off x="7600950" y="1935956"/>
              <a:ext cx="257176" cy="178595"/>
            </a:xfrm>
            <a:custGeom>
              <a:avLst/>
              <a:gdLst/>
              <a:ahLst/>
              <a:cxnLst/>
              <a:rect l="0" t="0" r="0" b="0"/>
              <a:pathLst>
                <a:path w="257176" h="178595">
                  <a:moveTo>
                    <a:pt x="0" y="0"/>
                  </a:moveTo>
                  <a:lnTo>
                    <a:pt x="6150" y="0"/>
                  </a:lnTo>
                  <a:lnTo>
                    <a:pt x="6481" y="793"/>
                  </a:lnTo>
                  <a:lnTo>
                    <a:pt x="7056" y="6151"/>
                  </a:lnTo>
                  <a:lnTo>
                    <a:pt x="10909" y="10642"/>
                  </a:lnTo>
                  <a:lnTo>
                    <a:pt x="17019" y="14784"/>
                  </a:lnTo>
                  <a:lnTo>
                    <a:pt x="24233" y="19271"/>
                  </a:lnTo>
                  <a:lnTo>
                    <a:pt x="30084" y="23910"/>
                  </a:lnTo>
                  <a:lnTo>
                    <a:pt x="35331" y="28618"/>
                  </a:lnTo>
                  <a:lnTo>
                    <a:pt x="41102" y="33356"/>
                  </a:lnTo>
                  <a:lnTo>
                    <a:pt x="48959" y="38108"/>
                  </a:lnTo>
                  <a:lnTo>
                    <a:pt x="55626" y="42866"/>
                  </a:lnTo>
                  <a:lnTo>
                    <a:pt x="62028" y="48420"/>
                  </a:lnTo>
                  <a:lnTo>
                    <a:pt x="70166" y="56181"/>
                  </a:lnTo>
                  <a:lnTo>
                    <a:pt x="74559" y="59679"/>
                  </a:lnTo>
                  <a:lnTo>
                    <a:pt x="79074" y="62805"/>
                  </a:lnTo>
                  <a:lnTo>
                    <a:pt x="83672" y="65682"/>
                  </a:lnTo>
                  <a:lnTo>
                    <a:pt x="88324" y="69188"/>
                  </a:lnTo>
                  <a:lnTo>
                    <a:pt x="93015" y="73113"/>
                  </a:lnTo>
                  <a:lnTo>
                    <a:pt x="97728" y="77317"/>
                  </a:lnTo>
                  <a:lnTo>
                    <a:pt x="102458" y="80913"/>
                  </a:lnTo>
                  <a:lnTo>
                    <a:pt x="107200" y="84105"/>
                  </a:lnTo>
                  <a:lnTo>
                    <a:pt x="111947" y="87026"/>
                  </a:lnTo>
                  <a:lnTo>
                    <a:pt x="179275" y="126875"/>
                  </a:lnTo>
                  <a:lnTo>
                    <a:pt x="190160" y="133796"/>
                  </a:lnTo>
                  <a:lnTo>
                    <a:pt x="198211" y="139203"/>
                  </a:lnTo>
                  <a:lnTo>
                    <a:pt x="205164" y="142808"/>
                  </a:lnTo>
                  <a:lnTo>
                    <a:pt x="211389" y="145212"/>
                  </a:lnTo>
                  <a:lnTo>
                    <a:pt x="217126" y="146814"/>
                  </a:lnTo>
                  <a:lnTo>
                    <a:pt x="221744" y="148676"/>
                  </a:lnTo>
                  <a:lnTo>
                    <a:pt x="228992" y="152861"/>
                  </a:lnTo>
                  <a:lnTo>
                    <a:pt x="234860" y="157367"/>
                  </a:lnTo>
                  <a:lnTo>
                    <a:pt x="240113" y="162016"/>
                  </a:lnTo>
                  <a:lnTo>
                    <a:pt x="245094" y="166728"/>
                  </a:lnTo>
                  <a:lnTo>
                    <a:pt x="247533" y="168302"/>
                  </a:lnTo>
                  <a:lnTo>
                    <a:pt x="252359" y="170050"/>
                  </a:lnTo>
                  <a:lnTo>
                    <a:pt x="253965" y="171311"/>
                  </a:lnTo>
                  <a:lnTo>
                    <a:pt x="255035" y="172944"/>
                  </a:lnTo>
                  <a:lnTo>
                    <a:pt x="257175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2"/>
            <p:cNvSpPr/>
            <p:nvPr/>
          </p:nvSpPr>
          <p:spPr>
            <a:xfrm>
              <a:off x="7615237" y="1943100"/>
              <a:ext cx="207170" cy="200026"/>
            </a:xfrm>
            <a:custGeom>
              <a:avLst/>
              <a:gdLst/>
              <a:ahLst/>
              <a:cxnLst/>
              <a:rect l="0" t="0" r="0" b="0"/>
              <a:pathLst>
                <a:path w="207170" h="200026">
                  <a:moveTo>
                    <a:pt x="207169" y="0"/>
                  </a:moveTo>
                  <a:lnTo>
                    <a:pt x="199584" y="3792"/>
                  </a:lnTo>
                  <a:lnTo>
                    <a:pt x="196555" y="6497"/>
                  </a:lnTo>
                  <a:lnTo>
                    <a:pt x="193744" y="9887"/>
                  </a:lnTo>
                  <a:lnTo>
                    <a:pt x="191075" y="13735"/>
                  </a:lnTo>
                  <a:lnTo>
                    <a:pt x="188502" y="17094"/>
                  </a:lnTo>
                  <a:lnTo>
                    <a:pt x="183527" y="22943"/>
                  </a:lnTo>
                  <a:lnTo>
                    <a:pt x="178669" y="28188"/>
                  </a:lnTo>
                  <a:lnTo>
                    <a:pt x="173071" y="33959"/>
                  </a:lnTo>
                  <a:lnTo>
                    <a:pt x="119996" y="87170"/>
                  </a:lnTo>
                  <a:lnTo>
                    <a:pt x="114923" y="93038"/>
                  </a:lnTo>
                  <a:lnTo>
                    <a:pt x="110747" y="98538"/>
                  </a:lnTo>
                  <a:lnTo>
                    <a:pt x="107168" y="103792"/>
                  </a:lnTo>
                  <a:lnTo>
                    <a:pt x="102402" y="108882"/>
                  </a:lnTo>
                  <a:lnTo>
                    <a:pt x="96843" y="113863"/>
                  </a:lnTo>
                  <a:lnTo>
                    <a:pt x="90756" y="118771"/>
                  </a:lnTo>
                  <a:lnTo>
                    <a:pt x="85110" y="122837"/>
                  </a:lnTo>
                  <a:lnTo>
                    <a:pt x="79758" y="126341"/>
                  </a:lnTo>
                  <a:lnTo>
                    <a:pt x="74603" y="129471"/>
                  </a:lnTo>
                  <a:lnTo>
                    <a:pt x="70373" y="133145"/>
                  </a:lnTo>
                  <a:lnTo>
                    <a:pt x="66759" y="137182"/>
                  </a:lnTo>
                  <a:lnTo>
                    <a:pt x="63557" y="141461"/>
                  </a:lnTo>
                  <a:lnTo>
                    <a:pt x="59834" y="145900"/>
                  </a:lnTo>
                  <a:lnTo>
                    <a:pt x="55764" y="150448"/>
                  </a:lnTo>
                  <a:lnTo>
                    <a:pt x="51463" y="155067"/>
                  </a:lnTo>
                  <a:lnTo>
                    <a:pt x="47009" y="158940"/>
                  </a:lnTo>
                  <a:lnTo>
                    <a:pt x="42452" y="162316"/>
                  </a:lnTo>
                  <a:lnTo>
                    <a:pt x="37826" y="165361"/>
                  </a:lnTo>
                  <a:lnTo>
                    <a:pt x="33949" y="168184"/>
                  </a:lnTo>
                  <a:lnTo>
                    <a:pt x="27524" y="173438"/>
                  </a:lnTo>
                  <a:lnTo>
                    <a:pt x="22022" y="178419"/>
                  </a:lnTo>
                  <a:lnTo>
                    <a:pt x="19445" y="180858"/>
                  </a:lnTo>
                  <a:lnTo>
                    <a:pt x="16932" y="184072"/>
                  </a:lnTo>
                  <a:lnTo>
                    <a:pt x="14463" y="187802"/>
                  </a:lnTo>
                  <a:lnTo>
                    <a:pt x="12023" y="191876"/>
                  </a:lnTo>
                  <a:lnTo>
                    <a:pt x="9603" y="194592"/>
                  </a:lnTo>
                  <a:lnTo>
                    <a:pt x="7196" y="196403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3"/>
            <p:cNvSpPr/>
            <p:nvPr/>
          </p:nvSpPr>
          <p:spPr>
            <a:xfrm>
              <a:off x="8072437" y="1893093"/>
              <a:ext cx="50007" cy="214314"/>
            </a:xfrm>
            <a:custGeom>
              <a:avLst/>
              <a:gdLst/>
              <a:ahLst/>
              <a:cxnLst/>
              <a:rect l="0" t="0" r="0" b="0"/>
              <a:pathLst>
                <a:path w="50007" h="214314">
                  <a:moveTo>
                    <a:pt x="0" y="0"/>
                  </a:moveTo>
                  <a:lnTo>
                    <a:pt x="0" y="20137"/>
                  </a:lnTo>
                  <a:lnTo>
                    <a:pt x="793" y="21362"/>
                  </a:lnTo>
                  <a:lnTo>
                    <a:pt x="2116" y="22973"/>
                  </a:lnTo>
                  <a:lnTo>
                    <a:pt x="3793" y="24841"/>
                  </a:lnTo>
                  <a:lnTo>
                    <a:pt x="4909" y="26879"/>
                  </a:lnTo>
                  <a:lnTo>
                    <a:pt x="6151" y="31261"/>
                  </a:lnTo>
                  <a:lnTo>
                    <a:pt x="6702" y="35854"/>
                  </a:lnTo>
                  <a:lnTo>
                    <a:pt x="6849" y="38190"/>
                  </a:lnTo>
                  <a:lnTo>
                    <a:pt x="7741" y="41336"/>
                  </a:lnTo>
                  <a:lnTo>
                    <a:pt x="9130" y="45020"/>
                  </a:lnTo>
                  <a:lnTo>
                    <a:pt x="10849" y="49063"/>
                  </a:lnTo>
                  <a:lnTo>
                    <a:pt x="11995" y="52553"/>
                  </a:lnTo>
                  <a:lnTo>
                    <a:pt x="13269" y="58547"/>
                  </a:lnTo>
                  <a:lnTo>
                    <a:pt x="13835" y="63856"/>
                  </a:lnTo>
                  <a:lnTo>
                    <a:pt x="13985" y="66383"/>
                  </a:lnTo>
                  <a:lnTo>
                    <a:pt x="14880" y="69656"/>
                  </a:lnTo>
                  <a:lnTo>
                    <a:pt x="16271" y="73425"/>
                  </a:lnTo>
                  <a:lnTo>
                    <a:pt x="17990" y="77525"/>
                  </a:lnTo>
                  <a:lnTo>
                    <a:pt x="19138" y="81846"/>
                  </a:lnTo>
                  <a:lnTo>
                    <a:pt x="19902" y="86314"/>
                  </a:lnTo>
                  <a:lnTo>
                    <a:pt x="20411" y="90880"/>
                  </a:lnTo>
                  <a:lnTo>
                    <a:pt x="20752" y="95512"/>
                  </a:lnTo>
                  <a:lnTo>
                    <a:pt x="20979" y="100187"/>
                  </a:lnTo>
                  <a:lnTo>
                    <a:pt x="21129" y="104892"/>
                  </a:lnTo>
                  <a:lnTo>
                    <a:pt x="22023" y="108822"/>
                  </a:lnTo>
                  <a:lnTo>
                    <a:pt x="23413" y="112235"/>
                  </a:lnTo>
                  <a:lnTo>
                    <a:pt x="25133" y="115305"/>
                  </a:lnTo>
                  <a:lnTo>
                    <a:pt x="26281" y="118939"/>
                  </a:lnTo>
                  <a:lnTo>
                    <a:pt x="27045" y="122949"/>
                  </a:lnTo>
                  <a:lnTo>
                    <a:pt x="27555" y="127210"/>
                  </a:lnTo>
                  <a:lnTo>
                    <a:pt x="28689" y="130844"/>
                  </a:lnTo>
                  <a:lnTo>
                    <a:pt x="30238" y="134061"/>
                  </a:lnTo>
                  <a:lnTo>
                    <a:pt x="32065" y="136999"/>
                  </a:lnTo>
                  <a:lnTo>
                    <a:pt x="33282" y="140545"/>
                  </a:lnTo>
                  <a:lnTo>
                    <a:pt x="34096" y="144497"/>
                  </a:lnTo>
                  <a:lnTo>
                    <a:pt x="34636" y="148719"/>
                  </a:lnTo>
                  <a:lnTo>
                    <a:pt x="35791" y="153121"/>
                  </a:lnTo>
                  <a:lnTo>
                    <a:pt x="37354" y="157643"/>
                  </a:lnTo>
                  <a:lnTo>
                    <a:pt x="39191" y="162246"/>
                  </a:lnTo>
                  <a:lnTo>
                    <a:pt x="40415" y="166108"/>
                  </a:lnTo>
                  <a:lnTo>
                    <a:pt x="41775" y="172515"/>
                  </a:lnTo>
                  <a:lnTo>
                    <a:pt x="42379" y="178009"/>
                  </a:lnTo>
                  <a:lnTo>
                    <a:pt x="42539" y="180585"/>
                  </a:lnTo>
                  <a:lnTo>
                    <a:pt x="43442" y="185478"/>
                  </a:lnTo>
                  <a:lnTo>
                    <a:pt x="49325" y="211364"/>
                  </a:lnTo>
                  <a:lnTo>
                    <a:pt x="50006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4"/>
            <p:cNvSpPr/>
            <p:nvPr/>
          </p:nvSpPr>
          <p:spPr>
            <a:xfrm>
              <a:off x="7993856" y="1978818"/>
              <a:ext cx="192882" cy="14289"/>
            </a:xfrm>
            <a:custGeom>
              <a:avLst/>
              <a:gdLst/>
              <a:ahLst/>
              <a:cxnLst/>
              <a:rect l="0" t="0" r="0" b="0"/>
              <a:pathLst>
                <a:path w="192882" h="14289">
                  <a:moveTo>
                    <a:pt x="0" y="14288"/>
                  </a:moveTo>
                  <a:lnTo>
                    <a:pt x="147612" y="14288"/>
                  </a:lnTo>
                  <a:lnTo>
                    <a:pt x="152382" y="13494"/>
                  </a:lnTo>
                  <a:lnTo>
                    <a:pt x="157151" y="12171"/>
                  </a:lnTo>
                  <a:lnTo>
                    <a:pt x="161918" y="10496"/>
                  </a:lnTo>
                  <a:lnTo>
                    <a:pt x="165888" y="9378"/>
                  </a:lnTo>
                  <a:lnTo>
                    <a:pt x="169330" y="8633"/>
                  </a:lnTo>
                  <a:lnTo>
                    <a:pt x="172417" y="8137"/>
                  </a:lnTo>
                  <a:lnTo>
                    <a:pt x="175270" y="7806"/>
                  </a:lnTo>
                  <a:lnTo>
                    <a:pt x="180556" y="7438"/>
                  </a:lnTo>
                  <a:lnTo>
                    <a:pt x="183077" y="6546"/>
                  </a:lnTo>
                  <a:lnTo>
                    <a:pt x="185551" y="5158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5"/>
            <p:cNvSpPr/>
            <p:nvPr/>
          </p:nvSpPr>
          <p:spPr>
            <a:xfrm>
              <a:off x="8329617" y="1835943"/>
              <a:ext cx="228596" cy="128589"/>
            </a:xfrm>
            <a:custGeom>
              <a:avLst/>
              <a:gdLst/>
              <a:ahLst/>
              <a:cxnLst/>
              <a:rect l="0" t="0" r="0" b="0"/>
              <a:pathLst>
                <a:path w="228596" h="128589">
                  <a:moveTo>
                    <a:pt x="35714" y="0"/>
                  </a:moveTo>
                  <a:lnTo>
                    <a:pt x="41865" y="0"/>
                  </a:lnTo>
                  <a:lnTo>
                    <a:pt x="42196" y="794"/>
                  </a:lnTo>
                  <a:lnTo>
                    <a:pt x="42563" y="3793"/>
                  </a:lnTo>
                  <a:lnTo>
                    <a:pt x="42799" y="7276"/>
                  </a:lnTo>
                  <a:lnTo>
                    <a:pt x="42832" y="10642"/>
                  </a:lnTo>
                  <a:lnTo>
                    <a:pt x="43634" y="12651"/>
                  </a:lnTo>
                  <a:lnTo>
                    <a:pt x="44963" y="14784"/>
                  </a:lnTo>
                  <a:lnTo>
                    <a:pt x="46642" y="17000"/>
                  </a:lnTo>
                  <a:lnTo>
                    <a:pt x="46969" y="19271"/>
                  </a:lnTo>
                  <a:lnTo>
                    <a:pt x="46392" y="21579"/>
                  </a:lnTo>
                  <a:lnTo>
                    <a:pt x="45214" y="23911"/>
                  </a:lnTo>
                  <a:lnTo>
                    <a:pt x="44428" y="26259"/>
                  </a:lnTo>
                  <a:lnTo>
                    <a:pt x="43905" y="28619"/>
                  </a:lnTo>
                  <a:lnTo>
                    <a:pt x="43556" y="30986"/>
                  </a:lnTo>
                  <a:lnTo>
                    <a:pt x="43323" y="34151"/>
                  </a:lnTo>
                  <a:lnTo>
                    <a:pt x="43168" y="37849"/>
                  </a:lnTo>
                  <a:lnTo>
                    <a:pt x="43064" y="41901"/>
                  </a:lnTo>
                  <a:lnTo>
                    <a:pt x="42202" y="45397"/>
                  </a:lnTo>
                  <a:lnTo>
                    <a:pt x="40833" y="48521"/>
                  </a:lnTo>
                  <a:lnTo>
                    <a:pt x="39127" y="51397"/>
                  </a:lnTo>
                  <a:lnTo>
                    <a:pt x="37195" y="54109"/>
                  </a:lnTo>
                  <a:lnTo>
                    <a:pt x="35114" y="56710"/>
                  </a:lnTo>
                  <a:lnTo>
                    <a:pt x="32933" y="59238"/>
                  </a:lnTo>
                  <a:lnTo>
                    <a:pt x="31478" y="61717"/>
                  </a:lnTo>
                  <a:lnTo>
                    <a:pt x="30509" y="64164"/>
                  </a:lnTo>
                  <a:lnTo>
                    <a:pt x="29863" y="66588"/>
                  </a:lnTo>
                  <a:lnTo>
                    <a:pt x="28638" y="68998"/>
                  </a:lnTo>
                  <a:lnTo>
                    <a:pt x="27028" y="71399"/>
                  </a:lnTo>
                  <a:lnTo>
                    <a:pt x="25161" y="73793"/>
                  </a:lnTo>
                  <a:lnTo>
                    <a:pt x="23122" y="76183"/>
                  </a:lnTo>
                  <a:lnTo>
                    <a:pt x="20969" y="78570"/>
                  </a:lnTo>
                  <a:lnTo>
                    <a:pt x="18740" y="80955"/>
                  </a:lnTo>
                  <a:lnTo>
                    <a:pt x="17254" y="83339"/>
                  </a:lnTo>
                  <a:lnTo>
                    <a:pt x="16264" y="85722"/>
                  </a:lnTo>
                  <a:lnTo>
                    <a:pt x="15603" y="88104"/>
                  </a:lnTo>
                  <a:lnTo>
                    <a:pt x="13576" y="90487"/>
                  </a:lnTo>
                  <a:lnTo>
                    <a:pt x="10636" y="92868"/>
                  </a:lnTo>
                  <a:lnTo>
                    <a:pt x="2097" y="98602"/>
                  </a:lnTo>
                  <a:lnTo>
                    <a:pt x="1396" y="99866"/>
                  </a:lnTo>
                  <a:lnTo>
                    <a:pt x="618" y="103387"/>
                  </a:lnTo>
                  <a:lnTo>
                    <a:pt x="118" y="107206"/>
                  </a:lnTo>
                  <a:lnTo>
                    <a:pt x="11" y="113210"/>
                  </a:lnTo>
                  <a:lnTo>
                    <a:pt x="0" y="117769"/>
                  </a:lnTo>
                  <a:lnTo>
                    <a:pt x="793" y="118994"/>
                  </a:lnTo>
                  <a:lnTo>
                    <a:pt x="2114" y="119811"/>
                  </a:lnTo>
                  <a:lnTo>
                    <a:pt x="5699" y="120718"/>
                  </a:lnTo>
                  <a:lnTo>
                    <a:pt x="9939" y="121121"/>
                  </a:lnTo>
                  <a:lnTo>
                    <a:pt x="16585" y="121300"/>
                  </a:lnTo>
                  <a:lnTo>
                    <a:pt x="29995" y="121416"/>
                  </a:lnTo>
                  <a:lnTo>
                    <a:pt x="33489" y="122219"/>
                  </a:lnTo>
                  <a:lnTo>
                    <a:pt x="37405" y="123548"/>
                  </a:lnTo>
                  <a:lnTo>
                    <a:pt x="41604" y="125228"/>
                  </a:lnTo>
                  <a:lnTo>
                    <a:pt x="46784" y="126348"/>
                  </a:lnTo>
                  <a:lnTo>
                    <a:pt x="52620" y="127095"/>
                  </a:lnTo>
                  <a:lnTo>
                    <a:pt x="58891" y="127592"/>
                  </a:lnTo>
                  <a:lnTo>
                    <a:pt x="65452" y="127924"/>
                  </a:lnTo>
                  <a:lnTo>
                    <a:pt x="79093" y="128293"/>
                  </a:lnTo>
                  <a:lnTo>
                    <a:pt x="115333" y="128562"/>
                  </a:lnTo>
                  <a:lnTo>
                    <a:pt x="228595" y="1285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6"/>
            <p:cNvSpPr/>
            <p:nvPr/>
          </p:nvSpPr>
          <p:spPr>
            <a:xfrm>
              <a:off x="8501062" y="1829094"/>
              <a:ext cx="7145" cy="342603"/>
            </a:xfrm>
            <a:custGeom>
              <a:avLst/>
              <a:gdLst/>
              <a:ahLst/>
              <a:cxnLst/>
              <a:rect l="0" t="0" r="0" b="0"/>
              <a:pathLst>
                <a:path w="7145" h="342603">
                  <a:moveTo>
                    <a:pt x="0" y="6849"/>
                  </a:moveTo>
                  <a:lnTo>
                    <a:pt x="0" y="0"/>
                  </a:lnTo>
                  <a:lnTo>
                    <a:pt x="0" y="337737"/>
                  </a:lnTo>
                  <a:lnTo>
                    <a:pt x="793" y="339360"/>
                  </a:lnTo>
                  <a:lnTo>
                    <a:pt x="2116" y="340442"/>
                  </a:lnTo>
                  <a:lnTo>
                    <a:pt x="7086" y="342581"/>
                  </a:lnTo>
                  <a:lnTo>
                    <a:pt x="7135" y="342602"/>
                  </a:lnTo>
                  <a:lnTo>
                    <a:pt x="7144" y="3354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7"/>
            <p:cNvSpPr/>
            <p:nvPr/>
          </p:nvSpPr>
          <p:spPr>
            <a:xfrm>
              <a:off x="6607968" y="1721643"/>
              <a:ext cx="292895" cy="1107283"/>
            </a:xfrm>
            <a:custGeom>
              <a:avLst/>
              <a:gdLst/>
              <a:ahLst/>
              <a:cxnLst/>
              <a:rect l="0" t="0" r="0" b="0"/>
              <a:pathLst>
                <a:path w="292895" h="1107283">
                  <a:moveTo>
                    <a:pt x="292894" y="0"/>
                  </a:moveTo>
                  <a:lnTo>
                    <a:pt x="285837" y="0"/>
                  </a:lnTo>
                  <a:lnTo>
                    <a:pt x="289569" y="0"/>
                  </a:lnTo>
                  <a:lnTo>
                    <a:pt x="288116" y="34131"/>
                  </a:lnTo>
                  <a:lnTo>
                    <a:pt x="282658" y="62942"/>
                  </a:lnTo>
                  <a:lnTo>
                    <a:pt x="277024" y="94181"/>
                  </a:lnTo>
                  <a:lnTo>
                    <a:pt x="275170" y="100887"/>
                  </a:lnTo>
                  <a:lnTo>
                    <a:pt x="268877" y="112572"/>
                  </a:lnTo>
                  <a:lnTo>
                    <a:pt x="261582" y="123851"/>
                  </a:lnTo>
                  <a:lnTo>
                    <a:pt x="255694" y="136801"/>
                  </a:lnTo>
                  <a:lnTo>
                    <a:pt x="252548" y="152611"/>
                  </a:lnTo>
                  <a:lnTo>
                    <a:pt x="251709" y="161272"/>
                  </a:lnTo>
                  <a:lnTo>
                    <a:pt x="246544" y="177245"/>
                  </a:lnTo>
                  <a:lnTo>
                    <a:pt x="239751" y="192282"/>
                  </a:lnTo>
                  <a:lnTo>
                    <a:pt x="231463" y="214135"/>
                  </a:lnTo>
                  <a:lnTo>
                    <a:pt x="219139" y="250008"/>
                  </a:lnTo>
                  <a:lnTo>
                    <a:pt x="204793" y="292892"/>
                  </a:lnTo>
                  <a:lnTo>
                    <a:pt x="196058" y="327172"/>
                  </a:lnTo>
                  <a:lnTo>
                    <a:pt x="193029" y="354291"/>
                  </a:lnTo>
                  <a:lnTo>
                    <a:pt x="185296" y="387307"/>
                  </a:lnTo>
                  <a:lnTo>
                    <a:pt x="180580" y="414795"/>
                  </a:lnTo>
                  <a:lnTo>
                    <a:pt x="177066" y="443048"/>
                  </a:lnTo>
                  <a:lnTo>
                    <a:pt x="170998" y="471528"/>
                  </a:lnTo>
                  <a:lnTo>
                    <a:pt x="164172" y="502192"/>
                  </a:lnTo>
                  <a:lnTo>
                    <a:pt x="158691" y="524028"/>
                  </a:lnTo>
                  <a:lnTo>
                    <a:pt x="150963" y="544316"/>
                  </a:lnTo>
                  <a:lnTo>
                    <a:pt x="145271" y="577380"/>
                  </a:lnTo>
                  <a:lnTo>
                    <a:pt x="141824" y="600572"/>
                  </a:lnTo>
                  <a:lnTo>
                    <a:pt x="137645" y="624109"/>
                  </a:lnTo>
                  <a:lnTo>
                    <a:pt x="133142" y="647798"/>
                  </a:lnTo>
                  <a:lnTo>
                    <a:pt x="126379" y="673673"/>
                  </a:lnTo>
                  <a:lnTo>
                    <a:pt x="118874" y="701048"/>
                  </a:lnTo>
                  <a:lnTo>
                    <a:pt x="112893" y="729089"/>
                  </a:lnTo>
                  <a:lnTo>
                    <a:pt x="102587" y="780987"/>
                  </a:lnTo>
                  <a:lnTo>
                    <a:pt x="97718" y="808275"/>
                  </a:lnTo>
                  <a:lnTo>
                    <a:pt x="90790" y="834160"/>
                  </a:lnTo>
                  <a:lnTo>
                    <a:pt x="83214" y="858894"/>
                  </a:lnTo>
                  <a:lnTo>
                    <a:pt x="77200" y="883117"/>
                  </a:lnTo>
                  <a:lnTo>
                    <a:pt x="62001" y="951060"/>
                  </a:lnTo>
                  <a:lnTo>
                    <a:pt x="54795" y="980649"/>
                  </a:lnTo>
                  <a:lnTo>
                    <a:pt x="47902" y="999936"/>
                  </a:lnTo>
                  <a:lnTo>
                    <a:pt x="40340" y="1018297"/>
                  </a:lnTo>
                  <a:lnTo>
                    <a:pt x="31620" y="1042022"/>
                  </a:lnTo>
                  <a:lnTo>
                    <a:pt x="24009" y="1063339"/>
                  </a:lnTo>
                  <a:lnTo>
                    <a:pt x="16443" y="1083050"/>
                  </a:lnTo>
                  <a:lnTo>
                    <a:pt x="15725" y="1086365"/>
                  </a:lnTo>
                  <a:lnTo>
                    <a:pt x="12810" y="1092164"/>
                  </a:lnTo>
                  <a:lnTo>
                    <a:pt x="10921" y="1094822"/>
                  </a:lnTo>
                  <a:lnTo>
                    <a:pt x="8823" y="1099892"/>
                  </a:lnTo>
                  <a:lnTo>
                    <a:pt x="8263" y="1102355"/>
                  </a:lnTo>
                  <a:lnTo>
                    <a:pt x="7096" y="1103997"/>
                  </a:lnTo>
                  <a:lnTo>
                    <a:pt x="5525" y="1105092"/>
                  </a:lnTo>
                  <a:lnTo>
                    <a:pt x="0" y="11072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8"/>
            <p:cNvSpPr/>
            <p:nvPr/>
          </p:nvSpPr>
          <p:spPr>
            <a:xfrm>
              <a:off x="4493418" y="2586037"/>
              <a:ext cx="221458" cy="28568"/>
            </a:xfrm>
            <a:custGeom>
              <a:avLst/>
              <a:gdLst/>
              <a:ahLst/>
              <a:cxnLst/>
              <a:rect l="0" t="0" r="0" b="0"/>
              <a:pathLst>
                <a:path w="221458" h="28568">
                  <a:moveTo>
                    <a:pt x="0" y="21431"/>
                  </a:moveTo>
                  <a:lnTo>
                    <a:pt x="6850" y="21431"/>
                  </a:lnTo>
                  <a:lnTo>
                    <a:pt x="6948" y="22225"/>
                  </a:lnTo>
                  <a:lnTo>
                    <a:pt x="7014" y="23548"/>
                  </a:lnTo>
                  <a:lnTo>
                    <a:pt x="7057" y="25224"/>
                  </a:lnTo>
                  <a:lnTo>
                    <a:pt x="7880" y="26341"/>
                  </a:lnTo>
                  <a:lnTo>
                    <a:pt x="9222" y="27086"/>
                  </a:lnTo>
                  <a:lnTo>
                    <a:pt x="12830" y="27913"/>
                  </a:lnTo>
                  <a:lnTo>
                    <a:pt x="19323" y="28379"/>
                  </a:lnTo>
                  <a:lnTo>
                    <a:pt x="23935" y="28488"/>
                  </a:lnTo>
                  <a:lnTo>
                    <a:pt x="44262" y="28567"/>
                  </a:lnTo>
                  <a:lnTo>
                    <a:pt x="47764" y="27776"/>
                  </a:lnTo>
                  <a:lnTo>
                    <a:pt x="51687" y="26455"/>
                  </a:lnTo>
                  <a:lnTo>
                    <a:pt x="55890" y="24780"/>
                  </a:lnTo>
                  <a:lnTo>
                    <a:pt x="59485" y="23664"/>
                  </a:lnTo>
                  <a:lnTo>
                    <a:pt x="62675" y="22920"/>
                  </a:lnTo>
                  <a:lnTo>
                    <a:pt x="65596" y="22424"/>
                  </a:lnTo>
                  <a:lnTo>
                    <a:pt x="69131" y="21299"/>
                  </a:lnTo>
                  <a:lnTo>
                    <a:pt x="73075" y="19756"/>
                  </a:lnTo>
                  <a:lnTo>
                    <a:pt x="77292" y="17933"/>
                  </a:lnTo>
                  <a:lnTo>
                    <a:pt x="81691" y="16718"/>
                  </a:lnTo>
                  <a:lnTo>
                    <a:pt x="86210" y="15908"/>
                  </a:lnTo>
                  <a:lnTo>
                    <a:pt x="90811" y="15368"/>
                  </a:lnTo>
                  <a:lnTo>
                    <a:pt x="95467" y="15008"/>
                  </a:lnTo>
                  <a:lnTo>
                    <a:pt x="100157" y="14768"/>
                  </a:lnTo>
                  <a:lnTo>
                    <a:pt x="109602" y="14501"/>
                  </a:lnTo>
                  <a:lnTo>
                    <a:pt x="119091" y="14382"/>
                  </a:lnTo>
                  <a:lnTo>
                    <a:pt x="123844" y="13557"/>
                  </a:lnTo>
                  <a:lnTo>
                    <a:pt x="128601" y="12213"/>
                  </a:lnTo>
                  <a:lnTo>
                    <a:pt x="133358" y="10523"/>
                  </a:lnTo>
                  <a:lnTo>
                    <a:pt x="138119" y="9397"/>
                  </a:lnTo>
                  <a:lnTo>
                    <a:pt x="142879" y="8646"/>
                  </a:lnTo>
                  <a:lnTo>
                    <a:pt x="147640" y="8145"/>
                  </a:lnTo>
                  <a:lnTo>
                    <a:pt x="152401" y="7811"/>
                  </a:lnTo>
                  <a:lnTo>
                    <a:pt x="157164" y="7589"/>
                  </a:lnTo>
                  <a:lnTo>
                    <a:pt x="161926" y="7440"/>
                  </a:lnTo>
                  <a:lnTo>
                    <a:pt x="165895" y="6548"/>
                  </a:lnTo>
                  <a:lnTo>
                    <a:pt x="169334" y="5159"/>
                  </a:lnTo>
                  <a:lnTo>
                    <a:pt x="172421" y="3439"/>
                  </a:lnTo>
                  <a:lnTo>
                    <a:pt x="176066" y="2293"/>
                  </a:lnTo>
                  <a:lnTo>
                    <a:pt x="180083" y="1529"/>
                  </a:lnTo>
                  <a:lnTo>
                    <a:pt x="184349" y="1019"/>
                  </a:lnTo>
                  <a:lnTo>
                    <a:pt x="191206" y="453"/>
                  </a:lnTo>
                  <a:lnTo>
                    <a:pt x="196900" y="201"/>
                  </a:lnTo>
                  <a:lnTo>
                    <a:pt x="204567" y="60"/>
                  </a:lnTo>
                  <a:lnTo>
                    <a:pt x="2214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9"/>
            <p:cNvSpPr/>
            <p:nvPr/>
          </p:nvSpPr>
          <p:spPr>
            <a:xfrm>
              <a:off x="4858053" y="2422062"/>
              <a:ext cx="178255" cy="242549"/>
            </a:xfrm>
            <a:custGeom>
              <a:avLst/>
              <a:gdLst/>
              <a:ahLst/>
              <a:cxnLst/>
              <a:rect l="0" t="0" r="0" b="0"/>
              <a:pathLst>
                <a:path w="178255" h="242549">
                  <a:moveTo>
                    <a:pt x="99709" y="13956"/>
                  </a:moveTo>
                  <a:lnTo>
                    <a:pt x="95917" y="13956"/>
                  </a:lnTo>
                  <a:lnTo>
                    <a:pt x="94800" y="13162"/>
                  </a:lnTo>
                  <a:lnTo>
                    <a:pt x="94055" y="11840"/>
                  </a:lnTo>
                  <a:lnTo>
                    <a:pt x="93558" y="10164"/>
                  </a:lnTo>
                  <a:lnTo>
                    <a:pt x="91640" y="9047"/>
                  </a:lnTo>
                  <a:lnTo>
                    <a:pt x="88774" y="8302"/>
                  </a:lnTo>
                  <a:lnTo>
                    <a:pt x="80351" y="7107"/>
                  </a:lnTo>
                  <a:lnTo>
                    <a:pt x="75100" y="6900"/>
                  </a:lnTo>
                  <a:lnTo>
                    <a:pt x="68517" y="6838"/>
                  </a:lnTo>
                  <a:lnTo>
                    <a:pt x="66215" y="7623"/>
                  </a:lnTo>
                  <a:lnTo>
                    <a:pt x="61539" y="10612"/>
                  </a:lnTo>
                  <a:lnTo>
                    <a:pt x="56816" y="12470"/>
                  </a:lnTo>
                  <a:lnTo>
                    <a:pt x="52071" y="13296"/>
                  </a:lnTo>
                  <a:lnTo>
                    <a:pt x="47316" y="13663"/>
                  </a:lnTo>
                  <a:lnTo>
                    <a:pt x="44937" y="14554"/>
                  </a:lnTo>
                  <a:lnTo>
                    <a:pt x="40177" y="17662"/>
                  </a:lnTo>
                  <a:lnTo>
                    <a:pt x="35415" y="19572"/>
                  </a:lnTo>
                  <a:lnTo>
                    <a:pt x="33034" y="20081"/>
                  </a:lnTo>
                  <a:lnTo>
                    <a:pt x="28272" y="22764"/>
                  </a:lnTo>
                  <a:lnTo>
                    <a:pt x="25890" y="24590"/>
                  </a:lnTo>
                  <a:lnTo>
                    <a:pt x="21128" y="26620"/>
                  </a:lnTo>
                  <a:lnTo>
                    <a:pt x="18747" y="27161"/>
                  </a:lnTo>
                  <a:lnTo>
                    <a:pt x="17159" y="28316"/>
                  </a:lnTo>
                  <a:lnTo>
                    <a:pt x="16101" y="29879"/>
                  </a:lnTo>
                  <a:lnTo>
                    <a:pt x="15396" y="31715"/>
                  </a:lnTo>
                  <a:lnTo>
                    <a:pt x="10610" y="38092"/>
                  </a:lnTo>
                  <a:lnTo>
                    <a:pt x="9354" y="40365"/>
                  </a:lnTo>
                  <a:lnTo>
                    <a:pt x="7958" y="45008"/>
                  </a:lnTo>
                  <a:lnTo>
                    <a:pt x="7172" y="52085"/>
                  </a:lnTo>
                  <a:lnTo>
                    <a:pt x="6268" y="54456"/>
                  </a:lnTo>
                  <a:lnTo>
                    <a:pt x="1996" y="61587"/>
                  </a:lnTo>
                  <a:lnTo>
                    <a:pt x="151" y="68991"/>
                  </a:lnTo>
                  <a:lnTo>
                    <a:pt x="0" y="69696"/>
                  </a:lnTo>
                  <a:lnTo>
                    <a:pt x="693" y="70960"/>
                  </a:lnTo>
                  <a:lnTo>
                    <a:pt x="3579" y="74481"/>
                  </a:lnTo>
                  <a:lnTo>
                    <a:pt x="4666" y="76531"/>
                  </a:lnTo>
                  <a:lnTo>
                    <a:pt x="5874" y="80925"/>
                  </a:lnTo>
                  <a:lnTo>
                    <a:pt x="6990" y="82415"/>
                  </a:lnTo>
                  <a:lnTo>
                    <a:pt x="8529" y="83408"/>
                  </a:lnTo>
                  <a:lnTo>
                    <a:pt x="10347" y="84070"/>
                  </a:lnTo>
                  <a:lnTo>
                    <a:pt x="14484" y="86922"/>
                  </a:lnTo>
                  <a:lnTo>
                    <a:pt x="16699" y="88794"/>
                  </a:lnTo>
                  <a:lnTo>
                    <a:pt x="18969" y="90042"/>
                  </a:lnTo>
                  <a:lnTo>
                    <a:pt x="23608" y="91428"/>
                  </a:lnTo>
                  <a:lnTo>
                    <a:pt x="28316" y="94161"/>
                  </a:lnTo>
                  <a:lnTo>
                    <a:pt x="30682" y="96001"/>
                  </a:lnTo>
                  <a:lnTo>
                    <a:pt x="38610" y="98816"/>
                  </a:lnTo>
                  <a:lnTo>
                    <a:pt x="50246" y="102279"/>
                  </a:lnTo>
                  <a:lnTo>
                    <a:pt x="64352" y="106176"/>
                  </a:lnTo>
                  <a:lnTo>
                    <a:pt x="75344" y="108773"/>
                  </a:lnTo>
                  <a:lnTo>
                    <a:pt x="84260" y="110505"/>
                  </a:lnTo>
                  <a:lnTo>
                    <a:pt x="91791" y="111660"/>
                  </a:lnTo>
                  <a:lnTo>
                    <a:pt x="97604" y="113223"/>
                  </a:lnTo>
                  <a:lnTo>
                    <a:pt x="102275" y="115059"/>
                  </a:lnTo>
                  <a:lnTo>
                    <a:pt x="106182" y="117077"/>
                  </a:lnTo>
                  <a:lnTo>
                    <a:pt x="110375" y="118422"/>
                  </a:lnTo>
                  <a:lnTo>
                    <a:pt x="114757" y="119319"/>
                  </a:lnTo>
                  <a:lnTo>
                    <a:pt x="119266" y="119917"/>
                  </a:lnTo>
                  <a:lnTo>
                    <a:pt x="123066" y="121109"/>
                  </a:lnTo>
                  <a:lnTo>
                    <a:pt x="126392" y="122698"/>
                  </a:lnTo>
                  <a:lnTo>
                    <a:pt x="129405" y="124551"/>
                  </a:lnTo>
                  <a:lnTo>
                    <a:pt x="134867" y="128726"/>
                  </a:lnTo>
                  <a:lnTo>
                    <a:pt x="139941" y="133227"/>
                  </a:lnTo>
                  <a:lnTo>
                    <a:pt x="144842" y="137874"/>
                  </a:lnTo>
                  <a:lnTo>
                    <a:pt x="146467" y="140224"/>
                  </a:lnTo>
                  <a:lnTo>
                    <a:pt x="149547" y="147325"/>
                  </a:lnTo>
                  <a:lnTo>
                    <a:pt x="153080" y="152077"/>
                  </a:lnTo>
                  <a:lnTo>
                    <a:pt x="155134" y="153662"/>
                  </a:lnTo>
                  <a:lnTo>
                    <a:pt x="157296" y="154719"/>
                  </a:lnTo>
                  <a:lnTo>
                    <a:pt x="159532" y="155423"/>
                  </a:lnTo>
                  <a:lnTo>
                    <a:pt x="164133" y="158322"/>
                  </a:lnTo>
                  <a:lnTo>
                    <a:pt x="168823" y="162257"/>
                  </a:lnTo>
                  <a:lnTo>
                    <a:pt x="173553" y="166650"/>
                  </a:lnTo>
                  <a:lnTo>
                    <a:pt x="175132" y="168934"/>
                  </a:lnTo>
                  <a:lnTo>
                    <a:pt x="177667" y="176185"/>
                  </a:lnTo>
                  <a:lnTo>
                    <a:pt x="177875" y="176877"/>
                  </a:lnTo>
                  <a:lnTo>
                    <a:pt x="178209" y="183692"/>
                  </a:lnTo>
                  <a:lnTo>
                    <a:pt x="178254" y="188084"/>
                  </a:lnTo>
                  <a:lnTo>
                    <a:pt x="177473" y="190366"/>
                  </a:lnTo>
                  <a:lnTo>
                    <a:pt x="172631" y="197616"/>
                  </a:lnTo>
                  <a:lnTo>
                    <a:pt x="172136" y="198309"/>
                  </a:lnTo>
                  <a:lnTo>
                    <a:pt x="167354" y="201195"/>
                  </a:lnTo>
                  <a:lnTo>
                    <a:pt x="163855" y="203076"/>
                  </a:lnTo>
                  <a:lnTo>
                    <a:pt x="160730" y="205124"/>
                  </a:lnTo>
                  <a:lnTo>
                    <a:pt x="157852" y="207282"/>
                  </a:lnTo>
                  <a:lnTo>
                    <a:pt x="152538" y="211798"/>
                  </a:lnTo>
                  <a:lnTo>
                    <a:pt x="147530" y="216450"/>
                  </a:lnTo>
                  <a:lnTo>
                    <a:pt x="140248" y="223532"/>
                  </a:lnTo>
                  <a:lnTo>
                    <a:pt x="137054" y="225111"/>
                  </a:lnTo>
                  <a:lnTo>
                    <a:pt x="133337" y="226164"/>
                  </a:lnTo>
                  <a:lnTo>
                    <a:pt x="129271" y="226865"/>
                  </a:lnTo>
                  <a:lnTo>
                    <a:pt x="124974" y="228127"/>
                  </a:lnTo>
                  <a:lnTo>
                    <a:pt x="120521" y="229762"/>
                  </a:lnTo>
                  <a:lnTo>
                    <a:pt x="115965" y="231645"/>
                  </a:lnTo>
                  <a:lnTo>
                    <a:pt x="112134" y="232901"/>
                  </a:lnTo>
                  <a:lnTo>
                    <a:pt x="108786" y="233738"/>
                  </a:lnTo>
                  <a:lnTo>
                    <a:pt x="105761" y="234296"/>
                  </a:lnTo>
                  <a:lnTo>
                    <a:pt x="102157" y="235462"/>
                  </a:lnTo>
                  <a:lnTo>
                    <a:pt x="98165" y="237033"/>
                  </a:lnTo>
                  <a:lnTo>
                    <a:pt x="93917" y="238874"/>
                  </a:lnTo>
                  <a:lnTo>
                    <a:pt x="89498" y="240102"/>
                  </a:lnTo>
                  <a:lnTo>
                    <a:pt x="84965" y="240920"/>
                  </a:lnTo>
                  <a:lnTo>
                    <a:pt x="80354" y="241466"/>
                  </a:lnTo>
                  <a:lnTo>
                    <a:pt x="76487" y="241829"/>
                  </a:lnTo>
                  <a:lnTo>
                    <a:pt x="73115" y="242071"/>
                  </a:lnTo>
                  <a:lnTo>
                    <a:pt x="70074" y="242233"/>
                  </a:lnTo>
                  <a:lnTo>
                    <a:pt x="64577" y="242413"/>
                  </a:lnTo>
                  <a:lnTo>
                    <a:pt x="54582" y="242528"/>
                  </a:lnTo>
                  <a:lnTo>
                    <a:pt x="47356" y="242548"/>
                  </a:lnTo>
                  <a:lnTo>
                    <a:pt x="44964" y="241757"/>
                  </a:lnTo>
                  <a:lnTo>
                    <a:pt x="40188" y="238762"/>
                  </a:lnTo>
                  <a:lnTo>
                    <a:pt x="35420" y="236901"/>
                  </a:lnTo>
                  <a:lnTo>
                    <a:pt x="33037" y="236405"/>
                  </a:lnTo>
                  <a:lnTo>
                    <a:pt x="28273" y="233737"/>
                  </a:lnTo>
                  <a:lnTo>
                    <a:pt x="25891" y="231914"/>
                  </a:lnTo>
                  <a:lnTo>
                    <a:pt x="24303" y="229905"/>
                  </a:lnTo>
                  <a:lnTo>
                    <a:pt x="23245" y="227772"/>
                  </a:lnTo>
                  <a:lnTo>
                    <a:pt x="21546" y="222438"/>
                  </a:lnTo>
                  <a:lnTo>
                    <a:pt x="21211" y="215681"/>
                  </a:lnTo>
                  <a:lnTo>
                    <a:pt x="21131" y="201079"/>
                  </a:lnTo>
                  <a:lnTo>
                    <a:pt x="23246" y="198193"/>
                  </a:lnTo>
                  <a:lnTo>
                    <a:pt x="26832" y="194264"/>
                  </a:lnTo>
                  <a:lnTo>
                    <a:pt x="33313" y="187590"/>
                  </a:lnTo>
                  <a:lnTo>
                    <a:pt x="65382" y="155441"/>
                  </a:lnTo>
                  <a:lnTo>
                    <a:pt x="68888" y="152729"/>
                  </a:lnTo>
                  <a:lnTo>
                    <a:pt x="72812" y="150128"/>
                  </a:lnTo>
                  <a:lnTo>
                    <a:pt x="77015" y="147600"/>
                  </a:lnTo>
                  <a:lnTo>
                    <a:pt x="81404" y="145121"/>
                  </a:lnTo>
                  <a:lnTo>
                    <a:pt x="90515" y="140250"/>
                  </a:lnTo>
                  <a:lnTo>
                    <a:pt x="94373" y="137839"/>
                  </a:lnTo>
                  <a:lnTo>
                    <a:pt x="97739" y="135438"/>
                  </a:lnTo>
                  <a:lnTo>
                    <a:pt x="100778" y="133045"/>
                  </a:lnTo>
                  <a:lnTo>
                    <a:pt x="104390" y="130655"/>
                  </a:lnTo>
                  <a:lnTo>
                    <a:pt x="108386" y="128268"/>
                  </a:lnTo>
                  <a:lnTo>
                    <a:pt x="112637" y="125883"/>
                  </a:lnTo>
                  <a:lnTo>
                    <a:pt x="116266" y="123499"/>
                  </a:lnTo>
                  <a:lnTo>
                    <a:pt x="119479" y="121116"/>
                  </a:lnTo>
                  <a:lnTo>
                    <a:pt x="122413" y="118734"/>
                  </a:lnTo>
                  <a:lnTo>
                    <a:pt x="127792" y="113970"/>
                  </a:lnTo>
                  <a:lnTo>
                    <a:pt x="130337" y="111588"/>
                  </a:lnTo>
                  <a:lnTo>
                    <a:pt x="133622" y="109207"/>
                  </a:lnTo>
                  <a:lnTo>
                    <a:pt x="137399" y="106825"/>
                  </a:lnTo>
                  <a:lnTo>
                    <a:pt x="141504" y="104444"/>
                  </a:lnTo>
                  <a:lnTo>
                    <a:pt x="146622" y="99681"/>
                  </a:lnTo>
                  <a:lnTo>
                    <a:pt x="152416" y="93332"/>
                  </a:lnTo>
                  <a:lnTo>
                    <a:pt x="158660" y="85923"/>
                  </a:lnTo>
                  <a:lnTo>
                    <a:pt x="162823" y="80190"/>
                  </a:lnTo>
                  <a:lnTo>
                    <a:pt x="165597" y="75575"/>
                  </a:lnTo>
                  <a:lnTo>
                    <a:pt x="169475" y="68330"/>
                  </a:lnTo>
                  <a:lnTo>
                    <a:pt x="173843" y="62464"/>
                  </a:lnTo>
                  <a:lnTo>
                    <a:pt x="176314" y="57211"/>
                  </a:lnTo>
                  <a:lnTo>
                    <a:pt x="177705" y="49791"/>
                  </a:lnTo>
                  <a:lnTo>
                    <a:pt x="177901" y="47371"/>
                  </a:lnTo>
                  <a:lnTo>
                    <a:pt x="177237" y="44964"/>
                  </a:lnTo>
                  <a:lnTo>
                    <a:pt x="174382" y="40173"/>
                  </a:lnTo>
                  <a:lnTo>
                    <a:pt x="170469" y="35397"/>
                  </a:lnTo>
                  <a:lnTo>
                    <a:pt x="168313" y="33013"/>
                  </a:lnTo>
                  <a:lnTo>
                    <a:pt x="166876" y="30630"/>
                  </a:lnTo>
                  <a:lnTo>
                    <a:pt x="164061" y="23482"/>
                  </a:lnTo>
                  <a:lnTo>
                    <a:pt x="158552" y="16338"/>
                  </a:lnTo>
                  <a:lnTo>
                    <a:pt x="154172" y="11575"/>
                  </a:lnTo>
                  <a:lnTo>
                    <a:pt x="151893" y="9987"/>
                  </a:lnTo>
                  <a:lnTo>
                    <a:pt x="147243" y="8223"/>
                  </a:lnTo>
                  <a:lnTo>
                    <a:pt x="142532" y="5323"/>
                  </a:lnTo>
                  <a:lnTo>
                    <a:pt x="140164" y="3438"/>
                  </a:lnTo>
                  <a:lnTo>
                    <a:pt x="136997" y="2181"/>
                  </a:lnTo>
                  <a:lnTo>
                    <a:pt x="133299" y="1344"/>
                  </a:lnTo>
                  <a:lnTo>
                    <a:pt x="129247" y="786"/>
                  </a:lnTo>
                  <a:lnTo>
                    <a:pt x="125750" y="413"/>
                  </a:lnTo>
                  <a:lnTo>
                    <a:pt x="122626" y="165"/>
                  </a:lnTo>
                  <a:lnTo>
                    <a:pt x="119750" y="0"/>
                  </a:lnTo>
                  <a:lnTo>
                    <a:pt x="116245" y="683"/>
                  </a:lnTo>
                  <a:lnTo>
                    <a:pt x="112320" y="1933"/>
                  </a:lnTo>
                  <a:lnTo>
                    <a:pt x="99709" y="68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40"/>
            <p:cNvSpPr/>
            <p:nvPr/>
          </p:nvSpPr>
          <p:spPr>
            <a:xfrm>
              <a:off x="5129212" y="2507456"/>
              <a:ext cx="164307" cy="128588"/>
            </a:xfrm>
            <a:custGeom>
              <a:avLst/>
              <a:gdLst/>
              <a:ahLst/>
              <a:cxnLst/>
              <a:rect l="0" t="0" r="0" b="0"/>
              <a:pathLst>
                <a:path w="164307" h="128588">
                  <a:moveTo>
                    <a:pt x="0" y="0"/>
                  </a:moveTo>
                  <a:lnTo>
                    <a:pt x="3793" y="0"/>
                  </a:lnTo>
                  <a:lnTo>
                    <a:pt x="4909" y="793"/>
                  </a:lnTo>
                  <a:lnTo>
                    <a:pt x="5654" y="2116"/>
                  </a:lnTo>
                  <a:lnTo>
                    <a:pt x="6151" y="3793"/>
                  </a:lnTo>
                  <a:lnTo>
                    <a:pt x="7275" y="4909"/>
                  </a:lnTo>
                  <a:lnTo>
                    <a:pt x="8819" y="5654"/>
                  </a:lnTo>
                  <a:lnTo>
                    <a:pt x="10642" y="6151"/>
                  </a:lnTo>
                  <a:lnTo>
                    <a:pt x="15826" y="9657"/>
                  </a:lnTo>
                  <a:lnTo>
                    <a:pt x="23251" y="15169"/>
                  </a:lnTo>
                  <a:lnTo>
                    <a:pt x="32169" y="22019"/>
                  </a:lnTo>
                  <a:lnTo>
                    <a:pt x="38115" y="27379"/>
                  </a:lnTo>
                  <a:lnTo>
                    <a:pt x="42079" y="31747"/>
                  </a:lnTo>
                  <a:lnTo>
                    <a:pt x="44722" y="35452"/>
                  </a:lnTo>
                  <a:lnTo>
                    <a:pt x="48070" y="38716"/>
                  </a:lnTo>
                  <a:lnTo>
                    <a:pt x="51891" y="41686"/>
                  </a:lnTo>
                  <a:lnTo>
                    <a:pt x="56024" y="44459"/>
                  </a:lnTo>
                  <a:lnTo>
                    <a:pt x="59575" y="47102"/>
                  </a:lnTo>
                  <a:lnTo>
                    <a:pt x="62736" y="49657"/>
                  </a:lnTo>
                  <a:lnTo>
                    <a:pt x="65637" y="52155"/>
                  </a:lnTo>
                  <a:lnTo>
                    <a:pt x="69157" y="55407"/>
                  </a:lnTo>
                  <a:lnTo>
                    <a:pt x="80904" y="66776"/>
                  </a:lnTo>
                  <a:lnTo>
                    <a:pt x="94929" y="80662"/>
                  </a:lnTo>
                  <a:lnTo>
                    <a:pt x="98210" y="83144"/>
                  </a:lnTo>
                  <a:lnTo>
                    <a:pt x="101987" y="85591"/>
                  </a:lnTo>
                  <a:lnTo>
                    <a:pt x="106091" y="88017"/>
                  </a:lnTo>
                  <a:lnTo>
                    <a:pt x="109621" y="90428"/>
                  </a:lnTo>
                  <a:lnTo>
                    <a:pt x="112769" y="92829"/>
                  </a:lnTo>
                  <a:lnTo>
                    <a:pt x="115660" y="95224"/>
                  </a:lnTo>
                  <a:lnTo>
                    <a:pt x="118381" y="97614"/>
                  </a:lnTo>
                  <a:lnTo>
                    <a:pt x="120990" y="100001"/>
                  </a:lnTo>
                  <a:lnTo>
                    <a:pt x="123523" y="102386"/>
                  </a:lnTo>
                  <a:lnTo>
                    <a:pt x="126004" y="103976"/>
                  </a:lnTo>
                  <a:lnTo>
                    <a:pt x="130879" y="105743"/>
                  </a:lnTo>
                  <a:lnTo>
                    <a:pt x="132497" y="107008"/>
                  </a:lnTo>
                  <a:lnTo>
                    <a:pt x="133574" y="108644"/>
                  </a:lnTo>
                  <a:lnTo>
                    <a:pt x="134294" y="110530"/>
                  </a:lnTo>
                  <a:lnTo>
                    <a:pt x="135566" y="112580"/>
                  </a:lnTo>
                  <a:lnTo>
                    <a:pt x="137209" y="114741"/>
                  </a:lnTo>
                  <a:lnTo>
                    <a:pt x="139097" y="116975"/>
                  </a:lnTo>
                  <a:lnTo>
                    <a:pt x="141151" y="118465"/>
                  </a:lnTo>
                  <a:lnTo>
                    <a:pt x="145548" y="120120"/>
                  </a:lnTo>
                  <a:lnTo>
                    <a:pt x="150149" y="120855"/>
                  </a:lnTo>
                  <a:lnTo>
                    <a:pt x="152486" y="121051"/>
                  </a:lnTo>
                  <a:lnTo>
                    <a:pt x="154045" y="121976"/>
                  </a:lnTo>
                  <a:lnTo>
                    <a:pt x="155085" y="123386"/>
                  </a:lnTo>
                  <a:lnTo>
                    <a:pt x="156752" y="127560"/>
                  </a:lnTo>
                  <a:lnTo>
                    <a:pt x="157682" y="127902"/>
                  </a:lnTo>
                  <a:lnTo>
                    <a:pt x="162762" y="128452"/>
                  </a:lnTo>
                  <a:lnTo>
                    <a:pt x="164306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41"/>
            <p:cNvSpPr/>
            <p:nvPr/>
          </p:nvSpPr>
          <p:spPr>
            <a:xfrm>
              <a:off x="5129212" y="2486025"/>
              <a:ext cx="135732" cy="150019"/>
            </a:xfrm>
            <a:custGeom>
              <a:avLst/>
              <a:gdLst/>
              <a:ahLst/>
              <a:cxnLst/>
              <a:rect l="0" t="0" r="0" b="0"/>
              <a:pathLst>
                <a:path w="135732" h="150019">
                  <a:moveTo>
                    <a:pt x="135731" y="0"/>
                  </a:moveTo>
                  <a:lnTo>
                    <a:pt x="135731" y="6849"/>
                  </a:lnTo>
                  <a:lnTo>
                    <a:pt x="131940" y="10849"/>
                  </a:lnTo>
                  <a:lnTo>
                    <a:pt x="79845" y="63030"/>
                  </a:lnTo>
                  <a:lnTo>
                    <a:pt x="75455" y="66626"/>
                  </a:lnTo>
                  <a:lnTo>
                    <a:pt x="70941" y="69817"/>
                  </a:lnTo>
                  <a:lnTo>
                    <a:pt x="66344" y="72738"/>
                  </a:lnTo>
                  <a:lnTo>
                    <a:pt x="56929" y="82624"/>
                  </a:lnTo>
                  <a:lnTo>
                    <a:pt x="44303" y="97151"/>
                  </a:lnTo>
                  <a:lnTo>
                    <a:pt x="0" y="1500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42"/>
            <p:cNvSpPr/>
            <p:nvPr/>
          </p:nvSpPr>
          <p:spPr>
            <a:xfrm>
              <a:off x="5379339" y="2303315"/>
              <a:ext cx="178499" cy="397023"/>
            </a:xfrm>
            <a:custGeom>
              <a:avLst/>
              <a:gdLst/>
              <a:ahLst/>
              <a:cxnLst/>
              <a:rect l="0" t="0" r="0" b="0"/>
              <a:pathLst>
                <a:path w="178499" h="397023">
                  <a:moveTo>
                    <a:pt x="171354" y="4116"/>
                  </a:moveTo>
                  <a:lnTo>
                    <a:pt x="171354" y="0"/>
                  </a:lnTo>
                  <a:lnTo>
                    <a:pt x="171354" y="3417"/>
                  </a:lnTo>
                  <a:lnTo>
                    <a:pt x="170561" y="3649"/>
                  </a:lnTo>
                  <a:lnTo>
                    <a:pt x="165203" y="4054"/>
                  </a:lnTo>
                  <a:lnTo>
                    <a:pt x="164298" y="4110"/>
                  </a:lnTo>
                  <a:lnTo>
                    <a:pt x="126249" y="42078"/>
                  </a:lnTo>
                  <a:lnTo>
                    <a:pt x="123028" y="44505"/>
                  </a:lnTo>
                  <a:lnTo>
                    <a:pt x="119293" y="46917"/>
                  </a:lnTo>
                  <a:lnTo>
                    <a:pt x="115216" y="49318"/>
                  </a:lnTo>
                  <a:lnTo>
                    <a:pt x="111703" y="52507"/>
                  </a:lnTo>
                  <a:lnTo>
                    <a:pt x="108569" y="56220"/>
                  </a:lnTo>
                  <a:lnTo>
                    <a:pt x="105685" y="60283"/>
                  </a:lnTo>
                  <a:lnTo>
                    <a:pt x="102175" y="63786"/>
                  </a:lnTo>
                  <a:lnTo>
                    <a:pt x="98247" y="66914"/>
                  </a:lnTo>
                  <a:lnTo>
                    <a:pt x="94042" y="69794"/>
                  </a:lnTo>
                  <a:lnTo>
                    <a:pt x="91237" y="72508"/>
                  </a:lnTo>
                  <a:lnTo>
                    <a:pt x="89367" y="75110"/>
                  </a:lnTo>
                  <a:lnTo>
                    <a:pt x="88122" y="77639"/>
                  </a:lnTo>
                  <a:lnTo>
                    <a:pt x="85704" y="80912"/>
                  </a:lnTo>
                  <a:lnTo>
                    <a:pt x="82504" y="84682"/>
                  </a:lnTo>
                  <a:lnTo>
                    <a:pt x="75509" y="92310"/>
                  </a:lnTo>
                  <a:lnTo>
                    <a:pt x="69755" y="98347"/>
                  </a:lnTo>
                  <a:lnTo>
                    <a:pt x="64551" y="105792"/>
                  </a:lnTo>
                  <a:lnTo>
                    <a:pt x="59592" y="113599"/>
                  </a:lnTo>
                  <a:lnTo>
                    <a:pt x="54743" y="119715"/>
                  </a:lnTo>
                  <a:lnTo>
                    <a:pt x="49942" y="125078"/>
                  </a:lnTo>
                  <a:lnTo>
                    <a:pt x="45162" y="130902"/>
                  </a:lnTo>
                  <a:lnTo>
                    <a:pt x="40392" y="138782"/>
                  </a:lnTo>
                  <a:lnTo>
                    <a:pt x="37743" y="145459"/>
                  </a:lnTo>
                  <a:lnTo>
                    <a:pt x="37037" y="148351"/>
                  </a:lnTo>
                  <a:lnTo>
                    <a:pt x="34135" y="153680"/>
                  </a:lnTo>
                  <a:lnTo>
                    <a:pt x="30199" y="159489"/>
                  </a:lnTo>
                  <a:lnTo>
                    <a:pt x="25804" y="167362"/>
                  </a:lnTo>
                  <a:lnTo>
                    <a:pt x="21205" y="174036"/>
                  </a:lnTo>
                  <a:lnTo>
                    <a:pt x="18867" y="176927"/>
                  </a:lnTo>
                  <a:lnTo>
                    <a:pt x="17309" y="180442"/>
                  </a:lnTo>
                  <a:lnTo>
                    <a:pt x="15115" y="192180"/>
                  </a:lnTo>
                  <a:lnTo>
                    <a:pt x="14602" y="198296"/>
                  </a:lnTo>
                  <a:lnTo>
                    <a:pt x="13672" y="201037"/>
                  </a:lnTo>
                  <a:lnTo>
                    <a:pt x="9364" y="208689"/>
                  </a:lnTo>
                  <a:lnTo>
                    <a:pt x="6941" y="215984"/>
                  </a:lnTo>
                  <a:lnTo>
                    <a:pt x="2342" y="223172"/>
                  </a:lnTo>
                  <a:lnTo>
                    <a:pt x="988" y="227945"/>
                  </a:lnTo>
                  <a:lnTo>
                    <a:pt x="225" y="238887"/>
                  </a:lnTo>
                  <a:lnTo>
                    <a:pt x="0" y="244599"/>
                  </a:lnTo>
                  <a:lnTo>
                    <a:pt x="761" y="246193"/>
                  </a:lnTo>
                  <a:lnTo>
                    <a:pt x="4833" y="252231"/>
                  </a:lnTo>
                  <a:lnTo>
                    <a:pt x="7185" y="259047"/>
                  </a:lnTo>
                  <a:lnTo>
                    <a:pt x="11763" y="266094"/>
                  </a:lnTo>
                  <a:lnTo>
                    <a:pt x="14266" y="273209"/>
                  </a:lnTo>
                  <a:lnTo>
                    <a:pt x="18888" y="280344"/>
                  </a:lnTo>
                  <a:lnTo>
                    <a:pt x="21404" y="287486"/>
                  </a:lnTo>
                  <a:lnTo>
                    <a:pt x="26825" y="294629"/>
                  </a:lnTo>
                  <a:lnTo>
                    <a:pt x="31184" y="299391"/>
                  </a:lnTo>
                  <a:lnTo>
                    <a:pt x="38101" y="306535"/>
                  </a:lnTo>
                  <a:lnTo>
                    <a:pt x="95154" y="363685"/>
                  </a:lnTo>
                  <a:lnTo>
                    <a:pt x="98330" y="365272"/>
                  </a:lnTo>
                  <a:lnTo>
                    <a:pt x="102034" y="366330"/>
                  </a:lnTo>
                  <a:lnTo>
                    <a:pt x="106091" y="367036"/>
                  </a:lnTo>
                  <a:lnTo>
                    <a:pt x="109588" y="368300"/>
                  </a:lnTo>
                  <a:lnTo>
                    <a:pt x="112715" y="369936"/>
                  </a:lnTo>
                  <a:lnTo>
                    <a:pt x="115593" y="371821"/>
                  </a:lnTo>
                  <a:lnTo>
                    <a:pt x="120907" y="376032"/>
                  </a:lnTo>
                  <a:lnTo>
                    <a:pt x="123435" y="378266"/>
                  </a:lnTo>
                  <a:lnTo>
                    <a:pt x="126708" y="379756"/>
                  </a:lnTo>
                  <a:lnTo>
                    <a:pt x="130478" y="380749"/>
                  </a:lnTo>
                  <a:lnTo>
                    <a:pt x="134579" y="381411"/>
                  </a:lnTo>
                  <a:lnTo>
                    <a:pt x="138105" y="381852"/>
                  </a:lnTo>
                  <a:lnTo>
                    <a:pt x="141251" y="382146"/>
                  </a:lnTo>
                  <a:lnTo>
                    <a:pt x="144142" y="382342"/>
                  </a:lnTo>
                  <a:lnTo>
                    <a:pt x="146863" y="383267"/>
                  </a:lnTo>
                  <a:lnTo>
                    <a:pt x="152002" y="386410"/>
                  </a:lnTo>
                  <a:lnTo>
                    <a:pt x="156860" y="389987"/>
                  </a:lnTo>
                  <a:lnTo>
                    <a:pt x="160414" y="393366"/>
                  </a:lnTo>
                  <a:lnTo>
                    <a:pt x="163268" y="394585"/>
                  </a:lnTo>
                  <a:lnTo>
                    <a:pt x="166757" y="395397"/>
                  </a:lnTo>
                  <a:lnTo>
                    <a:pt x="178486" y="397020"/>
                  </a:lnTo>
                  <a:lnTo>
                    <a:pt x="178498" y="3970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43"/>
            <p:cNvSpPr/>
            <p:nvPr/>
          </p:nvSpPr>
          <p:spPr>
            <a:xfrm>
              <a:off x="5536406" y="2403392"/>
              <a:ext cx="200026" cy="204077"/>
            </a:xfrm>
            <a:custGeom>
              <a:avLst/>
              <a:gdLst/>
              <a:ahLst/>
              <a:cxnLst/>
              <a:rect l="0" t="0" r="0" b="0"/>
              <a:pathLst>
                <a:path w="200026" h="204077">
                  <a:moveTo>
                    <a:pt x="0" y="39770"/>
                  </a:moveTo>
                  <a:lnTo>
                    <a:pt x="6151" y="39770"/>
                  </a:lnTo>
                  <a:lnTo>
                    <a:pt x="6482" y="38976"/>
                  </a:lnTo>
                  <a:lnTo>
                    <a:pt x="6849" y="35978"/>
                  </a:lnTo>
                  <a:lnTo>
                    <a:pt x="7741" y="34067"/>
                  </a:lnTo>
                  <a:lnTo>
                    <a:pt x="10849" y="29827"/>
                  </a:lnTo>
                  <a:lnTo>
                    <a:pt x="12789" y="28379"/>
                  </a:lnTo>
                  <a:lnTo>
                    <a:pt x="17060" y="26770"/>
                  </a:lnTo>
                  <a:lnTo>
                    <a:pt x="21605" y="23938"/>
                  </a:lnTo>
                  <a:lnTo>
                    <a:pt x="26271" y="20033"/>
                  </a:lnTo>
                  <a:lnTo>
                    <a:pt x="30991" y="15652"/>
                  </a:lnTo>
                  <a:lnTo>
                    <a:pt x="33361" y="14167"/>
                  </a:lnTo>
                  <a:lnTo>
                    <a:pt x="38110" y="12516"/>
                  </a:lnTo>
                  <a:lnTo>
                    <a:pt x="41282" y="11282"/>
                  </a:lnTo>
                  <a:lnTo>
                    <a:pt x="44983" y="9665"/>
                  </a:lnTo>
                  <a:lnTo>
                    <a:pt x="49039" y="7794"/>
                  </a:lnTo>
                  <a:lnTo>
                    <a:pt x="52536" y="6546"/>
                  </a:lnTo>
                  <a:lnTo>
                    <a:pt x="58539" y="5160"/>
                  </a:lnTo>
                  <a:lnTo>
                    <a:pt x="63853" y="4544"/>
                  </a:lnTo>
                  <a:lnTo>
                    <a:pt x="66381" y="4380"/>
                  </a:lnTo>
                  <a:lnTo>
                    <a:pt x="68860" y="3476"/>
                  </a:lnTo>
                  <a:lnTo>
                    <a:pt x="73731" y="356"/>
                  </a:lnTo>
                  <a:lnTo>
                    <a:pt x="76936" y="0"/>
                  </a:lnTo>
                  <a:lnTo>
                    <a:pt x="80659" y="557"/>
                  </a:lnTo>
                  <a:lnTo>
                    <a:pt x="84729" y="1722"/>
                  </a:lnTo>
                  <a:lnTo>
                    <a:pt x="88236" y="2498"/>
                  </a:lnTo>
                  <a:lnTo>
                    <a:pt x="94250" y="3361"/>
                  </a:lnTo>
                  <a:lnTo>
                    <a:pt x="99568" y="3744"/>
                  </a:lnTo>
                  <a:lnTo>
                    <a:pt x="102097" y="3847"/>
                  </a:lnTo>
                  <a:lnTo>
                    <a:pt x="106958" y="5502"/>
                  </a:lnTo>
                  <a:lnTo>
                    <a:pt x="113374" y="8193"/>
                  </a:lnTo>
                  <a:lnTo>
                    <a:pt x="120826" y="11575"/>
                  </a:lnTo>
                  <a:lnTo>
                    <a:pt x="125794" y="14624"/>
                  </a:lnTo>
                  <a:lnTo>
                    <a:pt x="129107" y="17449"/>
                  </a:lnTo>
                  <a:lnTo>
                    <a:pt x="131315" y="20127"/>
                  </a:lnTo>
                  <a:lnTo>
                    <a:pt x="133768" y="25219"/>
                  </a:lnTo>
                  <a:lnTo>
                    <a:pt x="134423" y="27688"/>
                  </a:lnTo>
                  <a:lnTo>
                    <a:pt x="137266" y="32548"/>
                  </a:lnTo>
                  <a:lnTo>
                    <a:pt x="139135" y="34955"/>
                  </a:lnTo>
                  <a:lnTo>
                    <a:pt x="141213" y="39747"/>
                  </a:lnTo>
                  <a:lnTo>
                    <a:pt x="142136" y="44522"/>
                  </a:lnTo>
                  <a:lnTo>
                    <a:pt x="142547" y="49290"/>
                  </a:lnTo>
                  <a:lnTo>
                    <a:pt x="142656" y="52467"/>
                  </a:lnTo>
                  <a:lnTo>
                    <a:pt x="142832" y="66855"/>
                  </a:lnTo>
                  <a:lnTo>
                    <a:pt x="142846" y="69733"/>
                  </a:lnTo>
                  <a:lnTo>
                    <a:pt x="142062" y="72445"/>
                  </a:lnTo>
                  <a:lnTo>
                    <a:pt x="139074" y="77576"/>
                  </a:lnTo>
                  <a:lnTo>
                    <a:pt x="137217" y="82502"/>
                  </a:lnTo>
                  <a:lnTo>
                    <a:pt x="136722" y="84927"/>
                  </a:lnTo>
                  <a:lnTo>
                    <a:pt x="134054" y="89737"/>
                  </a:lnTo>
                  <a:lnTo>
                    <a:pt x="132232" y="92131"/>
                  </a:lnTo>
                  <a:lnTo>
                    <a:pt x="131017" y="95315"/>
                  </a:lnTo>
                  <a:lnTo>
                    <a:pt x="130208" y="99025"/>
                  </a:lnTo>
                  <a:lnTo>
                    <a:pt x="129667" y="103086"/>
                  </a:lnTo>
                  <a:lnTo>
                    <a:pt x="128514" y="106587"/>
                  </a:lnTo>
                  <a:lnTo>
                    <a:pt x="125115" y="112593"/>
                  </a:lnTo>
                  <a:lnTo>
                    <a:pt x="120959" y="117909"/>
                  </a:lnTo>
                  <a:lnTo>
                    <a:pt x="116466" y="122917"/>
                  </a:lnTo>
                  <a:lnTo>
                    <a:pt x="111823" y="127789"/>
                  </a:lnTo>
                  <a:lnTo>
                    <a:pt x="90485" y="149305"/>
                  </a:lnTo>
                  <a:lnTo>
                    <a:pt x="87311" y="151688"/>
                  </a:lnTo>
                  <a:lnTo>
                    <a:pt x="83607" y="154069"/>
                  </a:lnTo>
                  <a:lnTo>
                    <a:pt x="73842" y="159803"/>
                  </a:lnTo>
                  <a:lnTo>
                    <a:pt x="68357" y="164588"/>
                  </a:lnTo>
                  <a:lnTo>
                    <a:pt x="61705" y="171033"/>
                  </a:lnTo>
                  <a:lnTo>
                    <a:pt x="59393" y="172522"/>
                  </a:lnTo>
                  <a:lnTo>
                    <a:pt x="54707" y="174177"/>
                  </a:lnTo>
                  <a:lnTo>
                    <a:pt x="49979" y="177030"/>
                  </a:lnTo>
                  <a:lnTo>
                    <a:pt x="44268" y="181536"/>
                  </a:lnTo>
                  <a:lnTo>
                    <a:pt x="38230" y="187335"/>
                  </a:lnTo>
                  <a:lnTo>
                    <a:pt x="36835" y="188699"/>
                  </a:lnTo>
                  <a:lnTo>
                    <a:pt x="35670" y="189062"/>
                  </a:lnTo>
                  <a:lnTo>
                    <a:pt x="32257" y="189466"/>
                  </a:lnTo>
                  <a:lnTo>
                    <a:pt x="31029" y="190367"/>
                  </a:lnTo>
                  <a:lnTo>
                    <a:pt x="30212" y="191762"/>
                  </a:lnTo>
                  <a:lnTo>
                    <a:pt x="28577" y="196925"/>
                  </a:lnTo>
                  <a:lnTo>
                    <a:pt x="32368" y="196930"/>
                  </a:lnTo>
                  <a:lnTo>
                    <a:pt x="33485" y="197725"/>
                  </a:lnTo>
                  <a:lnTo>
                    <a:pt x="34229" y="199048"/>
                  </a:lnTo>
                  <a:lnTo>
                    <a:pt x="34726" y="200724"/>
                  </a:lnTo>
                  <a:lnTo>
                    <a:pt x="35851" y="201842"/>
                  </a:lnTo>
                  <a:lnTo>
                    <a:pt x="37394" y="202586"/>
                  </a:lnTo>
                  <a:lnTo>
                    <a:pt x="41226" y="203414"/>
                  </a:lnTo>
                  <a:lnTo>
                    <a:pt x="45575" y="203782"/>
                  </a:lnTo>
                  <a:lnTo>
                    <a:pt x="50154" y="203945"/>
                  </a:lnTo>
                  <a:lnTo>
                    <a:pt x="59560" y="204051"/>
                  </a:lnTo>
                  <a:lnTo>
                    <a:pt x="87114" y="204076"/>
                  </a:lnTo>
                  <a:lnTo>
                    <a:pt x="90620" y="203282"/>
                  </a:lnTo>
                  <a:lnTo>
                    <a:pt x="94544" y="201960"/>
                  </a:lnTo>
                  <a:lnTo>
                    <a:pt x="98748" y="200284"/>
                  </a:lnTo>
                  <a:lnTo>
                    <a:pt x="103139" y="199167"/>
                  </a:lnTo>
                  <a:lnTo>
                    <a:pt x="107652" y="198422"/>
                  </a:lnTo>
                  <a:lnTo>
                    <a:pt x="112250" y="197925"/>
                  </a:lnTo>
                  <a:lnTo>
                    <a:pt x="116902" y="197595"/>
                  </a:lnTo>
                  <a:lnTo>
                    <a:pt x="121591" y="197374"/>
                  </a:lnTo>
                  <a:lnTo>
                    <a:pt x="133658" y="197063"/>
                  </a:lnTo>
                  <a:lnTo>
                    <a:pt x="179884" y="196933"/>
                  </a:lnTo>
                  <a:lnTo>
                    <a:pt x="182629" y="196139"/>
                  </a:lnTo>
                  <a:lnTo>
                    <a:pt x="187795" y="193140"/>
                  </a:lnTo>
                  <a:lnTo>
                    <a:pt x="192738" y="191278"/>
                  </a:lnTo>
                  <a:lnTo>
                    <a:pt x="200025" y="1897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44"/>
            <p:cNvSpPr/>
            <p:nvPr/>
          </p:nvSpPr>
          <p:spPr>
            <a:xfrm>
              <a:off x="5786437" y="2486025"/>
              <a:ext cx="164307" cy="128588"/>
            </a:xfrm>
            <a:custGeom>
              <a:avLst/>
              <a:gdLst/>
              <a:ahLst/>
              <a:cxnLst/>
              <a:rect l="0" t="0" r="0" b="0"/>
              <a:pathLst>
                <a:path w="164307" h="128588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6151" y="13000"/>
                  </a:lnTo>
                  <a:lnTo>
                    <a:pt x="6702" y="15832"/>
                  </a:lnTo>
                  <a:lnTo>
                    <a:pt x="6850" y="17698"/>
                  </a:lnTo>
                  <a:lnTo>
                    <a:pt x="8536" y="19736"/>
                  </a:lnTo>
                  <a:lnTo>
                    <a:pt x="11246" y="21889"/>
                  </a:lnTo>
                  <a:lnTo>
                    <a:pt x="14641" y="24117"/>
                  </a:lnTo>
                  <a:lnTo>
                    <a:pt x="17699" y="26397"/>
                  </a:lnTo>
                  <a:lnTo>
                    <a:pt x="20530" y="28710"/>
                  </a:lnTo>
                  <a:lnTo>
                    <a:pt x="23213" y="31046"/>
                  </a:lnTo>
                  <a:lnTo>
                    <a:pt x="25794" y="33397"/>
                  </a:lnTo>
                  <a:lnTo>
                    <a:pt x="30778" y="38126"/>
                  </a:lnTo>
                  <a:lnTo>
                    <a:pt x="38048" y="45251"/>
                  </a:lnTo>
                  <a:lnTo>
                    <a:pt x="41241" y="47630"/>
                  </a:lnTo>
                  <a:lnTo>
                    <a:pt x="44955" y="50009"/>
                  </a:lnTo>
                  <a:lnTo>
                    <a:pt x="49020" y="52389"/>
                  </a:lnTo>
                  <a:lnTo>
                    <a:pt x="52525" y="54770"/>
                  </a:lnTo>
                  <a:lnTo>
                    <a:pt x="55654" y="57151"/>
                  </a:lnTo>
                  <a:lnTo>
                    <a:pt x="58534" y="59531"/>
                  </a:lnTo>
                  <a:lnTo>
                    <a:pt x="61247" y="61913"/>
                  </a:lnTo>
                  <a:lnTo>
                    <a:pt x="63851" y="64293"/>
                  </a:lnTo>
                  <a:lnTo>
                    <a:pt x="66380" y="66675"/>
                  </a:lnTo>
                  <a:lnTo>
                    <a:pt x="69653" y="69056"/>
                  </a:lnTo>
                  <a:lnTo>
                    <a:pt x="73422" y="71437"/>
                  </a:lnTo>
                  <a:lnTo>
                    <a:pt x="77523" y="73818"/>
                  </a:lnTo>
                  <a:lnTo>
                    <a:pt x="81051" y="76200"/>
                  </a:lnTo>
                  <a:lnTo>
                    <a:pt x="84197" y="78581"/>
                  </a:lnTo>
                  <a:lnTo>
                    <a:pt x="87088" y="80962"/>
                  </a:lnTo>
                  <a:lnTo>
                    <a:pt x="90601" y="83343"/>
                  </a:lnTo>
                  <a:lnTo>
                    <a:pt x="94533" y="85725"/>
                  </a:lnTo>
                  <a:lnTo>
                    <a:pt x="98740" y="88106"/>
                  </a:lnTo>
                  <a:lnTo>
                    <a:pt x="102339" y="90487"/>
                  </a:lnTo>
                  <a:lnTo>
                    <a:pt x="105533" y="92868"/>
                  </a:lnTo>
                  <a:lnTo>
                    <a:pt x="108455" y="95250"/>
                  </a:lnTo>
                  <a:lnTo>
                    <a:pt x="111198" y="97631"/>
                  </a:lnTo>
                  <a:lnTo>
                    <a:pt x="113819" y="100012"/>
                  </a:lnTo>
                  <a:lnTo>
                    <a:pt x="116360" y="102393"/>
                  </a:lnTo>
                  <a:lnTo>
                    <a:pt x="118849" y="103981"/>
                  </a:lnTo>
                  <a:lnTo>
                    <a:pt x="123730" y="105745"/>
                  </a:lnTo>
                  <a:lnTo>
                    <a:pt x="128546" y="108645"/>
                  </a:lnTo>
                  <a:lnTo>
                    <a:pt x="133331" y="112580"/>
                  </a:lnTo>
                  <a:lnTo>
                    <a:pt x="135718" y="114741"/>
                  </a:lnTo>
                  <a:lnTo>
                    <a:pt x="138104" y="116975"/>
                  </a:lnTo>
                  <a:lnTo>
                    <a:pt x="140488" y="118464"/>
                  </a:lnTo>
                  <a:lnTo>
                    <a:pt x="145254" y="120119"/>
                  </a:lnTo>
                  <a:lnTo>
                    <a:pt x="147901" y="120855"/>
                  </a:lnTo>
                  <a:lnTo>
                    <a:pt x="164306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45"/>
            <p:cNvSpPr/>
            <p:nvPr/>
          </p:nvSpPr>
          <p:spPr>
            <a:xfrm>
              <a:off x="5807868" y="2486025"/>
              <a:ext cx="100014" cy="107157"/>
            </a:xfrm>
            <a:custGeom>
              <a:avLst/>
              <a:gdLst/>
              <a:ahLst/>
              <a:cxnLst/>
              <a:rect l="0" t="0" r="0" b="0"/>
              <a:pathLst>
                <a:path w="100014" h="107157">
                  <a:moveTo>
                    <a:pt x="100013" y="0"/>
                  </a:moveTo>
                  <a:lnTo>
                    <a:pt x="19057" y="80954"/>
                  </a:lnTo>
                  <a:lnTo>
                    <a:pt x="17468" y="83338"/>
                  </a:lnTo>
                  <a:lnTo>
                    <a:pt x="16407" y="85721"/>
                  </a:lnTo>
                  <a:lnTo>
                    <a:pt x="15702" y="88103"/>
                  </a:lnTo>
                  <a:lnTo>
                    <a:pt x="14437" y="90486"/>
                  </a:lnTo>
                  <a:lnTo>
                    <a:pt x="12799" y="92867"/>
                  </a:lnTo>
                  <a:lnTo>
                    <a:pt x="10915" y="95249"/>
                  </a:lnTo>
                  <a:lnTo>
                    <a:pt x="8864" y="96837"/>
                  </a:lnTo>
                  <a:lnTo>
                    <a:pt x="6703" y="97895"/>
                  </a:lnTo>
                  <a:lnTo>
                    <a:pt x="4469" y="98601"/>
                  </a:lnTo>
                  <a:lnTo>
                    <a:pt x="2979" y="99865"/>
                  </a:lnTo>
                  <a:lnTo>
                    <a:pt x="1986" y="101501"/>
                  </a:lnTo>
                  <a:lnTo>
                    <a:pt x="0" y="107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46"/>
            <p:cNvSpPr/>
            <p:nvPr/>
          </p:nvSpPr>
          <p:spPr>
            <a:xfrm>
              <a:off x="6129337" y="2436018"/>
              <a:ext cx="21432" cy="178595"/>
            </a:xfrm>
            <a:custGeom>
              <a:avLst/>
              <a:gdLst/>
              <a:ahLst/>
              <a:cxnLst/>
              <a:rect l="0" t="0" r="0" b="0"/>
              <a:pathLst>
                <a:path w="21432" h="178595">
                  <a:moveTo>
                    <a:pt x="0" y="0"/>
                  </a:moveTo>
                  <a:lnTo>
                    <a:pt x="0" y="23911"/>
                  </a:lnTo>
                  <a:lnTo>
                    <a:pt x="794" y="27053"/>
                  </a:lnTo>
                  <a:lnTo>
                    <a:pt x="2117" y="30736"/>
                  </a:lnTo>
                  <a:lnTo>
                    <a:pt x="3793" y="34778"/>
                  </a:lnTo>
                  <a:lnTo>
                    <a:pt x="4909" y="38267"/>
                  </a:lnTo>
                  <a:lnTo>
                    <a:pt x="5654" y="41386"/>
                  </a:lnTo>
                  <a:lnTo>
                    <a:pt x="6151" y="44260"/>
                  </a:lnTo>
                  <a:lnTo>
                    <a:pt x="6482" y="47762"/>
                  </a:lnTo>
                  <a:lnTo>
                    <a:pt x="6702" y="51686"/>
                  </a:lnTo>
                  <a:lnTo>
                    <a:pt x="6947" y="59484"/>
                  </a:lnTo>
                  <a:lnTo>
                    <a:pt x="7086" y="69131"/>
                  </a:lnTo>
                  <a:lnTo>
                    <a:pt x="7144" y="130941"/>
                  </a:lnTo>
                  <a:lnTo>
                    <a:pt x="7938" y="133332"/>
                  </a:lnTo>
                  <a:lnTo>
                    <a:pt x="9261" y="135719"/>
                  </a:lnTo>
                  <a:lnTo>
                    <a:pt x="10937" y="138105"/>
                  </a:lnTo>
                  <a:lnTo>
                    <a:pt x="12053" y="141282"/>
                  </a:lnTo>
                  <a:lnTo>
                    <a:pt x="12798" y="144988"/>
                  </a:lnTo>
                  <a:lnTo>
                    <a:pt x="13993" y="154758"/>
                  </a:lnTo>
                  <a:lnTo>
                    <a:pt x="14200" y="160243"/>
                  </a:lnTo>
                  <a:lnTo>
                    <a:pt x="15024" y="161597"/>
                  </a:lnTo>
                  <a:lnTo>
                    <a:pt x="16365" y="162500"/>
                  </a:lnTo>
                  <a:lnTo>
                    <a:pt x="18055" y="163103"/>
                  </a:lnTo>
                  <a:lnTo>
                    <a:pt x="19180" y="164298"/>
                  </a:lnTo>
                  <a:lnTo>
                    <a:pt x="19930" y="165888"/>
                  </a:lnTo>
                  <a:lnTo>
                    <a:pt x="21344" y="171125"/>
                  </a:lnTo>
                  <a:lnTo>
                    <a:pt x="21393" y="173422"/>
                  </a:lnTo>
                  <a:lnTo>
                    <a:pt x="21431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47"/>
            <p:cNvSpPr/>
            <p:nvPr/>
          </p:nvSpPr>
          <p:spPr>
            <a:xfrm>
              <a:off x="6043612" y="2521743"/>
              <a:ext cx="192882" cy="7145"/>
            </a:xfrm>
            <a:custGeom>
              <a:avLst/>
              <a:gdLst/>
              <a:ahLst/>
              <a:cxnLst/>
              <a:rect l="0" t="0" r="0" b="0"/>
              <a:pathLst>
                <a:path w="192882" h="7145">
                  <a:moveTo>
                    <a:pt x="0" y="7144"/>
                  </a:moveTo>
                  <a:lnTo>
                    <a:pt x="127225" y="7144"/>
                  </a:lnTo>
                  <a:lnTo>
                    <a:pt x="130855" y="6350"/>
                  </a:lnTo>
                  <a:lnTo>
                    <a:pt x="134067" y="5027"/>
                  </a:lnTo>
                  <a:lnTo>
                    <a:pt x="137003" y="3352"/>
                  </a:lnTo>
                  <a:lnTo>
                    <a:pt x="140548" y="2234"/>
                  </a:lnTo>
                  <a:lnTo>
                    <a:pt x="144498" y="1490"/>
                  </a:lnTo>
                  <a:lnTo>
                    <a:pt x="148720" y="993"/>
                  </a:lnTo>
                  <a:lnTo>
                    <a:pt x="153121" y="662"/>
                  </a:lnTo>
                  <a:lnTo>
                    <a:pt x="157644" y="442"/>
                  </a:lnTo>
                  <a:lnTo>
                    <a:pt x="169476" y="131"/>
                  </a:lnTo>
                  <a:lnTo>
                    <a:pt x="1928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48"/>
            <p:cNvSpPr/>
            <p:nvPr/>
          </p:nvSpPr>
          <p:spPr>
            <a:xfrm>
              <a:off x="6315075" y="2400300"/>
              <a:ext cx="64294" cy="192882"/>
            </a:xfrm>
            <a:custGeom>
              <a:avLst/>
              <a:gdLst/>
              <a:ahLst/>
              <a:cxnLst/>
              <a:rect l="0" t="0" r="0" b="0"/>
              <a:pathLst>
                <a:path w="64294" h="192882">
                  <a:moveTo>
                    <a:pt x="0" y="0"/>
                  </a:moveTo>
                  <a:lnTo>
                    <a:pt x="0" y="21552"/>
                  </a:lnTo>
                  <a:lnTo>
                    <a:pt x="1587" y="27068"/>
                  </a:lnTo>
                  <a:lnTo>
                    <a:pt x="4233" y="33920"/>
                  </a:lnTo>
                  <a:lnTo>
                    <a:pt x="7585" y="41663"/>
                  </a:lnTo>
                  <a:lnTo>
                    <a:pt x="9819" y="48413"/>
                  </a:lnTo>
                  <a:lnTo>
                    <a:pt x="11308" y="54500"/>
                  </a:lnTo>
                  <a:lnTo>
                    <a:pt x="12301" y="60146"/>
                  </a:lnTo>
                  <a:lnTo>
                    <a:pt x="12964" y="64703"/>
                  </a:lnTo>
                  <a:lnTo>
                    <a:pt x="13404" y="68535"/>
                  </a:lnTo>
                  <a:lnTo>
                    <a:pt x="13699" y="71883"/>
                  </a:lnTo>
                  <a:lnTo>
                    <a:pt x="14688" y="75704"/>
                  </a:lnTo>
                  <a:lnTo>
                    <a:pt x="16143" y="79838"/>
                  </a:lnTo>
                  <a:lnTo>
                    <a:pt x="17905" y="84181"/>
                  </a:lnTo>
                  <a:lnTo>
                    <a:pt x="19874" y="87871"/>
                  </a:lnTo>
                  <a:lnTo>
                    <a:pt x="21981" y="91124"/>
                  </a:lnTo>
                  <a:lnTo>
                    <a:pt x="24178" y="94087"/>
                  </a:lnTo>
                  <a:lnTo>
                    <a:pt x="25644" y="97649"/>
                  </a:lnTo>
                  <a:lnTo>
                    <a:pt x="26621" y="101612"/>
                  </a:lnTo>
                  <a:lnTo>
                    <a:pt x="27272" y="105841"/>
                  </a:lnTo>
                  <a:lnTo>
                    <a:pt x="27706" y="109454"/>
                  </a:lnTo>
                  <a:lnTo>
                    <a:pt x="27995" y="112657"/>
                  </a:lnTo>
                  <a:lnTo>
                    <a:pt x="28188" y="115585"/>
                  </a:lnTo>
                  <a:lnTo>
                    <a:pt x="29111" y="119126"/>
                  </a:lnTo>
                  <a:lnTo>
                    <a:pt x="30520" y="123073"/>
                  </a:lnTo>
                  <a:lnTo>
                    <a:pt x="32253" y="127292"/>
                  </a:lnTo>
                  <a:lnTo>
                    <a:pt x="33408" y="130899"/>
                  </a:lnTo>
                  <a:lnTo>
                    <a:pt x="34179" y="134097"/>
                  </a:lnTo>
                  <a:lnTo>
                    <a:pt x="34692" y="137023"/>
                  </a:lnTo>
                  <a:lnTo>
                    <a:pt x="35828" y="139767"/>
                  </a:lnTo>
                  <a:lnTo>
                    <a:pt x="37379" y="142391"/>
                  </a:lnTo>
                  <a:lnTo>
                    <a:pt x="39206" y="144933"/>
                  </a:lnTo>
                  <a:lnTo>
                    <a:pt x="40425" y="147422"/>
                  </a:lnTo>
                  <a:lnTo>
                    <a:pt x="41778" y="152304"/>
                  </a:lnTo>
                  <a:lnTo>
                    <a:pt x="42934" y="154717"/>
                  </a:lnTo>
                  <a:lnTo>
                    <a:pt x="44498" y="157120"/>
                  </a:lnTo>
                  <a:lnTo>
                    <a:pt x="46334" y="159515"/>
                  </a:lnTo>
                  <a:lnTo>
                    <a:pt x="47557" y="162699"/>
                  </a:lnTo>
                  <a:lnTo>
                    <a:pt x="48373" y="166410"/>
                  </a:lnTo>
                  <a:lnTo>
                    <a:pt x="48917" y="170471"/>
                  </a:lnTo>
                  <a:lnTo>
                    <a:pt x="50074" y="173178"/>
                  </a:lnTo>
                  <a:lnTo>
                    <a:pt x="51639" y="174984"/>
                  </a:lnTo>
                  <a:lnTo>
                    <a:pt x="53476" y="176186"/>
                  </a:lnTo>
                  <a:lnTo>
                    <a:pt x="54701" y="177783"/>
                  </a:lnTo>
                  <a:lnTo>
                    <a:pt x="55517" y="179640"/>
                  </a:lnTo>
                  <a:lnTo>
                    <a:pt x="56061" y="181673"/>
                  </a:lnTo>
                  <a:lnTo>
                    <a:pt x="57217" y="183027"/>
                  </a:lnTo>
                  <a:lnTo>
                    <a:pt x="58782" y="183931"/>
                  </a:lnTo>
                  <a:lnTo>
                    <a:pt x="60619" y="184532"/>
                  </a:lnTo>
                  <a:lnTo>
                    <a:pt x="61845" y="185728"/>
                  </a:lnTo>
                  <a:lnTo>
                    <a:pt x="62661" y="187318"/>
                  </a:lnTo>
                  <a:lnTo>
                    <a:pt x="64293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49"/>
            <p:cNvSpPr/>
            <p:nvPr/>
          </p:nvSpPr>
          <p:spPr>
            <a:xfrm>
              <a:off x="6400800" y="2343150"/>
              <a:ext cx="118334" cy="342805"/>
            </a:xfrm>
            <a:custGeom>
              <a:avLst/>
              <a:gdLst/>
              <a:ahLst/>
              <a:cxnLst/>
              <a:rect l="0" t="0" r="0" b="0"/>
              <a:pathLst>
                <a:path w="118334" h="342805">
                  <a:moveTo>
                    <a:pt x="14287" y="0"/>
                  </a:moveTo>
                  <a:lnTo>
                    <a:pt x="37930" y="23642"/>
                  </a:lnTo>
                  <a:lnTo>
                    <a:pt x="41161" y="26080"/>
                  </a:lnTo>
                  <a:lnTo>
                    <a:pt x="44903" y="28499"/>
                  </a:lnTo>
                  <a:lnTo>
                    <a:pt x="48985" y="30906"/>
                  </a:lnTo>
                  <a:lnTo>
                    <a:pt x="52500" y="33303"/>
                  </a:lnTo>
                  <a:lnTo>
                    <a:pt x="55638" y="35696"/>
                  </a:lnTo>
                  <a:lnTo>
                    <a:pt x="58523" y="38085"/>
                  </a:lnTo>
                  <a:lnTo>
                    <a:pt x="61240" y="40471"/>
                  </a:lnTo>
                  <a:lnTo>
                    <a:pt x="63846" y="42856"/>
                  </a:lnTo>
                  <a:lnTo>
                    <a:pt x="68857" y="47622"/>
                  </a:lnTo>
                  <a:lnTo>
                    <a:pt x="73730" y="52386"/>
                  </a:lnTo>
                  <a:lnTo>
                    <a:pt x="76141" y="55561"/>
                  </a:lnTo>
                  <a:lnTo>
                    <a:pt x="78541" y="59266"/>
                  </a:lnTo>
                  <a:lnTo>
                    <a:pt x="80936" y="63323"/>
                  </a:lnTo>
                  <a:lnTo>
                    <a:pt x="83326" y="67615"/>
                  </a:lnTo>
                  <a:lnTo>
                    <a:pt x="88099" y="76617"/>
                  </a:lnTo>
                  <a:lnTo>
                    <a:pt x="90482" y="80447"/>
                  </a:lnTo>
                  <a:lnTo>
                    <a:pt x="92865" y="83794"/>
                  </a:lnTo>
                  <a:lnTo>
                    <a:pt x="95247" y="86819"/>
                  </a:lnTo>
                  <a:lnTo>
                    <a:pt x="97630" y="90422"/>
                  </a:lnTo>
                  <a:lnTo>
                    <a:pt x="100011" y="94413"/>
                  </a:lnTo>
                  <a:lnTo>
                    <a:pt x="102393" y="98660"/>
                  </a:lnTo>
                  <a:lnTo>
                    <a:pt x="107156" y="107613"/>
                  </a:lnTo>
                  <a:lnTo>
                    <a:pt x="109537" y="112223"/>
                  </a:lnTo>
                  <a:lnTo>
                    <a:pt x="112183" y="121579"/>
                  </a:lnTo>
                  <a:lnTo>
                    <a:pt x="113358" y="131029"/>
                  </a:lnTo>
                  <a:lnTo>
                    <a:pt x="113882" y="140520"/>
                  </a:lnTo>
                  <a:lnTo>
                    <a:pt x="116230" y="150030"/>
                  </a:lnTo>
                  <a:lnTo>
                    <a:pt x="117967" y="154789"/>
                  </a:lnTo>
                  <a:lnTo>
                    <a:pt x="118333" y="160342"/>
                  </a:lnTo>
                  <a:lnTo>
                    <a:pt x="117781" y="166426"/>
                  </a:lnTo>
                  <a:lnTo>
                    <a:pt x="116621" y="172863"/>
                  </a:lnTo>
                  <a:lnTo>
                    <a:pt x="115054" y="178742"/>
                  </a:lnTo>
                  <a:lnTo>
                    <a:pt x="113214" y="184249"/>
                  </a:lnTo>
                  <a:lnTo>
                    <a:pt x="109849" y="194600"/>
                  </a:lnTo>
                  <a:lnTo>
                    <a:pt x="108353" y="204493"/>
                  </a:lnTo>
                  <a:lnTo>
                    <a:pt x="105571" y="214181"/>
                  </a:lnTo>
                  <a:lnTo>
                    <a:pt x="103719" y="218987"/>
                  </a:lnTo>
                  <a:lnTo>
                    <a:pt x="102482" y="224572"/>
                  </a:lnTo>
                  <a:lnTo>
                    <a:pt x="101659" y="230677"/>
                  </a:lnTo>
                  <a:lnTo>
                    <a:pt x="101111" y="237129"/>
                  </a:lnTo>
                  <a:lnTo>
                    <a:pt x="99156" y="243017"/>
                  </a:lnTo>
                  <a:lnTo>
                    <a:pt x="96267" y="248530"/>
                  </a:lnTo>
                  <a:lnTo>
                    <a:pt x="92753" y="253793"/>
                  </a:lnTo>
                  <a:lnTo>
                    <a:pt x="90410" y="258095"/>
                  </a:lnTo>
                  <a:lnTo>
                    <a:pt x="87807" y="264992"/>
                  </a:lnTo>
                  <a:lnTo>
                    <a:pt x="84534" y="272820"/>
                  </a:lnTo>
                  <a:lnTo>
                    <a:pt x="82549" y="277130"/>
                  </a:lnTo>
                  <a:lnTo>
                    <a:pt x="80433" y="280797"/>
                  </a:lnTo>
                  <a:lnTo>
                    <a:pt x="78228" y="284035"/>
                  </a:lnTo>
                  <a:lnTo>
                    <a:pt x="75965" y="286988"/>
                  </a:lnTo>
                  <a:lnTo>
                    <a:pt x="73661" y="290544"/>
                  </a:lnTo>
                  <a:lnTo>
                    <a:pt x="71334" y="294502"/>
                  </a:lnTo>
                  <a:lnTo>
                    <a:pt x="68986" y="298728"/>
                  </a:lnTo>
                  <a:lnTo>
                    <a:pt x="66628" y="302340"/>
                  </a:lnTo>
                  <a:lnTo>
                    <a:pt x="64263" y="305541"/>
                  </a:lnTo>
                  <a:lnTo>
                    <a:pt x="61891" y="308469"/>
                  </a:lnTo>
                  <a:lnTo>
                    <a:pt x="59517" y="311214"/>
                  </a:lnTo>
                  <a:lnTo>
                    <a:pt x="57140" y="313838"/>
                  </a:lnTo>
                  <a:lnTo>
                    <a:pt x="52384" y="318871"/>
                  </a:lnTo>
                  <a:lnTo>
                    <a:pt x="47623" y="323754"/>
                  </a:lnTo>
                  <a:lnTo>
                    <a:pt x="45242" y="325373"/>
                  </a:lnTo>
                  <a:lnTo>
                    <a:pt x="42861" y="326453"/>
                  </a:lnTo>
                  <a:lnTo>
                    <a:pt x="40481" y="327173"/>
                  </a:lnTo>
                  <a:lnTo>
                    <a:pt x="38100" y="328446"/>
                  </a:lnTo>
                  <a:lnTo>
                    <a:pt x="35718" y="330089"/>
                  </a:lnTo>
                  <a:lnTo>
                    <a:pt x="33337" y="331978"/>
                  </a:lnTo>
                  <a:lnTo>
                    <a:pt x="30956" y="333237"/>
                  </a:lnTo>
                  <a:lnTo>
                    <a:pt x="28575" y="334077"/>
                  </a:lnTo>
                  <a:lnTo>
                    <a:pt x="26193" y="334637"/>
                  </a:lnTo>
                  <a:lnTo>
                    <a:pt x="24606" y="335803"/>
                  </a:lnTo>
                  <a:lnTo>
                    <a:pt x="23548" y="337375"/>
                  </a:lnTo>
                  <a:lnTo>
                    <a:pt x="21849" y="341808"/>
                  </a:lnTo>
                  <a:lnTo>
                    <a:pt x="20916" y="342172"/>
                  </a:lnTo>
                  <a:lnTo>
                    <a:pt x="17762" y="342576"/>
                  </a:lnTo>
                  <a:lnTo>
                    <a:pt x="15317" y="342804"/>
                  </a:lnTo>
                  <a:lnTo>
                    <a:pt x="14973" y="342042"/>
                  </a:lnTo>
                  <a:lnTo>
                    <a:pt x="14593" y="339079"/>
                  </a:lnTo>
                  <a:lnTo>
                    <a:pt x="13696" y="337971"/>
                  </a:lnTo>
                  <a:lnTo>
                    <a:pt x="12306" y="337233"/>
                  </a:lnTo>
                  <a:lnTo>
                    <a:pt x="8163" y="336048"/>
                  </a:lnTo>
                  <a:lnTo>
                    <a:pt x="5479" y="335885"/>
                  </a:lnTo>
                  <a:lnTo>
                    <a:pt x="0" y="335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50"/>
            <p:cNvSpPr/>
            <p:nvPr/>
          </p:nvSpPr>
          <p:spPr>
            <a:xfrm>
              <a:off x="7000875" y="2414587"/>
              <a:ext cx="57151" cy="171451"/>
            </a:xfrm>
            <a:custGeom>
              <a:avLst/>
              <a:gdLst/>
              <a:ahLst/>
              <a:cxnLst/>
              <a:rect l="0" t="0" r="0" b="0"/>
              <a:pathLst>
                <a:path w="57151" h="171451">
                  <a:moveTo>
                    <a:pt x="0" y="0"/>
                  </a:moveTo>
                  <a:lnTo>
                    <a:pt x="0" y="17698"/>
                  </a:lnTo>
                  <a:lnTo>
                    <a:pt x="793" y="19737"/>
                  </a:lnTo>
                  <a:lnTo>
                    <a:pt x="2116" y="21889"/>
                  </a:lnTo>
                  <a:lnTo>
                    <a:pt x="3792" y="24118"/>
                  </a:lnTo>
                  <a:lnTo>
                    <a:pt x="4909" y="26397"/>
                  </a:lnTo>
                  <a:lnTo>
                    <a:pt x="6150" y="31047"/>
                  </a:lnTo>
                  <a:lnTo>
                    <a:pt x="7276" y="33398"/>
                  </a:lnTo>
                  <a:lnTo>
                    <a:pt x="8818" y="35759"/>
                  </a:lnTo>
                  <a:lnTo>
                    <a:pt x="10641" y="38127"/>
                  </a:lnTo>
                  <a:lnTo>
                    <a:pt x="11857" y="41293"/>
                  </a:lnTo>
                  <a:lnTo>
                    <a:pt x="12667" y="44991"/>
                  </a:lnTo>
                  <a:lnTo>
                    <a:pt x="13206" y="49044"/>
                  </a:lnTo>
                  <a:lnTo>
                    <a:pt x="14360" y="52540"/>
                  </a:lnTo>
                  <a:lnTo>
                    <a:pt x="15924" y="55664"/>
                  </a:lnTo>
                  <a:lnTo>
                    <a:pt x="17759" y="58541"/>
                  </a:lnTo>
                  <a:lnTo>
                    <a:pt x="19777" y="62046"/>
                  </a:lnTo>
                  <a:lnTo>
                    <a:pt x="24135" y="70174"/>
                  </a:lnTo>
                  <a:lnTo>
                    <a:pt x="25615" y="74564"/>
                  </a:lnTo>
                  <a:lnTo>
                    <a:pt x="26601" y="79078"/>
                  </a:lnTo>
                  <a:lnTo>
                    <a:pt x="27259" y="83675"/>
                  </a:lnTo>
                  <a:lnTo>
                    <a:pt x="28492" y="87533"/>
                  </a:lnTo>
                  <a:lnTo>
                    <a:pt x="30107" y="90899"/>
                  </a:lnTo>
                  <a:lnTo>
                    <a:pt x="31977" y="93937"/>
                  </a:lnTo>
                  <a:lnTo>
                    <a:pt x="33224" y="97550"/>
                  </a:lnTo>
                  <a:lnTo>
                    <a:pt x="34056" y="101546"/>
                  </a:lnTo>
                  <a:lnTo>
                    <a:pt x="34610" y="105797"/>
                  </a:lnTo>
                  <a:lnTo>
                    <a:pt x="34979" y="109425"/>
                  </a:lnTo>
                  <a:lnTo>
                    <a:pt x="35225" y="112638"/>
                  </a:lnTo>
                  <a:lnTo>
                    <a:pt x="35390" y="115573"/>
                  </a:lnTo>
                  <a:lnTo>
                    <a:pt x="36293" y="118324"/>
                  </a:lnTo>
                  <a:lnTo>
                    <a:pt x="37689" y="120951"/>
                  </a:lnTo>
                  <a:lnTo>
                    <a:pt x="39413" y="123497"/>
                  </a:lnTo>
                  <a:lnTo>
                    <a:pt x="40563" y="126781"/>
                  </a:lnTo>
                  <a:lnTo>
                    <a:pt x="41330" y="130558"/>
                  </a:lnTo>
                  <a:lnTo>
                    <a:pt x="41840" y="134664"/>
                  </a:lnTo>
                  <a:lnTo>
                    <a:pt x="42974" y="137401"/>
                  </a:lnTo>
                  <a:lnTo>
                    <a:pt x="44525" y="139226"/>
                  </a:lnTo>
                  <a:lnTo>
                    <a:pt x="46352" y="140442"/>
                  </a:lnTo>
                  <a:lnTo>
                    <a:pt x="47569" y="142047"/>
                  </a:lnTo>
                  <a:lnTo>
                    <a:pt x="48383" y="143910"/>
                  </a:lnTo>
                  <a:lnTo>
                    <a:pt x="49283" y="148098"/>
                  </a:lnTo>
                  <a:lnTo>
                    <a:pt x="49685" y="152605"/>
                  </a:lnTo>
                  <a:lnTo>
                    <a:pt x="49943" y="157056"/>
                  </a:lnTo>
                  <a:lnTo>
                    <a:pt x="49978" y="160555"/>
                  </a:lnTo>
                  <a:lnTo>
                    <a:pt x="50781" y="162599"/>
                  </a:lnTo>
                  <a:lnTo>
                    <a:pt x="52110" y="164756"/>
                  </a:lnTo>
                  <a:lnTo>
                    <a:pt x="5715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51"/>
            <p:cNvSpPr/>
            <p:nvPr/>
          </p:nvSpPr>
          <p:spPr>
            <a:xfrm>
              <a:off x="6893718" y="2478881"/>
              <a:ext cx="178595" cy="50007"/>
            </a:xfrm>
            <a:custGeom>
              <a:avLst/>
              <a:gdLst/>
              <a:ahLst/>
              <a:cxnLst/>
              <a:rect l="0" t="0" r="0" b="0"/>
              <a:pathLst>
                <a:path w="178595" h="50007">
                  <a:moveTo>
                    <a:pt x="0" y="50006"/>
                  </a:moveTo>
                  <a:lnTo>
                    <a:pt x="11377" y="42422"/>
                  </a:lnTo>
                  <a:lnTo>
                    <a:pt x="15523" y="40187"/>
                  </a:lnTo>
                  <a:lnTo>
                    <a:pt x="19079" y="38697"/>
                  </a:lnTo>
                  <a:lnTo>
                    <a:pt x="22245" y="37704"/>
                  </a:lnTo>
                  <a:lnTo>
                    <a:pt x="25943" y="36249"/>
                  </a:lnTo>
                  <a:lnTo>
                    <a:pt x="29995" y="34485"/>
                  </a:lnTo>
                  <a:lnTo>
                    <a:pt x="34284" y="32515"/>
                  </a:lnTo>
                  <a:lnTo>
                    <a:pt x="38731" y="31201"/>
                  </a:lnTo>
                  <a:lnTo>
                    <a:pt x="43284" y="30326"/>
                  </a:lnTo>
                  <a:lnTo>
                    <a:pt x="47905" y="29742"/>
                  </a:lnTo>
                  <a:lnTo>
                    <a:pt x="53369" y="28559"/>
                  </a:lnTo>
                  <a:lnTo>
                    <a:pt x="59392" y="26977"/>
                  </a:lnTo>
                  <a:lnTo>
                    <a:pt x="65789" y="25128"/>
                  </a:lnTo>
                  <a:lnTo>
                    <a:pt x="71640" y="23896"/>
                  </a:lnTo>
                  <a:lnTo>
                    <a:pt x="77129" y="23075"/>
                  </a:lnTo>
                  <a:lnTo>
                    <a:pt x="82375" y="22526"/>
                  </a:lnTo>
                  <a:lnTo>
                    <a:pt x="88254" y="21368"/>
                  </a:lnTo>
                  <a:lnTo>
                    <a:pt x="94555" y="19801"/>
                  </a:lnTo>
                  <a:lnTo>
                    <a:pt x="101137" y="17963"/>
                  </a:lnTo>
                  <a:lnTo>
                    <a:pt x="107112" y="16738"/>
                  </a:lnTo>
                  <a:lnTo>
                    <a:pt x="112683" y="15921"/>
                  </a:lnTo>
                  <a:lnTo>
                    <a:pt x="117985" y="15377"/>
                  </a:lnTo>
                  <a:lnTo>
                    <a:pt x="123107" y="14220"/>
                  </a:lnTo>
                  <a:lnTo>
                    <a:pt x="128109" y="12655"/>
                  </a:lnTo>
                  <a:lnTo>
                    <a:pt x="133030" y="10818"/>
                  </a:lnTo>
                  <a:lnTo>
                    <a:pt x="137900" y="9593"/>
                  </a:lnTo>
                  <a:lnTo>
                    <a:pt x="142733" y="8777"/>
                  </a:lnTo>
                  <a:lnTo>
                    <a:pt x="147543" y="8232"/>
                  </a:lnTo>
                  <a:lnTo>
                    <a:pt x="152337" y="7075"/>
                  </a:lnTo>
                  <a:lnTo>
                    <a:pt x="157121" y="5511"/>
                  </a:lnTo>
                  <a:lnTo>
                    <a:pt x="161897" y="3674"/>
                  </a:lnTo>
                  <a:lnTo>
                    <a:pt x="165875" y="2449"/>
                  </a:lnTo>
                  <a:lnTo>
                    <a:pt x="169321" y="1633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52"/>
            <p:cNvSpPr/>
            <p:nvPr/>
          </p:nvSpPr>
          <p:spPr>
            <a:xfrm>
              <a:off x="7229475" y="2364581"/>
              <a:ext cx="207169" cy="89776"/>
            </a:xfrm>
            <a:custGeom>
              <a:avLst/>
              <a:gdLst/>
              <a:ahLst/>
              <a:cxnLst/>
              <a:rect l="0" t="0" r="0" b="0"/>
              <a:pathLst>
                <a:path w="207169" h="89776">
                  <a:moveTo>
                    <a:pt x="0" y="0"/>
                  </a:moveTo>
                  <a:lnTo>
                    <a:pt x="0" y="6151"/>
                  </a:lnTo>
                  <a:lnTo>
                    <a:pt x="793" y="6481"/>
                  </a:lnTo>
                  <a:lnTo>
                    <a:pt x="3792" y="6849"/>
                  </a:lnTo>
                  <a:lnTo>
                    <a:pt x="4909" y="7741"/>
                  </a:lnTo>
                  <a:lnTo>
                    <a:pt x="5653" y="9129"/>
                  </a:lnTo>
                  <a:lnTo>
                    <a:pt x="6150" y="10849"/>
                  </a:lnTo>
                  <a:lnTo>
                    <a:pt x="7276" y="11995"/>
                  </a:lnTo>
                  <a:lnTo>
                    <a:pt x="8818" y="12759"/>
                  </a:lnTo>
                  <a:lnTo>
                    <a:pt x="10641" y="13269"/>
                  </a:lnTo>
                  <a:lnTo>
                    <a:pt x="11857" y="15195"/>
                  </a:lnTo>
                  <a:lnTo>
                    <a:pt x="12667" y="18068"/>
                  </a:lnTo>
                  <a:lnTo>
                    <a:pt x="13206" y="21570"/>
                  </a:lnTo>
                  <a:lnTo>
                    <a:pt x="14360" y="24699"/>
                  </a:lnTo>
                  <a:lnTo>
                    <a:pt x="15924" y="27578"/>
                  </a:lnTo>
                  <a:lnTo>
                    <a:pt x="17759" y="30292"/>
                  </a:lnTo>
                  <a:lnTo>
                    <a:pt x="18983" y="32894"/>
                  </a:lnTo>
                  <a:lnTo>
                    <a:pt x="19799" y="35423"/>
                  </a:lnTo>
                  <a:lnTo>
                    <a:pt x="20342" y="37903"/>
                  </a:lnTo>
                  <a:lnTo>
                    <a:pt x="19912" y="40350"/>
                  </a:lnTo>
                  <a:lnTo>
                    <a:pt x="18831" y="42775"/>
                  </a:lnTo>
                  <a:lnTo>
                    <a:pt x="17317" y="45185"/>
                  </a:lnTo>
                  <a:lnTo>
                    <a:pt x="16306" y="47586"/>
                  </a:lnTo>
                  <a:lnTo>
                    <a:pt x="15633" y="49980"/>
                  </a:lnTo>
                  <a:lnTo>
                    <a:pt x="15185" y="52370"/>
                  </a:lnTo>
                  <a:lnTo>
                    <a:pt x="14885" y="54757"/>
                  </a:lnTo>
                  <a:lnTo>
                    <a:pt x="14685" y="57142"/>
                  </a:lnTo>
                  <a:lnTo>
                    <a:pt x="14553" y="59526"/>
                  </a:lnTo>
                  <a:lnTo>
                    <a:pt x="13671" y="61909"/>
                  </a:lnTo>
                  <a:lnTo>
                    <a:pt x="12288" y="64291"/>
                  </a:lnTo>
                  <a:lnTo>
                    <a:pt x="10573" y="66673"/>
                  </a:lnTo>
                  <a:lnTo>
                    <a:pt x="9430" y="69055"/>
                  </a:lnTo>
                  <a:lnTo>
                    <a:pt x="8667" y="71437"/>
                  </a:lnTo>
                  <a:lnTo>
                    <a:pt x="7444" y="77170"/>
                  </a:lnTo>
                  <a:lnTo>
                    <a:pt x="7344" y="78434"/>
                  </a:lnTo>
                  <a:lnTo>
                    <a:pt x="7277" y="80070"/>
                  </a:lnTo>
                  <a:lnTo>
                    <a:pt x="7151" y="85394"/>
                  </a:lnTo>
                  <a:lnTo>
                    <a:pt x="11380" y="87694"/>
                  </a:lnTo>
                  <a:lnTo>
                    <a:pt x="14730" y="89419"/>
                  </a:lnTo>
                  <a:lnTo>
                    <a:pt x="18552" y="89775"/>
                  </a:lnTo>
                  <a:lnTo>
                    <a:pt x="22686" y="89219"/>
                  </a:lnTo>
                  <a:lnTo>
                    <a:pt x="27030" y="88054"/>
                  </a:lnTo>
                  <a:lnTo>
                    <a:pt x="30719" y="87278"/>
                  </a:lnTo>
                  <a:lnTo>
                    <a:pt x="36937" y="86415"/>
                  </a:lnTo>
                  <a:lnTo>
                    <a:pt x="40499" y="85391"/>
                  </a:lnTo>
                  <a:lnTo>
                    <a:pt x="44462" y="83915"/>
                  </a:lnTo>
                  <a:lnTo>
                    <a:pt x="48690" y="82137"/>
                  </a:lnTo>
                  <a:lnTo>
                    <a:pt x="53099" y="80952"/>
                  </a:lnTo>
                  <a:lnTo>
                    <a:pt x="57624" y="80161"/>
                  </a:lnTo>
                  <a:lnTo>
                    <a:pt x="62228" y="79634"/>
                  </a:lnTo>
                  <a:lnTo>
                    <a:pt x="67679" y="79283"/>
                  </a:lnTo>
                  <a:lnTo>
                    <a:pt x="73693" y="79049"/>
                  </a:lnTo>
                  <a:lnTo>
                    <a:pt x="91420" y="78719"/>
                  </a:lnTo>
                  <a:lnTo>
                    <a:pt x="207168" y="785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53"/>
            <p:cNvSpPr/>
            <p:nvPr/>
          </p:nvSpPr>
          <p:spPr>
            <a:xfrm>
              <a:off x="7358062" y="2350293"/>
              <a:ext cx="35720" cy="242166"/>
            </a:xfrm>
            <a:custGeom>
              <a:avLst/>
              <a:gdLst/>
              <a:ahLst/>
              <a:cxnLst/>
              <a:rect l="0" t="0" r="0" b="0"/>
              <a:pathLst>
                <a:path w="35720" h="242166">
                  <a:moveTo>
                    <a:pt x="0" y="0"/>
                  </a:moveTo>
                  <a:lnTo>
                    <a:pt x="0" y="9943"/>
                  </a:lnTo>
                  <a:lnTo>
                    <a:pt x="793" y="12185"/>
                  </a:lnTo>
                  <a:lnTo>
                    <a:pt x="2116" y="14474"/>
                  </a:lnTo>
                  <a:lnTo>
                    <a:pt x="3793" y="16793"/>
                  </a:lnTo>
                  <a:lnTo>
                    <a:pt x="4909" y="19926"/>
                  </a:lnTo>
                  <a:lnTo>
                    <a:pt x="5654" y="23603"/>
                  </a:lnTo>
                  <a:lnTo>
                    <a:pt x="6151" y="27642"/>
                  </a:lnTo>
                  <a:lnTo>
                    <a:pt x="6482" y="31922"/>
                  </a:lnTo>
                  <a:lnTo>
                    <a:pt x="6702" y="36363"/>
                  </a:lnTo>
                  <a:lnTo>
                    <a:pt x="6849" y="40911"/>
                  </a:lnTo>
                  <a:lnTo>
                    <a:pt x="7086" y="64526"/>
                  </a:lnTo>
                  <a:lnTo>
                    <a:pt x="7118" y="75245"/>
                  </a:lnTo>
                  <a:lnTo>
                    <a:pt x="7920" y="81120"/>
                  </a:lnTo>
                  <a:lnTo>
                    <a:pt x="9248" y="87418"/>
                  </a:lnTo>
                  <a:lnTo>
                    <a:pt x="10928" y="93997"/>
                  </a:lnTo>
                  <a:lnTo>
                    <a:pt x="12048" y="99971"/>
                  </a:lnTo>
                  <a:lnTo>
                    <a:pt x="12795" y="105541"/>
                  </a:lnTo>
                  <a:lnTo>
                    <a:pt x="13292" y="110842"/>
                  </a:lnTo>
                  <a:lnTo>
                    <a:pt x="14418" y="116758"/>
                  </a:lnTo>
                  <a:lnTo>
                    <a:pt x="15962" y="123082"/>
                  </a:lnTo>
                  <a:lnTo>
                    <a:pt x="17785" y="129680"/>
                  </a:lnTo>
                  <a:lnTo>
                    <a:pt x="19001" y="135666"/>
                  </a:lnTo>
                  <a:lnTo>
                    <a:pt x="19810" y="141244"/>
                  </a:lnTo>
                  <a:lnTo>
                    <a:pt x="20351" y="146550"/>
                  </a:lnTo>
                  <a:lnTo>
                    <a:pt x="20710" y="151675"/>
                  </a:lnTo>
                  <a:lnTo>
                    <a:pt x="20951" y="156680"/>
                  </a:lnTo>
                  <a:lnTo>
                    <a:pt x="21218" y="166473"/>
                  </a:lnTo>
                  <a:lnTo>
                    <a:pt x="21403" y="190472"/>
                  </a:lnTo>
                  <a:lnTo>
                    <a:pt x="22206" y="195244"/>
                  </a:lnTo>
                  <a:lnTo>
                    <a:pt x="23536" y="200012"/>
                  </a:lnTo>
                  <a:lnTo>
                    <a:pt x="25216" y="204780"/>
                  </a:lnTo>
                  <a:lnTo>
                    <a:pt x="26336" y="208751"/>
                  </a:lnTo>
                  <a:lnTo>
                    <a:pt x="27082" y="212193"/>
                  </a:lnTo>
                  <a:lnTo>
                    <a:pt x="27911" y="218133"/>
                  </a:lnTo>
                  <a:lnTo>
                    <a:pt x="28280" y="223419"/>
                  </a:lnTo>
                  <a:lnTo>
                    <a:pt x="28445" y="230531"/>
                  </a:lnTo>
                  <a:lnTo>
                    <a:pt x="28549" y="240447"/>
                  </a:lnTo>
                  <a:lnTo>
                    <a:pt x="29352" y="241261"/>
                  </a:lnTo>
                  <a:lnTo>
                    <a:pt x="30680" y="241803"/>
                  </a:lnTo>
                  <a:lnTo>
                    <a:pt x="32359" y="242165"/>
                  </a:lnTo>
                  <a:lnTo>
                    <a:pt x="33479" y="241612"/>
                  </a:lnTo>
                  <a:lnTo>
                    <a:pt x="34226" y="240450"/>
                  </a:lnTo>
                  <a:lnTo>
                    <a:pt x="35719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54"/>
            <p:cNvSpPr/>
            <p:nvPr/>
          </p:nvSpPr>
          <p:spPr>
            <a:xfrm>
              <a:off x="7558185" y="2264862"/>
              <a:ext cx="155947" cy="371180"/>
            </a:xfrm>
            <a:custGeom>
              <a:avLst/>
              <a:gdLst/>
              <a:ahLst/>
              <a:cxnLst/>
              <a:rect l="0" t="0" r="0" b="0"/>
              <a:pathLst>
                <a:path w="155947" h="371180">
                  <a:moveTo>
                    <a:pt x="114202" y="6850"/>
                  </a:moveTo>
                  <a:lnTo>
                    <a:pt x="114202" y="0"/>
                  </a:lnTo>
                  <a:lnTo>
                    <a:pt x="110409" y="3586"/>
                  </a:lnTo>
                  <a:lnTo>
                    <a:pt x="97201" y="16708"/>
                  </a:lnTo>
                  <a:lnTo>
                    <a:pt x="94138" y="18978"/>
                  </a:lnTo>
                  <a:lnTo>
                    <a:pt x="90507" y="21286"/>
                  </a:lnTo>
                  <a:lnTo>
                    <a:pt x="86499" y="23618"/>
                  </a:lnTo>
                  <a:lnTo>
                    <a:pt x="83033" y="25966"/>
                  </a:lnTo>
                  <a:lnTo>
                    <a:pt x="79928" y="28325"/>
                  </a:lnTo>
                  <a:lnTo>
                    <a:pt x="77066" y="30692"/>
                  </a:lnTo>
                  <a:lnTo>
                    <a:pt x="74363" y="33857"/>
                  </a:lnTo>
                  <a:lnTo>
                    <a:pt x="71768" y="37555"/>
                  </a:lnTo>
                  <a:lnTo>
                    <a:pt x="69244" y="41607"/>
                  </a:lnTo>
                  <a:lnTo>
                    <a:pt x="65973" y="45103"/>
                  </a:lnTo>
                  <a:lnTo>
                    <a:pt x="62206" y="48227"/>
                  </a:lnTo>
                  <a:lnTo>
                    <a:pt x="58106" y="51104"/>
                  </a:lnTo>
                  <a:lnTo>
                    <a:pt x="54580" y="54609"/>
                  </a:lnTo>
                  <a:lnTo>
                    <a:pt x="51435" y="58533"/>
                  </a:lnTo>
                  <a:lnTo>
                    <a:pt x="48546" y="62737"/>
                  </a:lnTo>
                  <a:lnTo>
                    <a:pt x="45825" y="67127"/>
                  </a:lnTo>
                  <a:lnTo>
                    <a:pt x="43216" y="71641"/>
                  </a:lnTo>
                  <a:lnTo>
                    <a:pt x="38203" y="80890"/>
                  </a:lnTo>
                  <a:lnTo>
                    <a:pt x="26122" y="104510"/>
                  </a:lnTo>
                  <a:lnTo>
                    <a:pt x="18960" y="118777"/>
                  </a:lnTo>
                  <a:lnTo>
                    <a:pt x="14193" y="126181"/>
                  </a:lnTo>
                  <a:lnTo>
                    <a:pt x="11811" y="129266"/>
                  </a:lnTo>
                  <a:lnTo>
                    <a:pt x="10222" y="132911"/>
                  </a:lnTo>
                  <a:lnTo>
                    <a:pt x="8457" y="141194"/>
                  </a:lnTo>
                  <a:lnTo>
                    <a:pt x="5556" y="150167"/>
                  </a:lnTo>
                  <a:lnTo>
                    <a:pt x="2416" y="159446"/>
                  </a:lnTo>
                  <a:lnTo>
                    <a:pt x="1019" y="168862"/>
                  </a:lnTo>
                  <a:lnTo>
                    <a:pt x="400" y="178339"/>
                  </a:lnTo>
                  <a:lnTo>
                    <a:pt x="123" y="187842"/>
                  </a:lnTo>
                  <a:lnTo>
                    <a:pt x="0" y="197358"/>
                  </a:lnTo>
                  <a:lnTo>
                    <a:pt x="1555" y="206087"/>
                  </a:lnTo>
                  <a:lnTo>
                    <a:pt x="4179" y="217462"/>
                  </a:lnTo>
                  <a:lnTo>
                    <a:pt x="7515" y="230601"/>
                  </a:lnTo>
                  <a:lnTo>
                    <a:pt x="9741" y="240949"/>
                  </a:lnTo>
                  <a:lnTo>
                    <a:pt x="11223" y="249435"/>
                  </a:lnTo>
                  <a:lnTo>
                    <a:pt x="12213" y="256680"/>
                  </a:lnTo>
                  <a:lnTo>
                    <a:pt x="15427" y="266846"/>
                  </a:lnTo>
                  <a:lnTo>
                    <a:pt x="23959" y="283632"/>
                  </a:lnTo>
                  <a:lnTo>
                    <a:pt x="27052" y="287415"/>
                  </a:lnTo>
                  <a:lnTo>
                    <a:pt x="30702" y="290731"/>
                  </a:lnTo>
                  <a:lnTo>
                    <a:pt x="34723" y="293735"/>
                  </a:lnTo>
                  <a:lnTo>
                    <a:pt x="38197" y="297326"/>
                  </a:lnTo>
                  <a:lnTo>
                    <a:pt x="41307" y="301306"/>
                  </a:lnTo>
                  <a:lnTo>
                    <a:pt x="44174" y="305548"/>
                  </a:lnTo>
                  <a:lnTo>
                    <a:pt x="46879" y="309170"/>
                  </a:lnTo>
                  <a:lnTo>
                    <a:pt x="49476" y="312378"/>
                  </a:lnTo>
                  <a:lnTo>
                    <a:pt x="52002" y="315310"/>
                  </a:lnTo>
                  <a:lnTo>
                    <a:pt x="55273" y="318059"/>
                  </a:lnTo>
                  <a:lnTo>
                    <a:pt x="59041" y="320685"/>
                  </a:lnTo>
                  <a:lnTo>
                    <a:pt x="63140" y="323230"/>
                  </a:lnTo>
                  <a:lnTo>
                    <a:pt x="66666" y="325720"/>
                  </a:lnTo>
                  <a:lnTo>
                    <a:pt x="69812" y="328173"/>
                  </a:lnTo>
                  <a:lnTo>
                    <a:pt x="72702" y="330603"/>
                  </a:lnTo>
                  <a:lnTo>
                    <a:pt x="75423" y="333017"/>
                  </a:lnTo>
                  <a:lnTo>
                    <a:pt x="80563" y="337815"/>
                  </a:lnTo>
                  <a:lnTo>
                    <a:pt x="83839" y="340206"/>
                  </a:lnTo>
                  <a:lnTo>
                    <a:pt x="87609" y="342593"/>
                  </a:lnTo>
                  <a:lnTo>
                    <a:pt x="91711" y="344979"/>
                  </a:lnTo>
                  <a:lnTo>
                    <a:pt x="95239" y="347363"/>
                  </a:lnTo>
                  <a:lnTo>
                    <a:pt x="98385" y="349747"/>
                  </a:lnTo>
                  <a:lnTo>
                    <a:pt x="101276" y="352129"/>
                  </a:lnTo>
                  <a:lnTo>
                    <a:pt x="104791" y="354511"/>
                  </a:lnTo>
                  <a:lnTo>
                    <a:pt x="108722" y="356893"/>
                  </a:lnTo>
                  <a:lnTo>
                    <a:pt x="112928" y="359274"/>
                  </a:lnTo>
                  <a:lnTo>
                    <a:pt x="116528" y="360862"/>
                  </a:lnTo>
                  <a:lnTo>
                    <a:pt x="119721" y="361921"/>
                  </a:lnTo>
                  <a:lnTo>
                    <a:pt x="122643" y="362627"/>
                  </a:lnTo>
                  <a:lnTo>
                    <a:pt x="125386" y="363097"/>
                  </a:lnTo>
                  <a:lnTo>
                    <a:pt x="128008" y="363410"/>
                  </a:lnTo>
                  <a:lnTo>
                    <a:pt x="130550" y="363620"/>
                  </a:lnTo>
                  <a:lnTo>
                    <a:pt x="133038" y="364553"/>
                  </a:lnTo>
                  <a:lnTo>
                    <a:pt x="135490" y="365969"/>
                  </a:lnTo>
                  <a:lnTo>
                    <a:pt x="137919" y="367706"/>
                  </a:lnTo>
                  <a:lnTo>
                    <a:pt x="142735" y="369637"/>
                  </a:lnTo>
                  <a:lnTo>
                    <a:pt x="148501" y="370877"/>
                  </a:lnTo>
                  <a:lnTo>
                    <a:pt x="153293" y="371091"/>
                  </a:lnTo>
                  <a:lnTo>
                    <a:pt x="155946" y="371155"/>
                  </a:lnTo>
                  <a:lnTo>
                    <a:pt x="151263" y="371178"/>
                  </a:lnTo>
                  <a:lnTo>
                    <a:pt x="150814" y="371179"/>
                  </a:lnTo>
                  <a:lnTo>
                    <a:pt x="150517" y="370386"/>
                  </a:lnTo>
                  <a:lnTo>
                    <a:pt x="149921" y="364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55"/>
            <p:cNvSpPr/>
            <p:nvPr/>
          </p:nvSpPr>
          <p:spPr>
            <a:xfrm>
              <a:off x="7700962" y="2357701"/>
              <a:ext cx="221457" cy="185475"/>
            </a:xfrm>
            <a:custGeom>
              <a:avLst/>
              <a:gdLst/>
              <a:ahLst/>
              <a:cxnLst/>
              <a:rect l="0" t="0" r="0" b="0"/>
              <a:pathLst>
                <a:path w="221457" h="185475">
                  <a:moveTo>
                    <a:pt x="0" y="28311"/>
                  </a:moveTo>
                  <a:lnTo>
                    <a:pt x="6849" y="21461"/>
                  </a:lnTo>
                  <a:lnTo>
                    <a:pt x="33603" y="9877"/>
                  </a:lnTo>
                  <a:lnTo>
                    <a:pt x="43039" y="6497"/>
                  </a:lnTo>
                  <a:lnTo>
                    <a:pt x="50918" y="4243"/>
                  </a:lnTo>
                  <a:lnTo>
                    <a:pt x="57758" y="2741"/>
                  </a:lnTo>
                  <a:lnTo>
                    <a:pt x="63905" y="1739"/>
                  </a:lnTo>
                  <a:lnTo>
                    <a:pt x="69591" y="1071"/>
                  </a:lnTo>
                  <a:lnTo>
                    <a:pt x="74970" y="627"/>
                  </a:lnTo>
                  <a:lnTo>
                    <a:pt x="80142" y="330"/>
                  </a:lnTo>
                  <a:lnTo>
                    <a:pt x="90122" y="0"/>
                  </a:lnTo>
                  <a:lnTo>
                    <a:pt x="94213" y="706"/>
                  </a:lnTo>
                  <a:lnTo>
                    <a:pt x="100875" y="3607"/>
                  </a:lnTo>
                  <a:lnTo>
                    <a:pt x="104556" y="4698"/>
                  </a:lnTo>
                  <a:lnTo>
                    <a:pt x="108598" y="5425"/>
                  </a:lnTo>
                  <a:lnTo>
                    <a:pt x="112880" y="5910"/>
                  </a:lnTo>
                  <a:lnTo>
                    <a:pt x="116528" y="7027"/>
                  </a:lnTo>
                  <a:lnTo>
                    <a:pt x="122698" y="10385"/>
                  </a:lnTo>
                  <a:lnTo>
                    <a:pt x="128088" y="14523"/>
                  </a:lnTo>
                  <a:lnTo>
                    <a:pt x="130635" y="16738"/>
                  </a:lnTo>
                  <a:lnTo>
                    <a:pt x="133127" y="19802"/>
                  </a:lnTo>
                  <a:lnTo>
                    <a:pt x="135582" y="23432"/>
                  </a:lnTo>
                  <a:lnTo>
                    <a:pt x="138015" y="27440"/>
                  </a:lnTo>
                  <a:lnTo>
                    <a:pt x="140429" y="31699"/>
                  </a:lnTo>
                  <a:lnTo>
                    <a:pt x="145227" y="40665"/>
                  </a:lnTo>
                  <a:lnTo>
                    <a:pt x="146824" y="44484"/>
                  </a:lnTo>
                  <a:lnTo>
                    <a:pt x="147889" y="47824"/>
                  </a:lnTo>
                  <a:lnTo>
                    <a:pt x="148599" y="50845"/>
                  </a:lnTo>
                  <a:lnTo>
                    <a:pt x="149866" y="54446"/>
                  </a:lnTo>
                  <a:lnTo>
                    <a:pt x="151505" y="58435"/>
                  </a:lnTo>
                  <a:lnTo>
                    <a:pt x="153391" y="62681"/>
                  </a:lnTo>
                  <a:lnTo>
                    <a:pt x="153853" y="67099"/>
                  </a:lnTo>
                  <a:lnTo>
                    <a:pt x="153370" y="71633"/>
                  </a:lnTo>
                  <a:lnTo>
                    <a:pt x="152253" y="76242"/>
                  </a:lnTo>
                  <a:lnTo>
                    <a:pt x="151508" y="80109"/>
                  </a:lnTo>
                  <a:lnTo>
                    <a:pt x="151012" y="83480"/>
                  </a:lnTo>
                  <a:lnTo>
                    <a:pt x="150680" y="86522"/>
                  </a:lnTo>
                  <a:lnTo>
                    <a:pt x="149666" y="90137"/>
                  </a:lnTo>
                  <a:lnTo>
                    <a:pt x="148196" y="94134"/>
                  </a:lnTo>
                  <a:lnTo>
                    <a:pt x="146422" y="98387"/>
                  </a:lnTo>
                  <a:lnTo>
                    <a:pt x="144447" y="102809"/>
                  </a:lnTo>
                  <a:lnTo>
                    <a:pt x="140133" y="111957"/>
                  </a:lnTo>
                  <a:lnTo>
                    <a:pt x="133243" y="126032"/>
                  </a:lnTo>
                  <a:lnTo>
                    <a:pt x="130897" y="129971"/>
                  </a:lnTo>
                  <a:lnTo>
                    <a:pt x="128541" y="133391"/>
                  </a:lnTo>
                  <a:lnTo>
                    <a:pt x="126174" y="136464"/>
                  </a:lnTo>
                  <a:lnTo>
                    <a:pt x="123804" y="140101"/>
                  </a:lnTo>
                  <a:lnTo>
                    <a:pt x="121430" y="144113"/>
                  </a:lnTo>
                  <a:lnTo>
                    <a:pt x="119053" y="148375"/>
                  </a:lnTo>
                  <a:lnTo>
                    <a:pt x="115881" y="152009"/>
                  </a:lnTo>
                  <a:lnTo>
                    <a:pt x="112179" y="155227"/>
                  </a:lnTo>
                  <a:lnTo>
                    <a:pt x="108124" y="158165"/>
                  </a:lnTo>
                  <a:lnTo>
                    <a:pt x="101501" y="163547"/>
                  </a:lnTo>
                  <a:lnTo>
                    <a:pt x="95911" y="168585"/>
                  </a:lnTo>
                  <a:lnTo>
                    <a:pt x="90781" y="173470"/>
                  </a:lnTo>
                  <a:lnTo>
                    <a:pt x="87509" y="175089"/>
                  </a:lnTo>
                  <a:lnTo>
                    <a:pt x="83739" y="176170"/>
                  </a:lnTo>
                  <a:lnTo>
                    <a:pt x="79639" y="176890"/>
                  </a:lnTo>
                  <a:lnTo>
                    <a:pt x="72966" y="179806"/>
                  </a:lnTo>
                  <a:lnTo>
                    <a:pt x="70075" y="181695"/>
                  </a:lnTo>
                  <a:lnTo>
                    <a:pt x="66561" y="182955"/>
                  </a:lnTo>
                  <a:lnTo>
                    <a:pt x="62630" y="183795"/>
                  </a:lnTo>
                  <a:lnTo>
                    <a:pt x="58422" y="184354"/>
                  </a:lnTo>
                  <a:lnTo>
                    <a:pt x="51629" y="184976"/>
                  </a:lnTo>
                  <a:lnTo>
                    <a:pt x="45172" y="185253"/>
                  </a:lnTo>
                  <a:lnTo>
                    <a:pt x="27282" y="185444"/>
                  </a:lnTo>
                  <a:lnTo>
                    <a:pt x="19372" y="185465"/>
                  </a:lnTo>
                  <a:lnTo>
                    <a:pt x="16883" y="184674"/>
                  </a:lnTo>
                  <a:lnTo>
                    <a:pt x="10383" y="180562"/>
                  </a:lnTo>
                  <a:lnTo>
                    <a:pt x="8583" y="179322"/>
                  </a:lnTo>
                  <a:lnTo>
                    <a:pt x="5667" y="178771"/>
                  </a:lnTo>
                  <a:lnTo>
                    <a:pt x="3779" y="178624"/>
                  </a:lnTo>
                  <a:lnTo>
                    <a:pt x="2518" y="177732"/>
                  </a:lnTo>
                  <a:lnTo>
                    <a:pt x="1679" y="176344"/>
                  </a:lnTo>
                  <a:lnTo>
                    <a:pt x="746" y="172685"/>
                  </a:lnTo>
                  <a:lnTo>
                    <a:pt x="333" y="168412"/>
                  </a:lnTo>
                  <a:lnTo>
                    <a:pt x="1015" y="166162"/>
                  </a:lnTo>
                  <a:lnTo>
                    <a:pt x="3890" y="161545"/>
                  </a:lnTo>
                  <a:lnTo>
                    <a:pt x="7295" y="157022"/>
                  </a:lnTo>
                  <a:lnTo>
                    <a:pt x="10651" y="153514"/>
                  </a:lnTo>
                  <a:lnTo>
                    <a:pt x="16904" y="149309"/>
                  </a:lnTo>
                  <a:lnTo>
                    <a:pt x="20794" y="147076"/>
                  </a:lnTo>
                  <a:lnTo>
                    <a:pt x="24975" y="145588"/>
                  </a:lnTo>
                  <a:lnTo>
                    <a:pt x="29350" y="144596"/>
                  </a:lnTo>
                  <a:lnTo>
                    <a:pt x="33854" y="143934"/>
                  </a:lnTo>
                  <a:lnTo>
                    <a:pt x="37651" y="142699"/>
                  </a:lnTo>
                  <a:lnTo>
                    <a:pt x="43986" y="139211"/>
                  </a:lnTo>
                  <a:lnTo>
                    <a:pt x="48374" y="137963"/>
                  </a:lnTo>
                  <a:lnTo>
                    <a:pt x="53680" y="137131"/>
                  </a:lnTo>
                  <a:lnTo>
                    <a:pt x="59599" y="136576"/>
                  </a:lnTo>
                  <a:lnTo>
                    <a:pt x="65133" y="136207"/>
                  </a:lnTo>
                  <a:lnTo>
                    <a:pt x="70410" y="135960"/>
                  </a:lnTo>
                  <a:lnTo>
                    <a:pt x="81300" y="135686"/>
                  </a:lnTo>
                  <a:lnTo>
                    <a:pt x="110865" y="135496"/>
                  </a:lnTo>
                  <a:lnTo>
                    <a:pt x="115979" y="136280"/>
                  </a:lnTo>
                  <a:lnTo>
                    <a:pt x="120975" y="137597"/>
                  </a:lnTo>
                  <a:lnTo>
                    <a:pt x="125893" y="139268"/>
                  </a:lnTo>
                  <a:lnTo>
                    <a:pt x="130760" y="140383"/>
                  </a:lnTo>
                  <a:lnTo>
                    <a:pt x="135592" y="141125"/>
                  </a:lnTo>
                  <a:lnTo>
                    <a:pt x="140401" y="141620"/>
                  </a:lnTo>
                  <a:lnTo>
                    <a:pt x="144400" y="142745"/>
                  </a:lnTo>
                  <a:lnTo>
                    <a:pt x="150961" y="146110"/>
                  </a:lnTo>
                  <a:lnTo>
                    <a:pt x="154616" y="148119"/>
                  </a:lnTo>
                  <a:lnTo>
                    <a:pt x="162909" y="152467"/>
                  </a:lnTo>
                  <a:lnTo>
                    <a:pt x="169771" y="154929"/>
                  </a:lnTo>
                  <a:lnTo>
                    <a:pt x="172711" y="155586"/>
                  </a:lnTo>
                  <a:lnTo>
                    <a:pt x="178096" y="158432"/>
                  </a:lnTo>
                  <a:lnTo>
                    <a:pt x="183135" y="162342"/>
                  </a:lnTo>
                  <a:lnTo>
                    <a:pt x="188021" y="166726"/>
                  </a:lnTo>
                  <a:lnTo>
                    <a:pt x="192816" y="169801"/>
                  </a:lnTo>
                  <a:lnTo>
                    <a:pt x="199188" y="173438"/>
                  </a:lnTo>
                  <a:lnTo>
                    <a:pt x="221456" y="1854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56"/>
            <p:cNvSpPr/>
            <p:nvPr/>
          </p:nvSpPr>
          <p:spPr>
            <a:xfrm>
              <a:off x="7965281" y="2386012"/>
              <a:ext cx="192882" cy="157164"/>
            </a:xfrm>
            <a:custGeom>
              <a:avLst/>
              <a:gdLst/>
              <a:ahLst/>
              <a:cxnLst/>
              <a:rect l="0" t="0" r="0" b="0"/>
              <a:pathLst>
                <a:path w="192882" h="157164">
                  <a:moveTo>
                    <a:pt x="0" y="0"/>
                  </a:moveTo>
                  <a:lnTo>
                    <a:pt x="4116" y="0"/>
                  </a:lnTo>
                  <a:lnTo>
                    <a:pt x="698" y="0"/>
                  </a:lnTo>
                  <a:lnTo>
                    <a:pt x="4000" y="0"/>
                  </a:lnTo>
                  <a:lnTo>
                    <a:pt x="5047" y="794"/>
                  </a:lnTo>
                  <a:lnTo>
                    <a:pt x="5746" y="2117"/>
                  </a:lnTo>
                  <a:lnTo>
                    <a:pt x="6212" y="3793"/>
                  </a:lnTo>
                  <a:lnTo>
                    <a:pt x="7316" y="4910"/>
                  </a:lnTo>
                  <a:lnTo>
                    <a:pt x="8846" y="5654"/>
                  </a:lnTo>
                  <a:lnTo>
                    <a:pt x="10660" y="6151"/>
                  </a:lnTo>
                  <a:lnTo>
                    <a:pt x="14792" y="8819"/>
                  </a:lnTo>
                  <a:lnTo>
                    <a:pt x="19274" y="12651"/>
                  </a:lnTo>
                  <a:lnTo>
                    <a:pt x="23912" y="17000"/>
                  </a:lnTo>
                  <a:lnTo>
                    <a:pt x="35731" y="28619"/>
                  </a:lnTo>
                  <a:lnTo>
                    <a:pt x="66382" y="59238"/>
                  </a:lnTo>
                  <a:lnTo>
                    <a:pt x="69654" y="61717"/>
                  </a:lnTo>
                  <a:lnTo>
                    <a:pt x="73423" y="64164"/>
                  </a:lnTo>
                  <a:lnTo>
                    <a:pt x="77524" y="66588"/>
                  </a:lnTo>
                  <a:lnTo>
                    <a:pt x="81844" y="69792"/>
                  </a:lnTo>
                  <a:lnTo>
                    <a:pt x="86313" y="73515"/>
                  </a:lnTo>
                  <a:lnTo>
                    <a:pt x="94717" y="81092"/>
                  </a:lnTo>
                  <a:lnTo>
                    <a:pt x="101098" y="87106"/>
                  </a:lnTo>
                  <a:lnTo>
                    <a:pt x="122718" y="108457"/>
                  </a:lnTo>
                  <a:lnTo>
                    <a:pt x="126262" y="111198"/>
                  </a:lnTo>
                  <a:lnTo>
                    <a:pt x="130211" y="113820"/>
                  </a:lnTo>
                  <a:lnTo>
                    <a:pt x="134432" y="116361"/>
                  </a:lnTo>
                  <a:lnTo>
                    <a:pt x="138041" y="118849"/>
                  </a:lnTo>
                  <a:lnTo>
                    <a:pt x="141240" y="121301"/>
                  </a:lnTo>
                  <a:lnTo>
                    <a:pt x="146910" y="126143"/>
                  </a:lnTo>
                  <a:lnTo>
                    <a:pt x="152077" y="130941"/>
                  </a:lnTo>
                  <a:lnTo>
                    <a:pt x="155360" y="133331"/>
                  </a:lnTo>
                  <a:lnTo>
                    <a:pt x="159135" y="135719"/>
                  </a:lnTo>
                  <a:lnTo>
                    <a:pt x="163241" y="138104"/>
                  </a:lnTo>
                  <a:lnTo>
                    <a:pt x="166771" y="139694"/>
                  </a:lnTo>
                  <a:lnTo>
                    <a:pt x="169917" y="140755"/>
                  </a:lnTo>
                  <a:lnTo>
                    <a:pt x="172810" y="141461"/>
                  </a:lnTo>
                  <a:lnTo>
                    <a:pt x="174738" y="142726"/>
                  </a:lnTo>
                  <a:lnTo>
                    <a:pt x="176022" y="144363"/>
                  </a:lnTo>
                  <a:lnTo>
                    <a:pt x="176880" y="146249"/>
                  </a:lnTo>
                  <a:lnTo>
                    <a:pt x="179949" y="150460"/>
                  </a:lnTo>
                  <a:lnTo>
                    <a:pt x="184594" y="155839"/>
                  </a:lnTo>
                  <a:lnTo>
                    <a:pt x="185768" y="156280"/>
                  </a:lnTo>
                  <a:lnTo>
                    <a:pt x="191788" y="157046"/>
                  </a:lnTo>
                  <a:lnTo>
                    <a:pt x="192881" y="1571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57"/>
            <p:cNvSpPr/>
            <p:nvPr/>
          </p:nvSpPr>
          <p:spPr>
            <a:xfrm>
              <a:off x="8008143" y="2393156"/>
              <a:ext cx="135733" cy="121445"/>
            </a:xfrm>
            <a:custGeom>
              <a:avLst/>
              <a:gdLst/>
              <a:ahLst/>
              <a:cxnLst/>
              <a:rect l="0" t="0" r="0" b="0"/>
              <a:pathLst>
                <a:path w="135733" h="121445">
                  <a:moveTo>
                    <a:pt x="135732" y="0"/>
                  </a:moveTo>
                  <a:lnTo>
                    <a:pt x="128675" y="0"/>
                  </a:lnTo>
                  <a:lnTo>
                    <a:pt x="128613" y="3793"/>
                  </a:lnTo>
                  <a:lnTo>
                    <a:pt x="127811" y="5703"/>
                  </a:lnTo>
                  <a:lnTo>
                    <a:pt x="126483" y="7771"/>
                  </a:lnTo>
                  <a:lnTo>
                    <a:pt x="124803" y="9943"/>
                  </a:lnTo>
                  <a:lnTo>
                    <a:pt x="122890" y="12185"/>
                  </a:lnTo>
                  <a:lnTo>
                    <a:pt x="120821" y="14473"/>
                  </a:lnTo>
                  <a:lnTo>
                    <a:pt x="118646" y="16792"/>
                  </a:lnTo>
                  <a:lnTo>
                    <a:pt x="115609" y="19132"/>
                  </a:lnTo>
                  <a:lnTo>
                    <a:pt x="111999" y="21486"/>
                  </a:lnTo>
                  <a:lnTo>
                    <a:pt x="108003" y="23849"/>
                  </a:lnTo>
                  <a:lnTo>
                    <a:pt x="104546" y="27012"/>
                  </a:lnTo>
                  <a:lnTo>
                    <a:pt x="101448" y="30708"/>
                  </a:lnTo>
                  <a:lnTo>
                    <a:pt x="98587" y="34759"/>
                  </a:lnTo>
                  <a:lnTo>
                    <a:pt x="95887" y="38254"/>
                  </a:lnTo>
                  <a:lnTo>
                    <a:pt x="93295" y="41377"/>
                  </a:lnTo>
                  <a:lnTo>
                    <a:pt x="90771" y="44254"/>
                  </a:lnTo>
                  <a:lnTo>
                    <a:pt x="87502" y="47758"/>
                  </a:lnTo>
                  <a:lnTo>
                    <a:pt x="72964" y="62674"/>
                  </a:lnTo>
                  <a:lnTo>
                    <a:pt x="70075" y="65595"/>
                  </a:lnTo>
                  <a:lnTo>
                    <a:pt x="66560" y="68336"/>
                  </a:lnTo>
                  <a:lnTo>
                    <a:pt x="62630" y="70958"/>
                  </a:lnTo>
                  <a:lnTo>
                    <a:pt x="58422" y="73499"/>
                  </a:lnTo>
                  <a:lnTo>
                    <a:pt x="54822" y="76780"/>
                  </a:lnTo>
                  <a:lnTo>
                    <a:pt x="51630" y="80555"/>
                  </a:lnTo>
                  <a:lnTo>
                    <a:pt x="48707" y="84660"/>
                  </a:lnTo>
                  <a:lnTo>
                    <a:pt x="45965" y="88190"/>
                  </a:lnTo>
                  <a:lnTo>
                    <a:pt x="43344" y="91337"/>
                  </a:lnTo>
                  <a:lnTo>
                    <a:pt x="40802" y="94229"/>
                  </a:lnTo>
                  <a:lnTo>
                    <a:pt x="35862" y="99558"/>
                  </a:lnTo>
                  <a:lnTo>
                    <a:pt x="28618" y="107022"/>
                  </a:lnTo>
                  <a:lnTo>
                    <a:pt x="26222" y="109448"/>
                  </a:lnTo>
                  <a:lnTo>
                    <a:pt x="23831" y="111065"/>
                  </a:lnTo>
                  <a:lnTo>
                    <a:pt x="21444" y="112143"/>
                  </a:lnTo>
                  <a:lnTo>
                    <a:pt x="19058" y="112862"/>
                  </a:lnTo>
                  <a:lnTo>
                    <a:pt x="16674" y="114135"/>
                  </a:lnTo>
                  <a:lnTo>
                    <a:pt x="14291" y="115778"/>
                  </a:lnTo>
                  <a:lnTo>
                    <a:pt x="8556" y="120324"/>
                  </a:lnTo>
                  <a:lnTo>
                    <a:pt x="5654" y="120946"/>
                  </a:lnTo>
                  <a:lnTo>
                    <a:pt x="0" y="1214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58"/>
            <p:cNvSpPr/>
            <p:nvPr/>
          </p:nvSpPr>
          <p:spPr>
            <a:xfrm>
              <a:off x="8329638" y="2343150"/>
              <a:ext cx="35694" cy="185738"/>
            </a:xfrm>
            <a:custGeom>
              <a:avLst/>
              <a:gdLst/>
              <a:ahLst/>
              <a:cxnLst/>
              <a:rect l="0" t="0" r="0" b="0"/>
              <a:pathLst>
                <a:path w="35694" h="185738">
                  <a:moveTo>
                    <a:pt x="7118" y="0"/>
                  </a:moveTo>
                  <a:lnTo>
                    <a:pt x="7118" y="6150"/>
                  </a:lnTo>
                  <a:lnTo>
                    <a:pt x="6323" y="7275"/>
                  </a:lnTo>
                  <a:lnTo>
                    <a:pt x="5000" y="8819"/>
                  </a:lnTo>
                  <a:lnTo>
                    <a:pt x="967" y="13207"/>
                  </a:lnTo>
                  <a:lnTo>
                    <a:pt x="414" y="15924"/>
                  </a:lnTo>
                  <a:lnTo>
                    <a:pt x="169" y="19777"/>
                  </a:lnTo>
                  <a:lnTo>
                    <a:pt x="61" y="24135"/>
                  </a:lnTo>
                  <a:lnTo>
                    <a:pt x="0" y="31052"/>
                  </a:lnTo>
                  <a:lnTo>
                    <a:pt x="784" y="33401"/>
                  </a:lnTo>
                  <a:lnTo>
                    <a:pt x="2102" y="35761"/>
                  </a:lnTo>
                  <a:lnTo>
                    <a:pt x="3774" y="38128"/>
                  </a:lnTo>
                  <a:lnTo>
                    <a:pt x="4888" y="41293"/>
                  </a:lnTo>
                  <a:lnTo>
                    <a:pt x="5632" y="44992"/>
                  </a:lnTo>
                  <a:lnTo>
                    <a:pt x="6127" y="49044"/>
                  </a:lnTo>
                  <a:lnTo>
                    <a:pt x="6457" y="52540"/>
                  </a:lnTo>
                  <a:lnTo>
                    <a:pt x="6677" y="55664"/>
                  </a:lnTo>
                  <a:lnTo>
                    <a:pt x="6823" y="58540"/>
                  </a:lnTo>
                  <a:lnTo>
                    <a:pt x="6988" y="65970"/>
                  </a:lnTo>
                  <a:lnTo>
                    <a:pt x="7030" y="70173"/>
                  </a:lnTo>
                  <a:lnTo>
                    <a:pt x="7853" y="74564"/>
                  </a:lnTo>
                  <a:lnTo>
                    <a:pt x="9195" y="79078"/>
                  </a:lnTo>
                  <a:lnTo>
                    <a:pt x="10883" y="83675"/>
                  </a:lnTo>
                  <a:lnTo>
                    <a:pt x="12009" y="88327"/>
                  </a:lnTo>
                  <a:lnTo>
                    <a:pt x="12760" y="93015"/>
                  </a:lnTo>
                  <a:lnTo>
                    <a:pt x="13260" y="97729"/>
                  </a:lnTo>
                  <a:lnTo>
                    <a:pt x="14387" y="101665"/>
                  </a:lnTo>
                  <a:lnTo>
                    <a:pt x="15933" y="105083"/>
                  </a:lnTo>
                  <a:lnTo>
                    <a:pt x="17757" y="108155"/>
                  </a:lnTo>
                  <a:lnTo>
                    <a:pt x="18973" y="111790"/>
                  </a:lnTo>
                  <a:lnTo>
                    <a:pt x="19784" y="115802"/>
                  </a:lnTo>
                  <a:lnTo>
                    <a:pt x="20325" y="120064"/>
                  </a:lnTo>
                  <a:lnTo>
                    <a:pt x="20684" y="123698"/>
                  </a:lnTo>
                  <a:lnTo>
                    <a:pt x="20925" y="126916"/>
                  </a:lnTo>
                  <a:lnTo>
                    <a:pt x="21085" y="129854"/>
                  </a:lnTo>
                  <a:lnTo>
                    <a:pt x="21985" y="133401"/>
                  </a:lnTo>
                  <a:lnTo>
                    <a:pt x="23380" y="137352"/>
                  </a:lnTo>
                  <a:lnTo>
                    <a:pt x="25103" y="141575"/>
                  </a:lnTo>
                  <a:lnTo>
                    <a:pt x="26251" y="145182"/>
                  </a:lnTo>
                  <a:lnTo>
                    <a:pt x="27017" y="148382"/>
                  </a:lnTo>
                  <a:lnTo>
                    <a:pt x="27868" y="154053"/>
                  </a:lnTo>
                  <a:lnTo>
                    <a:pt x="28247" y="159220"/>
                  </a:lnTo>
                  <a:lnTo>
                    <a:pt x="29140" y="160915"/>
                  </a:lnTo>
                  <a:lnTo>
                    <a:pt x="30531" y="162045"/>
                  </a:lnTo>
                  <a:lnTo>
                    <a:pt x="32251" y="162799"/>
                  </a:lnTo>
                  <a:lnTo>
                    <a:pt x="33398" y="164095"/>
                  </a:lnTo>
                  <a:lnTo>
                    <a:pt x="34163" y="165753"/>
                  </a:lnTo>
                  <a:lnTo>
                    <a:pt x="35014" y="169711"/>
                  </a:lnTo>
                  <a:lnTo>
                    <a:pt x="35390" y="174117"/>
                  </a:lnTo>
                  <a:lnTo>
                    <a:pt x="35675" y="179125"/>
                  </a:lnTo>
                  <a:lnTo>
                    <a:pt x="35693" y="18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59"/>
            <p:cNvSpPr/>
            <p:nvPr/>
          </p:nvSpPr>
          <p:spPr>
            <a:xfrm>
              <a:off x="8258175" y="2443162"/>
              <a:ext cx="171451" cy="14262"/>
            </a:xfrm>
            <a:custGeom>
              <a:avLst/>
              <a:gdLst/>
              <a:ahLst/>
              <a:cxnLst/>
              <a:rect l="0" t="0" r="0" b="0"/>
              <a:pathLst>
                <a:path w="171451" h="14262">
                  <a:moveTo>
                    <a:pt x="0" y="0"/>
                  </a:moveTo>
                  <a:lnTo>
                    <a:pt x="10641" y="0"/>
                  </a:lnTo>
                  <a:lnTo>
                    <a:pt x="13445" y="794"/>
                  </a:lnTo>
                  <a:lnTo>
                    <a:pt x="16901" y="2117"/>
                  </a:lnTo>
                  <a:lnTo>
                    <a:pt x="20791" y="3792"/>
                  </a:lnTo>
                  <a:lnTo>
                    <a:pt x="24179" y="4910"/>
                  </a:lnTo>
                  <a:lnTo>
                    <a:pt x="27233" y="5654"/>
                  </a:lnTo>
                  <a:lnTo>
                    <a:pt x="30060" y="6151"/>
                  </a:lnTo>
                  <a:lnTo>
                    <a:pt x="33533" y="6482"/>
                  </a:lnTo>
                  <a:lnTo>
                    <a:pt x="37437" y="6702"/>
                  </a:lnTo>
                  <a:lnTo>
                    <a:pt x="45214" y="6948"/>
                  </a:lnTo>
                  <a:lnTo>
                    <a:pt x="51315" y="7057"/>
                  </a:lnTo>
                  <a:lnTo>
                    <a:pt x="54848" y="7879"/>
                  </a:lnTo>
                  <a:lnTo>
                    <a:pt x="58790" y="9222"/>
                  </a:lnTo>
                  <a:lnTo>
                    <a:pt x="63006" y="10910"/>
                  </a:lnTo>
                  <a:lnTo>
                    <a:pt x="67403" y="12036"/>
                  </a:lnTo>
                  <a:lnTo>
                    <a:pt x="71923" y="12786"/>
                  </a:lnTo>
                  <a:lnTo>
                    <a:pt x="76524" y="13286"/>
                  </a:lnTo>
                  <a:lnTo>
                    <a:pt x="81178" y="13620"/>
                  </a:lnTo>
                  <a:lnTo>
                    <a:pt x="85869" y="13843"/>
                  </a:lnTo>
                  <a:lnTo>
                    <a:pt x="97938" y="14156"/>
                  </a:lnTo>
                  <a:lnTo>
                    <a:pt x="112921" y="14261"/>
                  </a:lnTo>
                  <a:lnTo>
                    <a:pt x="116555" y="13477"/>
                  </a:lnTo>
                  <a:lnTo>
                    <a:pt x="119771" y="12159"/>
                  </a:lnTo>
                  <a:lnTo>
                    <a:pt x="122711" y="10487"/>
                  </a:lnTo>
                  <a:lnTo>
                    <a:pt x="126257" y="9373"/>
                  </a:lnTo>
                  <a:lnTo>
                    <a:pt x="130209" y="8630"/>
                  </a:lnTo>
                  <a:lnTo>
                    <a:pt x="134431" y="8134"/>
                  </a:lnTo>
                  <a:lnTo>
                    <a:pt x="138038" y="7804"/>
                  </a:lnTo>
                  <a:lnTo>
                    <a:pt x="141238" y="7584"/>
                  </a:lnTo>
                  <a:lnTo>
                    <a:pt x="144165" y="7437"/>
                  </a:lnTo>
                  <a:lnTo>
                    <a:pt x="151649" y="7274"/>
                  </a:lnTo>
                  <a:lnTo>
                    <a:pt x="171450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60"/>
            <p:cNvSpPr/>
            <p:nvPr/>
          </p:nvSpPr>
          <p:spPr>
            <a:xfrm>
              <a:off x="8493918" y="2328862"/>
              <a:ext cx="35720" cy="192882"/>
            </a:xfrm>
            <a:custGeom>
              <a:avLst/>
              <a:gdLst/>
              <a:ahLst/>
              <a:cxnLst/>
              <a:rect l="0" t="0" r="0" b="0"/>
              <a:pathLst>
                <a:path w="35720" h="192882">
                  <a:moveTo>
                    <a:pt x="0" y="0"/>
                  </a:moveTo>
                  <a:lnTo>
                    <a:pt x="0" y="3793"/>
                  </a:lnTo>
                  <a:lnTo>
                    <a:pt x="793" y="9672"/>
                  </a:lnTo>
                  <a:lnTo>
                    <a:pt x="3793" y="28905"/>
                  </a:lnTo>
                  <a:lnTo>
                    <a:pt x="4909" y="37526"/>
                  </a:lnTo>
                  <a:lnTo>
                    <a:pt x="5654" y="44861"/>
                  </a:lnTo>
                  <a:lnTo>
                    <a:pt x="6482" y="56451"/>
                  </a:lnTo>
                  <a:lnTo>
                    <a:pt x="6849" y="64248"/>
                  </a:lnTo>
                  <a:lnTo>
                    <a:pt x="7014" y="72475"/>
                  </a:lnTo>
                  <a:lnTo>
                    <a:pt x="7056" y="76892"/>
                  </a:lnTo>
                  <a:lnTo>
                    <a:pt x="7880" y="81424"/>
                  </a:lnTo>
                  <a:lnTo>
                    <a:pt x="9221" y="86033"/>
                  </a:lnTo>
                  <a:lnTo>
                    <a:pt x="10910" y="90693"/>
                  </a:lnTo>
                  <a:lnTo>
                    <a:pt x="12037" y="95387"/>
                  </a:lnTo>
                  <a:lnTo>
                    <a:pt x="12786" y="100104"/>
                  </a:lnTo>
                  <a:lnTo>
                    <a:pt x="13288" y="104835"/>
                  </a:lnTo>
                  <a:lnTo>
                    <a:pt x="13620" y="108784"/>
                  </a:lnTo>
                  <a:lnTo>
                    <a:pt x="13844" y="112211"/>
                  </a:lnTo>
                  <a:lnTo>
                    <a:pt x="13991" y="115288"/>
                  </a:lnTo>
                  <a:lnTo>
                    <a:pt x="14884" y="118928"/>
                  </a:lnTo>
                  <a:lnTo>
                    <a:pt x="16272" y="122941"/>
                  </a:lnTo>
                  <a:lnTo>
                    <a:pt x="17992" y="127204"/>
                  </a:lnTo>
                  <a:lnTo>
                    <a:pt x="19139" y="131634"/>
                  </a:lnTo>
                  <a:lnTo>
                    <a:pt x="19902" y="136175"/>
                  </a:lnTo>
                  <a:lnTo>
                    <a:pt x="20411" y="140790"/>
                  </a:lnTo>
                  <a:lnTo>
                    <a:pt x="21545" y="144660"/>
                  </a:lnTo>
                  <a:lnTo>
                    <a:pt x="23095" y="148033"/>
                  </a:lnTo>
                  <a:lnTo>
                    <a:pt x="24922" y="151077"/>
                  </a:lnTo>
                  <a:lnTo>
                    <a:pt x="26933" y="154693"/>
                  </a:lnTo>
                  <a:lnTo>
                    <a:pt x="31285" y="162944"/>
                  </a:lnTo>
                  <a:lnTo>
                    <a:pt x="32763" y="166573"/>
                  </a:lnTo>
                  <a:lnTo>
                    <a:pt x="33748" y="169786"/>
                  </a:lnTo>
                  <a:lnTo>
                    <a:pt x="35331" y="176854"/>
                  </a:lnTo>
                  <a:lnTo>
                    <a:pt x="35604" y="181871"/>
                  </a:lnTo>
                  <a:lnTo>
                    <a:pt x="35703" y="187345"/>
                  </a:lnTo>
                  <a:lnTo>
                    <a:pt x="35719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61"/>
            <p:cNvSpPr/>
            <p:nvPr/>
          </p:nvSpPr>
          <p:spPr>
            <a:xfrm>
              <a:off x="8565356" y="2250281"/>
              <a:ext cx="164016" cy="321470"/>
            </a:xfrm>
            <a:custGeom>
              <a:avLst/>
              <a:gdLst/>
              <a:ahLst/>
              <a:cxnLst/>
              <a:rect l="0" t="0" r="0" b="0"/>
              <a:pathLst>
                <a:path w="164016" h="321470">
                  <a:moveTo>
                    <a:pt x="0" y="0"/>
                  </a:moveTo>
                  <a:lnTo>
                    <a:pt x="0" y="3793"/>
                  </a:lnTo>
                  <a:lnTo>
                    <a:pt x="793" y="4909"/>
                  </a:lnTo>
                  <a:lnTo>
                    <a:pt x="2116" y="5654"/>
                  </a:lnTo>
                  <a:lnTo>
                    <a:pt x="6151" y="6849"/>
                  </a:lnTo>
                  <a:lnTo>
                    <a:pt x="10642" y="10849"/>
                  </a:lnTo>
                  <a:lnTo>
                    <a:pt x="13444" y="11995"/>
                  </a:lnTo>
                  <a:lnTo>
                    <a:pt x="16901" y="12759"/>
                  </a:lnTo>
                  <a:lnTo>
                    <a:pt x="20792" y="13269"/>
                  </a:lnTo>
                  <a:lnTo>
                    <a:pt x="24180" y="14402"/>
                  </a:lnTo>
                  <a:lnTo>
                    <a:pt x="27233" y="15951"/>
                  </a:lnTo>
                  <a:lnTo>
                    <a:pt x="30061" y="17778"/>
                  </a:lnTo>
                  <a:lnTo>
                    <a:pt x="33533" y="19789"/>
                  </a:lnTo>
                  <a:lnTo>
                    <a:pt x="41627" y="24141"/>
                  </a:lnTo>
                  <a:lnTo>
                    <a:pt x="55108" y="31054"/>
                  </a:lnTo>
                  <a:lnTo>
                    <a:pt x="66900" y="38958"/>
                  </a:lnTo>
                  <a:lnTo>
                    <a:pt x="103289" y="64675"/>
                  </a:lnTo>
                  <a:lnTo>
                    <a:pt x="117277" y="75660"/>
                  </a:lnTo>
                  <a:lnTo>
                    <a:pt x="127397" y="84571"/>
                  </a:lnTo>
                  <a:lnTo>
                    <a:pt x="134936" y="92100"/>
                  </a:lnTo>
                  <a:lnTo>
                    <a:pt x="141552" y="99499"/>
                  </a:lnTo>
                  <a:lnTo>
                    <a:pt x="147550" y="106814"/>
                  </a:lnTo>
                  <a:lnTo>
                    <a:pt x="153135" y="114072"/>
                  </a:lnTo>
                  <a:lnTo>
                    <a:pt x="156858" y="120498"/>
                  </a:lnTo>
                  <a:lnTo>
                    <a:pt x="159341" y="126369"/>
                  </a:lnTo>
                  <a:lnTo>
                    <a:pt x="160997" y="131871"/>
                  </a:lnTo>
                  <a:lnTo>
                    <a:pt x="162099" y="137126"/>
                  </a:lnTo>
                  <a:lnTo>
                    <a:pt x="162835" y="142218"/>
                  </a:lnTo>
                  <a:lnTo>
                    <a:pt x="163325" y="147199"/>
                  </a:lnTo>
                  <a:lnTo>
                    <a:pt x="163651" y="152901"/>
                  </a:lnTo>
                  <a:lnTo>
                    <a:pt x="164015" y="165587"/>
                  </a:lnTo>
                  <a:lnTo>
                    <a:pt x="163318" y="171510"/>
                  </a:lnTo>
                  <a:lnTo>
                    <a:pt x="162060" y="177047"/>
                  </a:lnTo>
                  <a:lnTo>
                    <a:pt x="160428" y="182325"/>
                  </a:lnTo>
                  <a:lnTo>
                    <a:pt x="159339" y="187431"/>
                  </a:lnTo>
                  <a:lnTo>
                    <a:pt x="158130" y="197338"/>
                  </a:lnTo>
                  <a:lnTo>
                    <a:pt x="157013" y="202996"/>
                  </a:lnTo>
                  <a:lnTo>
                    <a:pt x="155475" y="209149"/>
                  </a:lnTo>
                  <a:lnTo>
                    <a:pt x="153656" y="215633"/>
                  </a:lnTo>
                  <a:lnTo>
                    <a:pt x="151649" y="221543"/>
                  </a:lnTo>
                  <a:lnTo>
                    <a:pt x="149519" y="227070"/>
                  </a:lnTo>
                  <a:lnTo>
                    <a:pt x="147303" y="232343"/>
                  </a:lnTo>
                  <a:lnTo>
                    <a:pt x="145034" y="237445"/>
                  </a:lnTo>
                  <a:lnTo>
                    <a:pt x="140394" y="247347"/>
                  </a:lnTo>
                  <a:lnTo>
                    <a:pt x="126197" y="276198"/>
                  </a:lnTo>
                  <a:lnTo>
                    <a:pt x="123025" y="280176"/>
                  </a:lnTo>
                  <a:lnTo>
                    <a:pt x="119323" y="283621"/>
                  </a:lnTo>
                  <a:lnTo>
                    <a:pt x="115267" y="286712"/>
                  </a:lnTo>
                  <a:lnTo>
                    <a:pt x="111770" y="290360"/>
                  </a:lnTo>
                  <a:lnTo>
                    <a:pt x="108644" y="294379"/>
                  </a:lnTo>
                  <a:lnTo>
                    <a:pt x="105766" y="298647"/>
                  </a:lnTo>
                  <a:lnTo>
                    <a:pt x="103055" y="301492"/>
                  </a:lnTo>
                  <a:lnTo>
                    <a:pt x="100453" y="303388"/>
                  </a:lnTo>
                  <a:lnTo>
                    <a:pt x="95446" y="306289"/>
                  </a:lnTo>
                  <a:lnTo>
                    <a:pt x="90574" y="310224"/>
                  </a:lnTo>
                  <a:lnTo>
                    <a:pt x="88164" y="311591"/>
                  </a:lnTo>
                  <a:lnTo>
                    <a:pt x="83369" y="313110"/>
                  </a:lnTo>
                  <a:lnTo>
                    <a:pt x="81774" y="314308"/>
                  </a:lnTo>
                  <a:lnTo>
                    <a:pt x="80710" y="315901"/>
                  </a:lnTo>
                  <a:lnTo>
                    <a:pt x="78584" y="321460"/>
                  </a:lnTo>
                  <a:lnTo>
                    <a:pt x="78582" y="321463"/>
                  </a:lnTo>
                  <a:lnTo>
                    <a:pt x="78582" y="321465"/>
                  </a:lnTo>
                  <a:lnTo>
                    <a:pt x="78582" y="321466"/>
                  </a:lnTo>
                  <a:lnTo>
                    <a:pt x="78582" y="321468"/>
                  </a:lnTo>
                  <a:lnTo>
                    <a:pt x="71437" y="3214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62"/>
            <p:cNvSpPr/>
            <p:nvPr/>
          </p:nvSpPr>
          <p:spPr>
            <a:xfrm>
              <a:off x="4593432" y="2807493"/>
              <a:ext cx="221456" cy="585789"/>
            </a:xfrm>
            <a:custGeom>
              <a:avLst/>
              <a:gdLst/>
              <a:ahLst/>
              <a:cxnLst/>
              <a:rect l="0" t="0" r="0" b="0"/>
              <a:pathLst>
                <a:path w="221456" h="585789">
                  <a:moveTo>
                    <a:pt x="221455" y="0"/>
                  </a:moveTo>
                  <a:lnTo>
                    <a:pt x="207487" y="0"/>
                  </a:lnTo>
                  <a:lnTo>
                    <a:pt x="201045" y="6151"/>
                  </a:lnTo>
                  <a:lnTo>
                    <a:pt x="198361" y="6703"/>
                  </a:lnTo>
                  <a:lnTo>
                    <a:pt x="196534" y="6850"/>
                  </a:lnTo>
                  <a:lnTo>
                    <a:pt x="194523" y="7742"/>
                  </a:lnTo>
                  <a:lnTo>
                    <a:pt x="187899" y="12789"/>
                  </a:lnTo>
                  <a:lnTo>
                    <a:pt x="183257" y="17061"/>
                  </a:lnTo>
                  <a:lnTo>
                    <a:pt x="180909" y="18518"/>
                  </a:lnTo>
                  <a:lnTo>
                    <a:pt x="176182" y="20137"/>
                  </a:lnTo>
                  <a:lnTo>
                    <a:pt x="169320" y="22973"/>
                  </a:lnTo>
                  <a:lnTo>
                    <a:pt x="165267" y="24841"/>
                  </a:lnTo>
                  <a:lnTo>
                    <a:pt x="158647" y="29032"/>
                  </a:lnTo>
                  <a:lnTo>
                    <a:pt x="155771" y="31261"/>
                  </a:lnTo>
                  <a:lnTo>
                    <a:pt x="150458" y="37971"/>
                  </a:lnTo>
                  <a:lnTo>
                    <a:pt x="145450" y="45451"/>
                  </a:lnTo>
                  <a:lnTo>
                    <a:pt x="140580" y="51422"/>
                  </a:lnTo>
                  <a:lnTo>
                    <a:pt x="137375" y="54125"/>
                  </a:lnTo>
                  <a:lnTo>
                    <a:pt x="133652" y="56721"/>
                  </a:lnTo>
                  <a:lnTo>
                    <a:pt x="129583" y="59245"/>
                  </a:lnTo>
                  <a:lnTo>
                    <a:pt x="122944" y="66283"/>
                  </a:lnTo>
                  <a:lnTo>
                    <a:pt x="117347" y="73910"/>
                  </a:lnTo>
                  <a:lnTo>
                    <a:pt x="112214" y="79945"/>
                  </a:lnTo>
                  <a:lnTo>
                    <a:pt x="107288" y="85273"/>
                  </a:lnTo>
                  <a:lnTo>
                    <a:pt x="101658" y="91081"/>
                  </a:lnTo>
                  <a:lnTo>
                    <a:pt x="84344" y="108519"/>
                  </a:lnTo>
                  <a:lnTo>
                    <a:pt x="79247" y="115208"/>
                  </a:lnTo>
                  <a:lnTo>
                    <a:pt x="65118" y="135341"/>
                  </a:lnTo>
                  <a:lnTo>
                    <a:pt x="59287" y="144202"/>
                  </a:lnTo>
                  <a:lnTo>
                    <a:pt x="54606" y="151698"/>
                  </a:lnTo>
                  <a:lnTo>
                    <a:pt x="50691" y="158282"/>
                  </a:lnTo>
                  <a:lnTo>
                    <a:pt x="44224" y="167714"/>
                  </a:lnTo>
                  <a:lnTo>
                    <a:pt x="38705" y="175346"/>
                  </a:lnTo>
                  <a:lnTo>
                    <a:pt x="33606" y="184030"/>
                  </a:lnTo>
                  <a:lnTo>
                    <a:pt x="28694" y="193180"/>
                  </a:lnTo>
                  <a:lnTo>
                    <a:pt x="19073" y="211991"/>
                  </a:lnTo>
                  <a:lnTo>
                    <a:pt x="16414" y="219366"/>
                  </a:lnTo>
                  <a:lnTo>
                    <a:pt x="15233" y="226084"/>
                  </a:lnTo>
                  <a:lnTo>
                    <a:pt x="13772" y="238791"/>
                  </a:lnTo>
                  <a:lnTo>
                    <a:pt x="8666" y="252610"/>
                  </a:lnTo>
                  <a:lnTo>
                    <a:pt x="2920" y="266759"/>
                  </a:lnTo>
                  <a:lnTo>
                    <a:pt x="865" y="281005"/>
                  </a:lnTo>
                  <a:lnTo>
                    <a:pt x="256" y="295280"/>
                  </a:lnTo>
                  <a:lnTo>
                    <a:pt x="50" y="314326"/>
                  </a:lnTo>
                  <a:lnTo>
                    <a:pt x="0" y="361950"/>
                  </a:lnTo>
                  <a:lnTo>
                    <a:pt x="2116" y="371475"/>
                  </a:lnTo>
                  <a:lnTo>
                    <a:pt x="4909" y="381000"/>
                  </a:lnTo>
                  <a:lnTo>
                    <a:pt x="7274" y="394494"/>
                  </a:lnTo>
                  <a:lnTo>
                    <a:pt x="11856" y="404666"/>
                  </a:lnTo>
                  <a:lnTo>
                    <a:pt x="15923" y="421923"/>
                  </a:lnTo>
                  <a:lnTo>
                    <a:pt x="21915" y="435900"/>
                  </a:lnTo>
                  <a:lnTo>
                    <a:pt x="28718" y="450095"/>
                  </a:lnTo>
                  <a:lnTo>
                    <a:pt x="31052" y="454845"/>
                  </a:lnTo>
                  <a:lnTo>
                    <a:pt x="34194" y="458805"/>
                  </a:lnTo>
                  <a:lnTo>
                    <a:pt x="37877" y="462239"/>
                  </a:lnTo>
                  <a:lnTo>
                    <a:pt x="41919" y="465322"/>
                  </a:lnTo>
                  <a:lnTo>
                    <a:pt x="48528" y="470864"/>
                  </a:lnTo>
                  <a:lnTo>
                    <a:pt x="54905" y="476767"/>
                  </a:lnTo>
                  <a:lnTo>
                    <a:pt x="72738" y="494270"/>
                  </a:lnTo>
                  <a:lnTo>
                    <a:pt x="78101" y="501722"/>
                  </a:lnTo>
                  <a:lnTo>
                    <a:pt x="80642" y="505931"/>
                  </a:lnTo>
                  <a:lnTo>
                    <a:pt x="83923" y="509531"/>
                  </a:lnTo>
                  <a:lnTo>
                    <a:pt x="87699" y="512725"/>
                  </a:lnTo>
                  <a:lnTo>
                    <a:pt x="91802" y="515648"/>
                  </a:lnTo>
                  <a:lnTo>
                    <a:pt x="96127" y="518391"/>
                  </a:lnTo>
                  <a:lnTo>
                    <a:pt x="100596" y="521013"/>
                  </a:lnTo>
                  <a:lnTo>
                    <a:pt x="105164" y="523554"/>
                  </a:lnTo>
                  <a:lnTo>
                    <a:pt x="109003" y="526043"/>
                  </a:lnTo>
                  <a:lnTo>
                    <a:pt x="115385" y="530924"/>
                  </a:lnTo>
                  <a:lnTo>
                    <a:pt x="118991" y="533337"/>
                  </a:lnTo>
                  <a:lnTo>
                    <a:pt x="122983" y="535739"/>
                  </a:lnTo>
                  <a:lnTo>
                    <a:pt x="127233" y="538135"/>
                  </a:lnTo>
                  <a:lnTo>
                    <a:pt x="136187" y="542913"/>
                  </a:lnTo>
                  <a:lnTo>
                    <a:pt x="140797" y="545298"/>
                  </a:lnTo>
                  <a:lnTo>
                    <a:pt x="144664" y="547682"/>
                  </a:lnTo>
                  <a:lnTo>
                    <a:pt x="151078" y="552448"/>
                  </a:lnTo>
                  <a:lnTo>
                    <a:pt x="154694" y="554830"/>
                  </a:lnTo>
                  <a:lnTo>
                    <a:pt x="158691" y="557212"/>
                  </a:lnTo>
                  <a:lnTo>
                    <a:pt x="162943" y="559593"/>
                  </a:lnTo>
                  <a:lnTo>
                    <a:pt x="169785" y="562240"/>
                  </a:lnTo>
                  <a:lnTo>
                    <a:pt x="172721" y="562945"/>
                  </a:lnTo>
                  <a:lnTo>
                    <a:pt x="178100" y="565846"/>
                  </a:lnTo>
                  <a:lnTo>
                    <a:pt x="180646" y="567731"/>
                  </a:lnTo>
                  <a:lnTo>
                    <a:pt x="185590" y="569825"/>
                  </a:lnTo>
                  <a:lnTo>
                    <a:pt x="188020" y="570383"/>
                  </a:lnTo>
                  <a:lnTo>
                    <a:pt x="192837" y="573120"/>
                  </a:lnTo>
                  <a:lnTo>
                    <a:pt x="198604" y="577553"/>
                  </a:lnTo>
                  <a:lnTo>
                    <a:pt x="201510" y="578159"/>
                  </a:lnTo>
                  <a:lnTo>
                    <a:pt x="203396" y="578321"/>
                  </a:lnTo>
                  <a:lnTo>
                    <a:pt x="204653" y="579222"/>
                  </a:lnTo>
                  <a:lnTo>
                    <a:pt x="205491" y="580617"/>
                  </a:lnTo>
                  <a:lnTo>
                    <a:pt x="206050" y="582341"/>
                  </a:lnTo>
                  <a:lnTo>
                    <a:pt x="207216" y="583489"/>
                  </a:lnTo>
                  <a:lnTo>
                    <a:pt x="208788" y="584256"/>
                  </a:lnTo>
                  <a:lnTo>
                    <a:pt x="214311" y="5857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63"/>
            <p:cNvSpPr/>
            <p:nvPr/>
          </p:nvSpPr>
          <p:spPr>
            <a:xfrm>
              <a:off x="4829175" y="3086100"/>
              <a:ext cx="171451" cy="14288"/>
            </a:xfrm>
            <a:custGeom>
              <a:avLst/>
              <a:gdLst/>
              <a:ahLst/>
              <a:cxnLst/>
              <a:rect l="0" t="0" r="0" b="0"/>
              <a:pathLst>
                <a:path w="171451" h="14288">
                  <a:moveTo>
                    <a:pt x="0" y="14287"/>
                  </a:moveTo>
                  <a:lnTo>
                    <a:pt x="62043" y="14287"/>
                  </a:lnTo>
                  <a:lnTo>
                    <a:pt x="66763" y="13493"/>
                  </a:lnTo>
                  <a:lnTo>
                    <a:pt x="71495" y="12170"/>
                  </a:lnTo>
                  <a:lnTo>
                    <a:pt x="76239" y="10495"/>
                  </a:lnTo>
                  <a:lnTo>
                    <a:pt x="80988" y="9377"/>
                  </a:lnTo>
                  <a:lnTo>
                    <a:pt x="85742" y="8633"/>
                  </a:lnTo>
                  <a:lnTo>
                    <a:pt x="90499" y="8136"/>
                  </a:lnTo>
                  <a:lnTo>
                    <a:pt x="96052" y="7805"/>
                  </a:lnTo>
                  <a:lnTo>
                    <a:pt x="108571" y="7437"/>
                  </a:lnTo>
                  <a:lnTo>
                    <a:pt x="129006" y="7230"/>
                  </a:lnTo>
                  <a:lnTo>
                    <a:pt x="135217" y="6408"/>
                  </a:lnTo>
                  <a:lnTo>
                    <a:pt x="140944" y="5065"/>
                  </a:lnTo>
                  <a:lnTo>
                    <a:pt x="146350" y="3377"/>
                  </a:lnTo>
                  <a:lnTo>
                    <a:pt x="151541" y="2251"/>
                  </a:lnTo>
                  <a:lnTo>
                    <a:pt x="156590" y="1501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64"/>
            <p:cNvSpPr/>
            <p:nvPr/>
          </p:nvSpPr>
          <p:spPr>
            <a:xfrm>
              <a:off x="5158118" y="2929271"/>
              <a:ext cx="171013" cy="312873"/>
            </a:xfrm>
            <a:custGeom>
              <a:avLst/>
              <a:gdLst/>
              <a:ahLst/>
              <a:cxnLst/>
              <a:rect l="0" t="0" r="0" b="0"/>
              <a:pathLst>
                <a:path w="171013" h="312873">
                  <a:moveTo>
                    <a:pt x="56819" y="63960"/>
                  </a:moveTo>
                  <a:lnTo>
                    <a:pt x="64403" y="52583"/>
                  </a:lnTo>
                  <a:lnTo>
                    <a:pt x="68128" y="44881"/>
                  </a:lnTo>
                  <a:lnTo>
                    <a:pt x="70224" y="36082"/>
                  </a:lnTo>
                  <a:lnTo>
                    <a:pt x="70932" y="29790"/>
                  </a:lnTo>
                  <a:lnTo>
                    <a:pt x="70196" y="29273"/>
                  </a:lnTo>
                  <a:lnTo>
                    <a:pt x="67263" y="28700"/>
                  </a:lnTo>
                  <a:lnTo>
                    <a:pt x="63313" y="26328"/>
                  </a:lnTo>
                  <a:lnTo>
                    <a:pt x="61148" y="24585"/>
                  </a:lnTo>
                  <a:lnTo>
                    <a:pt x="59705" y="24216"/>
                  </a:lnTo>
                  <a:lnTo>
                    <a:pt x="58743" y="24764"/>
                  </a:lnTo>
                  <a:lnTo>
                    <a:pt x="58101" y="25923"/>
                  </a:lnTo>
                  <a:lnTo>
                    <a:pt x="56881" y="26696"/>
                  </a:lnTo>
                  <a:lnTo>
                    <a:pt x="53406" y="27554"/>
                  </a:lnTo>
                  <a:lnTo>
                    <a:pt x="49217" y="30053"/>
                  </a:lnTo>
                  <a:lnTo>
                    <a:pt x="43915" y="33809"/>
                  </a:lnTo>
                  <a:lnTo>
                    <a:pt x="40279" y="35922"/>
                  </a:lnTo>
                  <a:lnTo>
                    <a:pt x="36268" y="38124"/>
                  </a:lnTo>
                  <a:lnTo>
                    <a:pt x="32800" y="39592"/>
                  </a:lnTo>
                  <a:lnTo>
                    <a:pt x="29693" y="40571"/>
                  </a:lnTo>
                  <a:lnTo>
                    <a:pt x="26829" y="41224"/>
                  </a:lnTo>
                  <a:lnTo>
                    <a:pt x="21529" y="44066"/>
                  </a:lnTo>
                  <a:lnTo>
                    <a:pt x="16528" y="47974"/>
                  </a:lnTo>
                  <a:lnTo>
                    <a:pt x="11660" y="52357"/>
                  </a:lnTo>
                  <a:lnTo>
                    <a:pt x="10044" y="54637"/>
                  </a:lnTo>
                  <a:lnTo>
                    <a:pt x="6977" y="61638"/>
                  </a:lnTo>
                  <a:lnTo>
                    <a:pt x="2187" y="68740"/>
                  </a:lnTo>
                  <a:lnTo>
                    <a:pt x="789" y="73493"/>
                  </a:lnTo>
                  <a:lnTo>
                    <a:pt x="0" y="80631"/>
                  </a:lnTo>
                  <a:lnTo>
                    <a:pt x="1933" y="87509"/>
                  </a:lnTo>
                  <a:lnTo>
                    <a:pt x="4644" y="95064"/>
                  </a:lnTo>
                  <a:lnTo>
                    <a:pt x="5849" y="101067"/>
                  </a:lnTo>
                  <a:lnTo>
                    <a:pt x="8501" y="106381"/>
                  </a:lnTo>
                  <a:lnTo>
                    <a:pt x="12325" y="111389"/>
                  </a:lnTo>
                  <a:lnTo>
                    <a:pt x="16671" y="116260"/>
                  </a:lnTo>
                  <a:lnTo>
                    <a:pt x="21248" y="121071"/>
                  </a:lnTo>
                  <a:lnTo>
                    <a:pt x="23580" y="123465"/>
                  </a:lnTo>
                  <a:lnTo>
                    <a:pt x="26723" y="125855"/>
                  </a:lnTo>
                  <a:lnTo>
                    <a:pt x="30404" y="128242"/>
                  </a:lnTo>
                  <a:lnTo>
                    <a:pt x="34447" y="130627"/>
                  </a:lnTo>
                  <a:lnTo>
                    <a:pt x="38729" y="133805"/>
                  </a:lnTo>
                  <a:lnTo>
                    <a:pt x="43171" y="137511"/>
                  </a:lnTo>
                  <a:lnTo>
                    <a:pt x="51547" y="145068"/>
                  </a:lnTo>
                  <a:lnTo>
                    <a:pt x="57915" y="151072"/>
                  </a:lnTo>
                  <a:lnTo>
                    <a:pt x="61519" y="153785"/>
                  </a:lnTo>
                  <a:lnTo>
                    <a:pt x="65508" y="156387"/>
                  </a:lnTo>
                  <a:lnTo>
                    <a:pt x="69755" y="158916"/>
                  </a:lnTo>
                  <a:lnTo>
                    <a:pt x="74175" y="161395"/>
                  </a:lnTo>
                  <a:lnTo>
                    <a:pt x="83317" y="166266"/>
                  </a:lnTo>
                  <a:lnTo>
                    <a:pt x="87185" y="168677"/>
                  </a:lnTo>
                  <a:lnTo>
                    <a:pt x="90556" y="171078"/>
                  </a:lnTo>
                  <a:lnTo>
                    <a:pt x="93598" y="173472"/>
                  </a:lnTo>
                  <a:lnTo>
                    <a:pt x="97213" y="175861"/>
                  </a:lnTo>
                  <a:lnTo>
                    <a:pt x="101212" y="178249"/>
                  </a:lnTo>
                  <a:lnTo>
                    <a:pt x="105464" y="180633"/>
                  </a:lnTo>
                  <a:lnTo>
                    <a:pt x="109887" y="183811"/>
                  </a:lnTo>
                  <a:lnTo>
                    <a:pt x="114422" y="187517"/>
                  </a:lnTo>
                  <a:lnTo>
                    <a:pt x="119034" y="191575"/>
                  </a:lnTo>
                  <a:lnTo>
                    <a:pt x="123695" y="195074"/>
                  </a:lnTo>
                  <a:lnTo>
                    <a:pt x="128390" y="198200"/>
                  </a:lnTo>
                  <a:lnTo>
                    <a:pt x="133109" y="201079"/>
                  </a:lnTo>
                  <a:lnTo>
                    <a:pt x="137047" y="204585"/>
                  </a:lnTo>
                  <a:lnTo>
                    <a:pt x="140466" y="208510"/>
                  </a:lnTo>
                  <a:lnTo>
                    <a:pt x="143540" y="212714"/>
                  </a:lnTo>
                  <a:lnTo>
                    <a:pt x="146383" y="216311"/>
                  </a:lnTo>
                  <a:lnTo>
                    <a:pt x="151659" y="222423"/>
                  </a:lnTo>
                  <a:lnTo>
                    <a:pt x="153383" y="225959"/>
                  </a:lnTo>
                  <a:lnTo>
                    <a:pt x="155298" y="234120"/>
                  </a:lnTo>
                  <a:lnTo>
                    <a:pt x="158266" y="240922"/>
                  </a:lnTo>
                  <a:lnTo>
                    <a:pt x="160170" y="243847"/>
                  </a:lnTo>
                  <a:lnTo>
                    <a:pt x="162283" y="251331"/>
                  </a:lnTo>
                  <a:lnTo>
                    <a:pt x="163223" y="259154"/>
                  </a:lnTo>
                  <a:lnTo>
                    <a:pt x="163640" y="265278"/>
                  </a:lnTo>
                  <a:lnTo>
                    <a:pt x="161709" y="272762"/>
                  </a:lnTo>
                  <a:lnTo>
                    <a:pt x="158999" y="280585"/>
                  </a:lnTo>
                  <a:lnTo>
                    <a:pt x="157794" y="286709"/>
                  </a:lnTo>
                  <a:lnTo>
                    <a:pt x="155886" y="289453"/>
                  </a:lnTo>
                  <a:lnTo>
                    <a:pt x="153026" y="292076"/>
                  </a:lnTo>
                  <a:lnTo>
                    <a:pt x="149532" y="294619"/>
                  </a:lnTo>
                  <a:lnTo>
                    <a:pt x="146409" y="297107"/>
                  </a:lnTo>
                  <a:lnTo>
                    <a:pt x="143532" y="299560"/>
                  </a:lnTo>
                  <a:lnTo>
                    <a:pt x="140822" y="301989"/>
                  </a:lnTo>
                  <a:lnTo>
                    <a:pt x="138221" y="303609"/>
                  </a:lnTo>
                  <a:lnTo>
                    <a:pt x="133214" y="305408"/>
                  </a:lnTo>
                  <a:lnTo>
                    <a:pt x="128344" y="308324"/>
                  </a:lnTo>
                  <a:lnTo>
                    <a:pt x="125932" y="310213"/>
                  </a:lnTo>
                  <a:lnTo>
                    <a:pt x="122738" y="311473"/>
                  </a:lnTo>
                  <a:lnTo>
                    <a:pt x="119022" y="312312"/>
                  </a:lnTo>
                  <a:lnTo>
                    <a:pt x="114956" y="312872"/>
                  </a:lnTo>
                  <a:lnTo>
                    <a:pt x="111452" y="312451"/>
                  </a:lnTo>
                  <a:lnTo>
                    <a:pt x="108322" y="311377"/>
                  </a:lnTo>
                  <a:lnTo>
                    <a:pt x="105442" y="309867"/>
                  </a:lnTo>
                  <a:lnTo>
                    <a:pt x="101934" y="308860"/>
                  </a:lnTo>
                  <a:lnTo>
                    <a:pt x="98008" y="308190"/>
                  </a:lnTo>
                  <a:lnTo>
                    <a:pt x="93803" y="307742"/>
                  </a:lnTo>
                  <a:lnTo>
                    <a:pt x="90206" y="306650"/>
                  </a:lnTo>
                  <a:lnTo>
                    <a:pt x="87015" y="305128"/>
                  </a:lnTo>
                  <a:lnTo>
                    <a:pt x="84093" y="303320"/>
                  </a:lnTo>
                  <a:lnTo>
                    <a:pt x="81352" y="301321"/>
                  </a:lnTo>
                  <a:lnTo>
                    <a:pt x="76189" y="296983"/>
                  </a:lnTo>
                  <a:lnTo>
                    <a:pt x="71248" y="292409"/>
                  </a:lnTo>
                  <a:lnTo>
                    <a:pt x="64005" y="285371"/>
                  </a:lnTo>
                  <a:lnTo>
                    <a:pt x="54446" y="275882"/>
                  </a:lnTo>
                  <a:lnTo>
                    <a:pt x="52855" y="273504"/>
                  </a:lnTo>
                  <a:lnTo>
                    <a:pt x="51089" y="268745"/>
                  </a:lnTo>
                  <a:lnTo>
                    <a:pt x="52205" y="261602"/>
                  </a:lnTo>
                  <a:lnTo>
                    <a:pt x="54537" y="251284"/>
                  </a:lnTo>
                  <a:lnTo>
                    <a:pt x="57678" y="238849"/>
                  </a:lnTo>
                  <a:lnTo>
                    <a:pt x="61361" y="228971"/>
                  </a:lnTo>
                  <a:lnTo>
                    <a:pt x="65403" y="220798"/>
                  </a:lnTo>
                  <a:lnTo>
                    <a:pt x="69686" y="213763"/>
                  </a:lnTo>
                  <a:lnTo>
                    <a:pt x="73334" y="207485"/>
                  </a:lnTo>
                  <a:lnTo>
                    <a:pt x="79505" y="196276"/>
                  </a:lnTo>
                  <a:lnTo>
                    <a:pt x="83056" y="190271"/>
                  </a:lnTo>
                  <a:lnTo>
                    <a:pt x="91233" y="177248"/>
                  </a:lnTo>
                  <a:lnTo>
                    <a:pt x="95638" y="171235"/>
                  </a:lnTo>
                  <a:lnTo>
                    <a:pt x="100159" y="165640"/>
                  </a:lnTo>
                  <a:lnTo>
                    <a:pt x="104763" y="160321"/>
                  </a:lnTo>
                  <a:lnTo>
                    <a:pt x="108625" y="155188"/>
                  </a:lnTo>
                  <a:lnTo>
                    <a:pt x="111994" y="150179"/>
                  </a:lnTo>
                  <a:lnTo>
                    <a:pt x="115033" y="145252"/>
                  </a:lnTo>
                  <a:lnTo>
                    <a:pt x="117854" y="140380"/>
                  </a:lnTo>
                  <a:lnTo>
                    <a:pt x="123103" y="130732"/>
                  </a:lnTo>
                  <a:lnTo>
                    <a:pt x="126409" y="125937"/>
                  </a:lnTo>
                  <a:lnTo>
                    <a:pt x="130199" y="121153"/>
                  </a:lnTo>
                  <a:lnTo>
                    <a:pt x="134314" y="116376"/>
                  </a:lnTo>
                  <a:lnTo>
                    <a:pt x="137851" y="111605"/>
                  </a:lnTo>
                  <a:lnTo>
                    <a:pt x="141002" y="106835"/>
                  </a:lnTo>
                  <a:lnTo>
                    <a:pt x="143897" y="102068"/>
                  </a:lnTo>
                  <a:lnTo>
                    <a:pt x="147415" y="97303"/>
                  </a:lnTo>
                  <a:lnTo>
                    <a:pt x="151348" y="92539"/>
                  </a:lnTo>
                  <a:lnTo>
                    <a:pt x="155556" y="87775"/>
                  </a:lnTo>
                  <a:lnTo>
                    <a:pt x="158363" y="83011"/>
                  </a:lnTo>
                  <a:lnTo>
                    <a:pt x="161480" y="73486"/>
                  </a:lnTo>
                  <a:lnTo>
                    <a:pt x="164983" y="66077"/>
                  </a:lnTo>
                  <a:lnTo>
                    <a:pt x="167029" y="62990"/>
                  </a:lnTo>
                  <a:lnTo>
                    <a:pt x="169301" y="55327"/>
                  </a:lnTo>
                  <a:lnTo>
                    <a:pt x="170311" y="47423"/>
                  </a:lnTo>
                  <a:lnTo>
                    <a:pt x="170879" y="37717"/>
                  </a:lnTo>
                  <a:lnTo>
                    <a:pt x="171012" y="29542"/>
                  </a:lnTo>
                  <a:lnTo>
                    <a:pt x="170254" y="25934"/>
                  </a:lnTo>
                  <a:lnTo>
                    <a:pt x="167295" y="19807"/>
                  </a:lnTo>
                  <a:lnTo>
                    <a:pt x="163333" y="14438"/>
                  </a:lnTo>
                  <a:lnTo>
                    <a:pt x="161166" y="11895"/>
                  </a:lnTo>
                  <a:lnTo>
                    <a:pt x="158928" y="10200"/>
                  </a:lnTo>
                  <a:lnTo>
                    <a:pt x="154324" y="8317"/>
                  </a:lnTo>
                  <a:lnTo>
                    <a:pt x="149631" y="5363"/>
                  </a:lnTo>
                  <a:lnTo>
                    <a:pt x="147268" y="3464"/>
                  </a:lnTo>
                  <a:lnTo>
                    <a:pt x="144107" y="2198"/>
                  </a:lnTo>
                  <a:lnTo>
                    <a:pt x="140410" y="1354"/>
                  </a:lnTo>
                  <a:lnTo>
                    <a:pt x="136359" y="792"/>
                  </a:lnTo>
                  <a:lnTo>
                    <a:pt x="132864" y="417"/>
                  </a:lnTo>
                  <a:lnTo>
                    <a:pt x="129740" y="166"/>
                  </a:lnTo>
                  <a:lnTo>
                    <a:pt x="126865" y="0"/>
                  </a:lnTo>
                  <a:lnTo>
                    <a:pt x="124153" y="682"/>
                  </a:lnTo>
                  <a:lnTo>
                    <a:pt x="119025" y="3558"/>
                  </a:lnTo>
                  <a:lnTo>
                    <a:pt x="114099" y="5364"/>
                  </a:lnTo>
                  <a:lnTo>
                    <a:pt x="106825" y="68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65"/>
            <p:cNvSpPr/>
            <p:nvPr/>
          </p:nvSpPr>
          <p:spPr>
            <a:xfrm>
              <a:off x="5443537" y="3036093"/>
              <a:ext cx="171451" cy="214314"/>
            </a:xfrm>
            <a:custGeom>
              <a:avLst/>
              <a:gdLst/>
              <a:ahLst/>
              <a:cxnLst/>
              <a:rect l="0" t="0" r="0" b="0"/>
              <a:pathLst>
                <a:path w="171451" h="214314">
                  <a:moveTo>
                    <a:pt x="0" y="0"/>
                  </a:moveTo>
                  <a:lnTo>
                    <a:pt x="3793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151" y="3793"/>
                  </a:lnTo>
                  <a:lnTo>
                    <a:pt x="8819" y="7771"/>
                  </a:lnTo>
                  <a:lnTo>
                    <a:pt x="12652" y="12186"/>
                  </a:lnTo>
                  <a:lnTo>
                    <a:pt x="17000" y="16793"/>
                  </a:lnTo>
                  <a:lnTo>
                    <a:pt x="18477" y="19133"/>
                  </a:lnTo>
                  <a:lnTo>
                    <a:pt x="20119" y="23849"/>
                  </a:lnTo>
                  <a:lnTo>
                    <a:pt x="21350" y="27013"/>
                  </a:lnTo>
                  <a:lnTo>
                    <a:pt x="22964" y="30708"/>
                  </a:lnTo>
                  <a:lnTo>
                    <a:pt x="24835" y="34760"/>
                  </a:lnTo>
                  <a:lnTo>
                    <a:pt x="29030" y="41378"/>
                  </a:lnTo>
                  <a:lnTo>
                    <a:pt x="31259" y="44255"/>
                  </a:lnTo>
                  <a:lnTo>
                    <a:pt x="35921" y="51728"/>
                  </a:lnTo>
                  <a:lnTo>
                    <a:pt x="49567" y="74849"/>
                  </a:lnTo>
                  <a:lnTo>
                    <a:pt x="56064" y="84824"/>
                  </a:lnTo>
                  <a:lnTo>
                    <a:pt x="61982" y="93062"/>
                  </a:lnTo>
                  <a:lnTo>
                    <a:pt x="67514" y="100141"/>
                  </a:lnTo>
                  <a:lnTo>
                    <a:pt x="72791" y="106448"/>
                  </a:lnTo>
                  <a:lnTo>
                    <a:pt x="77896" y="112240"/>
                  </a:lnTo>
                  <a:lnTo>
                    <a:pt x="87802" y="122910"/>
                  </a:lnTo>
                  <a:lnTo>
                    <a:pt x="97496" y="132943"/>
                  </a:lnTo>
                  <a:lnTo>
                    <a:pt x="102304" y="137048"/>
                  </a:lnTo>
                  <a:lnTo>
                    <a:pt x="107096" y="140578"/>
                  </a:lnTo>
                  <a:lnTo>
                    <a:pt x="111879" y="143725"/>
                  </a:lnTo>
                  <a:lnTo>
                    <a:pt x="115860" y="147410"/>
                  </a:lnTo>
                  <a:lnTo>
                    <a:pt x="119309" y="151455"/>
                  </a:lnTo>
                  <a:lnTo>
                    <a:pt x="122402" y="155739"/>
                  </a:lnTo>
                  <a:lnTo>
                    <a:pt x="124464" y="159388"/>
                  </a:lnTo>
                  <a:lnTo>
                    <a:pt x="126755" y="165560"/>
                  </a:lnTo>
                  <a:lnTo>
                    <a:pt x="128954" y="168317"/>
                  </a:lnTo>
                  <a:lnTo>
                    <a:pt x="132006" y="170949"/>
                  </a:lnTo>
                  <a:lnTo>
                    <a:pt x="135629" y="173497"/>
                  </a:lnTo>
                  <a:lnTo>
                    <a:pt x="138838" y="176784"/>
                  </a:lnTo>
                  <a:lnTo>
                    <a:pt x="141772" y="180562"/>
                  </a:lnTo>
                  <a:lnTo>
                    <a:pt x="144520" y="184669"/>
                  </a:lnTo>
                  <a:lnTo>
                    <a:pt x="147575" y="191348"/>
                  </a:lnTo>
                  <a:lnTo>
                    <a:pt x="148390" y="194241"/>
                  </a:lnTo>
                  <a:lnTo>
                    <a:pt x="150520" y="196963"/>
                  </a:lnTo>
                  <a:lnTo>
                    <a:pt x="153528" y="199571"/>
                  </a:lnTo>
                  <a:lnTo>
                    <a:pt x="162177" y="205668"/>
                  </a:lnTo>
                  <a:lnTo>
                    <a:pt x="165477" y="208619"/>
                  </a:lnTo>
                  <a:lnTo>
                    <a:pt x="17145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66"/>
            <p:cNvSpPr/>
            <p:nvPr/>
          </p:nvSpPr>
          <p:spPr>
            <a:xfrm>
              <a:off x="5450681" y="3064668"/>
              <a:ext cx="164307" cy="157164"/>
            </a:xfrm>
            <a:custGeom>
              <a:avLst/>
              <a:gdLst/>
              <a:ahLst/>
              <a:cxnLst/>
              <a:rect l="0" t="0" r="0" b="0"/>
              <a:pathLst>
                <a:path w="164307" h="157164">
                  <a:moveTo>
                    <a:pt x="164306" y="0"/>
                  </a:moveTo>
                  <a:lnTo>
                    <a:pt x="157249" y="0"/>
                  </a:lnTo>
                  <a:lnTo>
                    <a:pt x="157188" y="3793"/>
                  </a:lnTo>
                  <a:lnTo>
                    <a:pt x="156386" y="5703"/>
                  </a:lnTo>
                  <a:lnTo>
                    <a:pt x="153378" y="9943"/>
                  </a:lnTo>
                  <a:lnTo>
                    <a:pt x="149395" y="14474"/>
                  </a:lnTo>
                  <a:lnTo>
                    <a:pt x="147221" y="16793"/>
                  </a:lnTo>
                  <a:lnTo>
                    <a:pt x="144185" y="19133"/>
                  </a:lnTo>
                  <a:lnTo>
                    <a:pt x="140574" y="21487"/>
                  </a:lnTo>
                  <a:lnTo>
                    <a:pt x="136579" y="23849"/>
                  </a:lnTo>
                  <a:lnTo>
                    <a:pt x="133121" y="27013"/>
                  </a:lnTo>
                  <a:lnTo>
                    <a:pt x="130022" y="30708"/>
                  </a:lnTo>
                  <a:lnTo>
                    <a:pt x="127163" y="34760"/>
                  </a:lnTo>
                  <a:lnTo>
                    <a:pt x="122875" y="39048"/>
                  </a:lnTo>
                  <a:lnTo>
                    <a:pt x="117636" y="43495"/>
                  </a:lnTo>
                  <a:lnTo>
                    <a:pt x="111760" y="48047"/>
                  </a:lnTo>
                  <a:lnTo>
                    <a:pt x="106257" y="52669"/>
                  </a:lnTo>
                  <a:lnTo>
                    <a:pt x="101001" y="57337"/>
                  </a:lnTo>
                  <a:lnTo>
                    <a:pt x="90927" y="66758"/>
                  </a:lnTo>
                  <a:lnTo>
                    <a:pt x="71524" y="85742"/>
                  </a:lnTo>
                  <a:lnTo>
                    <a:pt x="66733" y="90499"/>
                  </a:lnTo>
                  <a:lnTo>
                    <a:pt x="62745" y="95257"/>
                  </a:lnTo>
                  <a:lnTo>
                    <a:pt x="59293" y="100018"/>
                  </a:lnTo>
                  <a:lnTo>
                    <a:pt x="56197" y="104779"/>
                  </a:lnTo>
                  <a:lnTo>
                    <a:pt x="53340" y="109540"/>
                  </a:lnTo>
                  <a:lnTo>
                    <a:pt x="50641" y="114302"/>
                  </a:lnTo>
                  <a:lnTo>
                    <a:pt x="48048" y="119064"/>
                  </a:lnTo>
                  <a:lnTo>
                    <a:pt x="44732" y="123032"/>
                  </a:lnTo>
                  <a:lnTo>
                    <a:pt x="40933" y="126472"/>
                  </a:lnTo>
                  <a:lnTo>
                    <a:pt x="36814" y="129559"/>
                  </a:lnTo>
                  <a:lnTo>
                    <a:pt x="33273" y="132410"/>
                  </a:lnTo>
                  <a:lnTo>
                    <a:pt x="30120" y="135105"/>
                  </a:lnTo>
                  <a:lnTo>
                    <a:pt x="27224" y="137695"/>
                  </a:lnTo>
                  <a:lnTo>
                    <a:pt x="21889" y="142689"/>
                  </a:lnTo>
                  <a:lnTo>
                    <a:pt x="19356" y="145133"/>
                  </a:lnTo>
                  <a:lnTo>
                    <a:pt x="16872" y="146762"/>
                  </a:lnTo>
                  <a:lnTo>
                    <a:pt x="11997" y="148571"/>
                  </a:lnTo>
                  <a:lnTo>
                    <a:pt x="7183" y="149375"/>
                  </a:lnTo>
                  <a:lnTo>
                    <a:pt x="4789" y="149590"/>
                  </a:lnTo>
                  <a:lnTo>
                    <a:pt x="3193" y="150527"/>
                  </a:lnTo>
                  <a:lnTo>
                    <a:pt x="2129" y="151945"/>
                  </a:lnTo>
                  <a:lnTo>
                    <a:pt x="0" y="1571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67"/>
            <p:cNvSpPr/>
            <p:nvPr/>
          </p:nvSpPr>
          <p:spPr>
            <a:xfrm>
              <a:off x="5936456" y="3057525"/>
              <a:ext cx="28576" cy="128588"/>
            </a:xfrm>
            <a:custGeom>
              <a:avLst/>
              <a:gdLst/>
              <a:ahLst/>
              <a:cxnLst/>
              <a:rect l="0" t="0" r="0" b="0"/>
              <a:pathLst>
                <a:path w="28576" h="128588">
                  <a:moveTo>
                    <a:pt x="0" y="0"/>
                  </a:moveTo>
                  <a:lnTo>
                    <a:pt x="7585" y="18961"/>
                  </a:lnTo>
                  <a:lnTo>
                    <a:pt x="9819" y="25341"/>
                  </a:lnTo>
                  <a:lnTo>
                    <a:pt x="11308" y="30387"/>
                  </a:lnTo>
                  <a:lnTo>
                    <a:pt x="12301" y="34546"/>
                  </a:lnTo>
                  <a:lnTo>
                    <a:pt x="13757" y="38905"/>
                  </a:lnTo>
                  <a:lnTo>
                    <a:pt x="15521" y="43399"/>
                  </a:lnTo>
                  <a:lnTo>
                    <a:pt x="17492" y="47983"/>
                  </a:lnTo>
                  <a:lnTo>
                    <a:pt x="18804" y="52626"/>
                  </a:lnTo>
                  <a:lnTo>
                    <a:pt x="19680" y="57309"/>
                  </a:lnTo>
                  <a:lnTo>
                    <a:pt x="20264" y="62018"/>
                  </a:lnTo>
                  <a:lnTo>
                    <a:pt x="20653" y="66745"/>
                  </a:lnTo>
                  <a:lnTo>
                    <a:pt x="20912" y="71484"/>
                  </a:lnTo>
                  <a:lnTo>
                    <a:pt x="21086" y="76231"/>
                  </a:lnTo>
                  <a:lnTo>
                    <a:pt x="21994" y="80189"/>
                  </a:lnTo>
                  <a:lnTo>
                    <a:pt x="23394" y="83622"/>
                  </a:lnTo>
                  <a:lnTo>
                    <a:pt x="25121" y="86704"/>
                  </a:lnTo>
                  <a:lnTo>
                    <a:pt x="26273" y="89553"/>
                  </a:lnTo>
                  <a:lnTo>
                    <a:pt x="27040" y="92245"/>
                  </a:lnTo>
                  <a:lnTo>
                    <a:pt x="27552" y="94834"/>
                  </a:lnTo>
                  <a:lnTo>
                    <a:pt x="27893" y="98148"/>
                  </a:lnTo>
                  <a:lnTo>
                    <a:pt x="28120" y="101944"/>
                  </a:lnTo>
                  <a:lnTo>
                    <a:pt x="28372" y="109602"/>
                  </a:lnTo>
                  <a:lnTo>
                    <a:pt x="28548" y="119727"/>
                  </a:lnTo>
                  <a:lnTo>
                    <a:pt x="28575" y="1285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68"/>
            <p:cNvSpPr/>
            <p:nvPr/>
          </p:nvSpPr>
          <p:spPr>
            <a:xfrm>
              <a:off x="5822156" y="3136106"/>
              <a:ext cx="200026" cy="7145"/>
            </a:xfrm>
            <a:custGeom>
              <a:avLst/>
              <a:gdLst/>
              <a:ahLst/>
              <a:cxnLst/>
              <a:rect l="0" t="0" r="0" b="0"/>
              <a:pathLst>
                <a:path w="200026" h="7145">
                  <a:moveTo>
                    <a:pt x="0" y="7144"/>
                  </a:moveTo>
                  <a:lnTo>
                    <a:pt x="30000" y="7144"/>
                  </a:lnTo>
                  <a:lnTo>
                    <a:pt x="33493" y="6350"/>
                  </a:lnTo>
                  <a:lnTo>
                    <a:pt x="37410" y="5027"/>
                  </a:lnTo>
                  <a:lnTo>
                    <a:pt x="41609" y="3351"/>
                  </a:lnTo>
                  <a:lnTo>
                    <a:pt x="45996" y="2234"/>
                  </a:lnTo>
                  <a:lnTo>
                    <a:pt x="50507" y="1489"/>
                  </a:lnTo>
                  <a:lnTo>
                    <a:pt x="55102" y="993"/>
                  </a:lnTo>
                  <a:lnTo>
                    <a:pt x="59754" y="662"/>
                  </a:lnTo>
                  <a:lnTo>
                    <a:pt x="64442" y="441"/>
                  </a:lnTo>
                  <a:lnTo>
                    <a:pt x="74678" y="196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69"/>
            <p:cNvSpPr/>
            <p:nvPr/>
          </p:nvSpPr>
          <p:spPr>
            <a:xfrm>
              <a:off x="6179372" y="2978943"/>
              <a:ext cx="214285" cy="128581"/>
            </a:xfrm>
            <a:custGeom>
              <a:avLst/>
              <a:gdLst/>
              <a:ahLst/>
              <a:cxnLst/>
              <a:rect l="0" t="0" r="0" b="0"/>
              <a:pathLst>
                <a:path w="214285" h="128581">
                  <a:moveTo>
                    <a:pt x="35690" y="0"/>
                  </a:moveTo>
                  <a:lnTo>
                    <a:pt x="45634" y="9943"/>
                  </a:lnTo>
                  <a:lnTo>
                    <a:pt x="47081" y="12185"/>
                  </a:lnTo>
                  <a:lnTo>
                    <a:pt x="48047" y="14474"/>
                  </a:lnTo>
                  <a:lnTo>
                    <a:pt x="48690" y="16793"/>
                  </a:lnTo>
                  <a:lnTo>
                    <a:pt x="48325" y="19133"/>
                  </a:lnTo>
                  <a:lnTo>
                    <a:pt x="47289" y="21487"/>
                  </a:lnTo>
                  <a:lnTo>
                    <a:pt x="45804" y="23849"/>
                  </a:lnTo>
                  <a:lnTo>
                    <a:pt x="44814" y="27013"/>
                  </a:lnTo>
                  <a:lnTo>
                    <a:pt x="44155" y="30708"/>
                  </a:lnTo>
                  <a:lnTo>
                    <a:pt x="43714" y="34760"/>
                  </a:lnTo>
                  <a:lnTo>
                    <a:pt x="42627" y="38254"/>
                  </a:lnTo>
                  <a:lnTo>
                    <a:pt x="41108" y="41378"/>
                  </a:lnTo>
                  <a:lnTo>
                    <a:pt x="39303" y="44254"/>
                  </a:lnTo>
                  <a:lnTo>
                    <a:pt x="38098" y="47759"/>
                  </a:lnTo>
                  <a:lnTo>
                    <a:pt x="37296" y="51683"/>
                  </a:lnTo>
                  <a:lnTo>
                    <a:pt x="36761" y="55887"/>
                  </a:lnTo>
                  <a:lnTo>
                    <a:pt x="35610" y="60277"/>
                  </a:lnTo>
                  <a:lnTo>
                    <a:pt x="34049" y="64790"/>
                  </a:lnTo>
                  <a:lnTo>
                    <a:pt x="32215" y="69388"/>
                  </a:lnTo>
                  <a:lnTo>
                    <a:pt x="30198" y="73246"/>
                  </a:lnTo>
                  <a:lnTo>
                    <a:pt x="28060" y="76612"/>
                  </a:lnTo>
                  <a:lnTo>
                    <a:pt x="25842" y="79649"/>
                  </a:lnTo>
                  <a:lnTo>
                    <a:pt x="23567" y="83262"/>
                  </a:lnTo>
                  <a:lnTo>
                    <a:pt x="21258" y="87258"/>
                  </a:lnTo>
                  <a:lnTo>
                    <a:pt x="18926" y="91510"/>
                  </a:lnTo>
                  <a:lnTo>
                    <a:pt x="16576" y="95138"/>
                  </a:lnTo>
                  <a:lnTo>
                    <a:pt x="14216" y="98350"/>
                  </a:lnTo>
                  <a:lnTo>
                    <a:pt x="11850" y="101286"/>
                  </a:lnTo>
                  <a:lnTo>
                    <a:pt x="10271" y="104036"/>
                  </a:lnTo>
                  <a:lnTo>
                    <a:pt x="9220" y="106664"/>
                  </a:lnTo>
                  <a:lnTo>
                    <a:pt x="8518" y="109209"/>
                  </a:lnTo>
                  <a:lnTo>
                    <a:pt x="7257" y="111700"/>
                  </a:lnTo>
                  <a:lnTo>
                    <a:pt x="5622" y="114154"/>
                  </a:lnTo>
                  <a:lnTo>
                    <a:pt x="303" y="121017"/>
                  </a:lnTo>
                  <a:lnTo>
                    <a:pt x="119" y="123371"/>
                  </a:lnTo>
                  <a:lnTo>
                    <a:pt x="0" y="127557"/>
                  </a:lnTo>
                  <a:lnTo>
                    <a:pt x="785" y="127901"/>
                  </a:lnTo>
                  <a:lnTo>
                    <a:pt x="5680" y="128384"/>
                  </a:lnTo>
                  <a:lnTo>
                    <a:pt x="12158" y="128527"/>
                  </a:lnTo>
                  <a:lnTo>
                    <a:pt x="23821" y="128580"/>
                  </a:lnTo>
                  <a:lnTo>
                    <a:pt x="26984" y="127788"/>
                  </a:lnTo>
                  <a:lnTo>
                    <a:pt x="30680" y="126468"/>
                  </a:lnTo>
                  <a:lnTo>
                    <a:pt x="34731" y="124793"/>
                  </a:lnTo>
                  <a:lnTo>
                    <a:pt x="39020" y="123676"/>
                  </a:lnTo>
                  <a:lnTo>
                    <a:pt x="43466" y="122932"/>
                  </a:lnTo>
                  <a:lnTo>
                    <a:pt x="48018" y="122436"/>
                  </a:lnTo>
                  <a:lnTo>
                    <a:pt x="52640" y="121311"/>
                  </a:lnTo>
                  <a:lnTo>
                    <a:pt x="57308" y="119768"/>
                  </a:lnTo>
                  <a:lnTo>
                    <a:pt x="62009" y="117945"/>
                  </a:lnTo>
                  <a:lnTo>
                    <a:pt x="66730" y="116730"/>
                  </a:lnTo>
                  <a:lnTo>
                    <a:pt x="71465" y="115920"/>
                  </a:lnTo>
                  <a:lnTo>
                    <a:pt x="76208" y="115380"/>
                  </a:lnTo>
                  <a:lnTo>
                    <a:pt x="81752" y="115020"/>
                  </a:lnTo>
                  <a:lnTo>
                    <a:pt x="87830" y="114780"/>
                  </a:lnTo>
                  <a:lnTo>
                    <a:pt x="105643" y="114442"/>
                  </a:lnTo>
                  <a:lnTo>
                    <a:pt x="191137" y="114300"/>
                  </a:lnTo>
                  <a:lnTo>
                    <a:pt x="214284" y="1071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70"/>
            <p:cNvSpPr/>
            <p:nvPr/>
          </p:nvSpPr>
          <p:spPr>
            <a:xfrm>
              <a:off x="6365081" y="2978943"/>
              <a:ext cx="21406" cy="264320"/>
            </a:xfrm>
            <a:custGeom>
              <a:avLst/>
              <a:gdLst/>
              <a:ahLst/>
              <a:cxnLst/>
              <a:rect l="0" t="0" r="0" b="0"/>
              <a:pathLst>
                <a:path w="21406" h="264320">
                  <a:moveTo>
                    <a:pt x="0" y="0"/>
                  </a:moveTo>
                  <a:lnTo>
                    <a:pt x="0" y="3793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3" y="9943"/>
                  </a:lnTo>
                  <a:lnTo>
                    <a:pt x="4910" y="12979"/>
                  </a:lnTo>
                  <a:lnTo>
                    <a:pt x="5654" y="16591"/>
                  </a:lnTo>
                  <a:lnTo>
                    <a:pt x="6151" y="20586"/>
                  </a:lnTo>
                  <a:lnTo>
                    <a:pt x="7275" y="24836"/>
                  </a:lnTo>
                  <a:lnTo>
                    <a:pt x="8819" y="29258"/>
                  </a:lnTo>
                  <a:lnTo>
                    <a:pt x="10642" y="33792"/>
                  </a:lnTo>
                  <a:lnTo>
                    <a:pt x="11857" y="38404"/>
                  </a:lnTo>
                  <a:lnTo>
                    <a:pt x="12668" y="43065"/>
                  </a:lnTo>
                  <a:lnTo>
                    <a:pt x="13207" y="47760"/>
                  </a:lnTo>
                  <a:lnTo>
                    <a:pt x="13568" y="53271"/>
                  </a:lnTo>
                  <a:lnTo>
                    <a:pt x="13807" y="59327"/>
                  </a:lnTo>
                  <a:lnTo>
                    <a:pt x="14074" y="72405"/>
                  </a:lnTo>
                  <a:lnTo>
                    <a:pt x="14279" y="138569"/>
                  </a:lnTo>
                  <a:lnTo>
                    <a:pt x="15076" y="147148"/>
                  </a:lnTo>
                  <a:lnTo>
                    <a:pt x="16400" y="155249"/>
                  </a:lnTo>
                  <a:lnTo>
                    <a:pt x="18078" y="163030"/>
                  </a:lnTo>
                  <a:lnTo>
                    <a:pt x="19195" y="170600"/>
                  </a:lnTo>
                  <a:lnTo>
                    <a:pt x="19940" y="178027"/>
                  </a:lnTo>
                  <a:lnTo>
                    <a:pt x="20437" y="185360"/>
                  </a:lnTo>
                  <a:lnTo>
                    <a:pt x="20768" y="192629"/>
                  </a:lnTo>
                  <a:lnTo>
                    <a:pt x="21137" y="207057"/>
                  </a:lnTo>
                  <a:lnTo>
                    <a:pt x="21405" y="236286"/>
                  </a:lnTo>
                  <a:lnTo>
                    <a:pt x="20621" y="240075"/>
                  </a:lnTo>
                  <a:lnTo>
                    <a:pt x="19303" y="244187"/>
                  </a:lnTo>
                  <a:lnTo>
                    <a:pt x="17631" y="248516"/>
                  </a:lnTo>
                  <a:lnTo>
                    <a:pt x="16516" y="252196"/>
                  </a:lnTo>
                  <a:lnTo>
                    <a:pt x="15773" y="255443"/>
                  </a:lnTo>
                  <a:lnTo>
                    <a:pt x="14287" y="2643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71"/>
            <p:cNvSpPr/>
            <p:nvPr/>
          </p:nvSpPr>
          <p:spPr>
            <a:xfrm>
              <a:off x="6465093" y="2893218"/>
              <a:ext cx="205756" cy="407195"/>
            </a:xfrm>
            <a:custGeom>
              <a:avLst/>
              <a:gdLst/>
              <a:ahLst/>
              <a:cxnLst/>
              <a:rect l="0" t="0" r="0" b="0"/>
              <a:pathLst>
                <a:path w="205756" h="407195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8" y="5655"/>
                  </a:lnTo>
                  <a:lnTo>
                    <a:pt x="5703" y="6482"/>
                  </a:lnTo>
                  <a:lnTo>
                    <a:pt x="9944" y="6850"/>
                  </a:lnTo>
                  <a:lnTo>
                    <a:pt x="12979" y="7742"/>
                  </a:lnTo>
                  <a:lnTo>
                    <a:pt x="16590" y="9130"/>
                  </a:lnTo>
                  <a:lnTo>
                    <a:pt x="20585" y="10850"/>
                  </a:lnTo>
                  <a:lnTo>
                    <a:pt x="24043" y="12789"/>
                  </a:lnTo>
                  <a:lnTo>
                    <a:pt x="30001" y="17061"/>
                  </a:lnTo>
                  <a:lnTo>
                    <a:pt x="33494" y="18518"/>
                  </a:lnTo>
                  <a:lnTo>
                    <a:pt x="37410" y="19489"/>
                  </a:lnTo>
                  <a:lnTo>
                    <a:pt x="41609" y="20137"/>
                  </a:lnTo>
                  <a:lnTo>
                    <a:pt x="45995" y="22156"/>
                  </a:lnTo>
                  <a:lnTo>
                    <a:pt x="50507" y="25089"/>
                  </a:lnTo>
                  <a:lnTo>
                    <a:pt x="55104" y="28633"/>
                  </a:lnTo>
                  <a:lnTo>
                    <a:pt x="59755" y="31788"/>
                  </a:lnTo>
                  <a:lnTo>
                    <a:pt x="64443" y="34687"/>
                  </a:lnTo>
                  <a:lnTo>
                    <a:pt x="69155" y="37412"/>
                  </a:lnTo>
                  <a:lnTo>
                    <a:pt x="78626" y="42557"/>
                  </a:lnTo>
                  <a:lnTo>
                    <a:pt x="83373" y="45040"/>
                  </a:lnTo>
                  <a:lnTo>
                    <a:pt x="88126" y="48283"/>
                  </a:lnTo>
                  <a:lnTo>
                    <a:pt x="92881" y="52033"/>
                  </a:lnTo>
                  <a:lnTo>
                    <a:pt x="97641" y="56119"/>
                  </a:lnTo>
                  <a:lnTo>
                    <a:pt x="103194" y="59638"/>
                  </a:lnTo>
                  <a:lnTo>
                    <a:pt x="109277" y="62778"/>
                  </a:lnTo>
                  <a:lnTo>
                    <a:pt x="115714" y="65664"/>
                  </a:lnTo>
                  <a:lnTo>
                    <a:pt x="121593" y="69176"/>
                  </a:lnTo>
                  <a:lnTo>
                    <a:pt x="127099" y="73105"/>
                  </a:lnTo>
                  <a:lnTo>
                    <a:pt x="132358" y="77312"/>
                  </a:lnTo>
                  <a:lnTo>
                    <a:pt x="137451" y="81704"/>
                  </a:lnTo>
                  <a:lnTo>
                    <a:pt x="142434" y="86219"/>
                  </a:lnTo>
                  <a:lnTo>
                    <a:pt x="152205" y="95470"/>
                  </a:lnTo>
                  <a:lnTo>
                    <a:pt x="161838" y="104873"/>
                  </a:lnTo>
                  <a:lnTo>
                    <a:pt x="165837" y="109603"/>
                  </a:lnTo>
                  <a:lnTo>
                    <a:pt x="169295" y="114344"/>
                  </a:lnTo>
                  <a:lnTo>
                    <a:pt x="175255" y="124638"/>
                  </a:lnTo>
                  <a:lnTo>
                    <a:pt x="185549" y="148533"/>
                  </a:lnTo>
                  <a:lnTo>
                    <a:pt x="190417" y="159678"/>
                  </a:lnTo>
                  <a:lnTo>
                    <a:pt x="192826" y="165983"/>
                  </a:lnTo>
                  <a:lnTo>
                    <a:pt x="197619" y="179339"/>
                  </a:lnTo>
                  <a:lnTo>
                    <a:pt x="202396" y="193213"/>
                  </a:lnTo>
                  <a:lnTo>
                    <a:pt x="203988" y="200246"/>
                  </a:lnTo>
                  <a:lnTo>
                    <a:pt x="205048" y="207316"/>
                  </a:lnTo>
                  <a:lnTo>
                    <a:pt x="205755" y="214411"/>
                  </a:lnTo>
                  <a:lnTo>
                    <a:pt x="205433" y="222316"/>
                  </a:lnTo>
                  <a:lnTo>
                    <a:pt x="204423" y="230761"/>
                  </a:lnTo>
                  <a:lnTo>
                    <a:pt x="202958" y="239565"/>
                  </a:lnTo>
                  <a:lnTo>
                    <a:pt x="201981" y="247817"/>
                  </a:lnTo>
                  <a:lnTo>
                    <a:pt x="201328" y="255699"/>
                  </a:lnTo>
                  <a:lnTo>
                    <a:pt x="200893" y="263335"/>
                  </a:lnTo>
                  <a:lnTo>
                    <a:pt x="199811" y="270806"/>
                  </a:lnTo>
                  <a:lnTo>
                    <a:pt x="198295" y="278169"/>
                  </a:lnTo>
                  <a:lnTo>
                    <a:pt x="196491" y="285459"/>
                  </a:lnTo>
                  <a:lnTo>
                    <a:pt x="194494" y="292700"/>
                  </a:lnTo>
                  <a:lnTo>
                    <a:pt x="190158" y="307095"/>
                  </a:lnTo>
                  <a:lnTo>
                    <a:pt x="185587" y="319314"/>
                  </a:lnTo>
                  <a:lnTo>
                    <a:pt x="180909" y="330036"/>
                  </a:lnTo>
                  <a:lnTo>
                    <a:pt x="176183" y="340093"/>
                  </a:lnTo>
                  <a:lnTo>
                    <a:pt x="161923" y="369057"/>
                  </a:lnTo>
                  <a:lnTo>
                    <a:pt x="157163" y="376486"/>
                  </a:lnTo>
                  <a:lnTo>
                    <a:pt x="152400" y="382433"/>
                  </a:lnTo>
                  <a:lnTo>
                    <a:pt x="147638" y="387722"/>
                  </a:lnTo>
                  <a:lnTo>
                    <a:pt x="146050" y="390244"/>
                  </a:lnTo>
                  <a:lnTo>
                    <a:pt x="143023" y="397586"/>
                  </a:lnTo>
                  <a:lnTo>
                    <a:pt x="139502" y="402394"/>
                  </a:lnTo>
                  <a:lnTo>
                    <a:pt x="137451" y="403994"/>
                  </a:lnTo>
                  <a:lnTo>
                    <a:pt x="135290" y="405061"/>
                  </a:lnTo>
                  <a:lnTo>
                    <a:pt x="130774" y="406246"/>
                  </a:lnTo>
                  <a:lnTo>
                    <a:pt x="124561" y="406913"/>
                  </a:lnTo>
                  <a:lnTo>
                    <a:pt x="119510" y="407178"/>
                  </a:lnTo>
                  <a:lnTo>
                    <a:pt x="114300" y="4071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72"/>
            <p:cNvSpPr/>
            <p:nvPr/>
          </p:nvSpPr>
          <p:spPr>
            <a:xfrm>
              <a:off x="6823820" y="2850382"/>
              <a:ext cx="162768" cy="425487"/>
            </a:xfrm>
            <a:custGeom>
              <a:avLst/>
              <a:gdLst/>
              <a:ahLst/>
              <a:cxnLst/>
              <a:rect l="0" t="0" r="0" b="0"/>
              <a:pathLst>
                <a:path w="162768" h="425487">
                  <a:moveTo>
                    <a:pt x="134192" y="7118"/>
                  </a:moveTo>
                  <a:lnTo>
                    <a:pt x="121890" y="967"/>
                  </a:lnTo>
                  <a:lnTo>
                    <a:pt x="122021" y="636"/>
                  </a:lnTo>
                  <a:lnTo>
                    <a:pt x="126806" y="0"/>
                  </a:lnTo>
                  <a:lnTo>
                    <a:pt x="126976" y="3774"/>
                  </a:lnTo>
                  <a:lnTo>
                    <a:pt x="126206" y="5682"/>
                  </a:lnTo>
                  <a:lnTo>
                    <a:pt x="121331" y="12160"/>
                  </a:lnTo>
                  <a:lnTo>
                    <a:pt x="117098" y="16767"/>
                  </a:lnTo>
                  <a:lnTo>
                    <a:pt x="110254" y="23823"/>
                  </a:lnTo>
                  <a:lnTo>
                    <a:pt x="99406" y="34734"/>
                  </a:lnTo>
                  <a:lnTo>
                    <a:pt x="95921" y="39816"/>
                  </a:lnTo>
                  <a:lnTo>
                    <a:pt x="92802" y="45585"/>
                  </a:lnTo>
                  <a:lnTo>
                    <a:pt x="89930" y="51812"/>
                  </a:lnTo>
                  <a:lnTo>
                    <a:pt x="86427" y="57552"/>
                  </a:lnTo>
                  <a:lnTo>
                    <a:pt x="82505" y="62965"/>
                  </a:lnTo>
                  <a:lnTo>
                    <a:pt x="78303" y="68162"/>
                  </a:lnTo>
                  <a:lnTo>
                    <a:pt x="73914" y="73214"/>
                  </a:lnTo>
                  <a:lnTo>
                    <a:pt x="69401" y="78169"/>
                  </a:lnTo>
                  <a:lnTo>
                    <a:pt x="64804" y="83061"/>
                  </a:lnTo>
                  <a:lnTo>
                    <a:pt x="60946" y="88703"/>
                  </a:lnTo>
                  <a:lnTo>
                    <a:pt x="57580" y="94845"/>
                  </a:lnTo>
                  <a:lnTo>
                    <a:pt x="54543" y="101321"/>
                  </a:lnTo>
                  <a:lnTo>
                    <a:pt x="50930" y="108020"/>
                  </a:lnTo>
                  <a:lnTo>
                    <a:pt x="46935" y="114867"/>
                  </a:lnTo>
                  <a:lnTo>
                    <a:pt x="42682" y="121813"/>
                  </a:lnTo>
                  <a:lnTo>
                    <a:pt x="39054" y="128825"/>
                  </a:lnTo>
                  <a:lnTo>
                    <a:pt x="35842" y="135881"/>
                  </a:lnTo>
                  <a:lnTo>
                    <a:pt x="32907" y="142966"/>
                  </a:lnTo>
                  <a:lnTo>
                    <a:pt x="30156" y="150070"/>
                  </a:lnTo>
                  <a:lnTo>
                    <a:pt x="24983" y="164315"/>
                  </a:lnTo>
                  <a:lnTo>
                    <a:pt x="10396" y="207145"/>
                  </a:lnTo>
                  <a:lnTo>
                    <a:pt x="7735" y="219314"/>
                  </a:lnTo>
                  <a:lnTo>
                    <a:pt x="5758" y="230808"/>
                  </a:lnTo>
                  <a:lnTo>
                    <a:pt x="2233" y="243855"/>
                  </a:lnTo>
                  <a:lnTo>
                    <a:pt x="975" y="250667"/>
                  </a:lnTo>
                  <a:lnTo>
                    <a:pt x="137" y="257590"/>
                  </a:lnTo>
                  <a:lnTo>
                    <a:pt x="0" y="270839"/>
                  </a:lnTo>
                  <a:lnTo>
                    <a:pt x="2585" y="282019"/>
                  </a:lnTo>
                  <a:lnTo>
                    <a:pt x="4263" y="294396"/>
                  </a:lnTo>
                  <a:lnTo>
                    <a:pt x="4710" y="301030"/>
                  </a:lnTo>
                  <a:lnTo>
                    <a:pt x="6596" y="307834"/>
                  </a:lnTo>
                  <a:lnTo>
                    <a:pt x="9440" y="314752"/>
                  </a:lnTo>
                  <a:lnTo>
                    <a:pt x="36503" y="368951"/>
                  </a:lnTo>
                  <a:lnTo>
                    <a:pt x="39698" y="372959"/>
                  </a:lnTo>
                  <a:lnTo>
                    <a:pt x="43415" y="376424"/>
                  </a:lnTo>
                  <a:lnTo>
                    <a:pt x="47479" y="379528"/>
                  </a:lnTo>
                  <a:lnTo>
                    <a:pt x="50984" y="383185"/>
                  </a:lnTo>
                  <a:lnTo>
                    <a:pt x="54114" y="387210"/>
                  </a:lnTo>
                  <a:lnTo>
                    <a:pt x="56994" y="391481"/>
                  </a:lnTo>
                  <a:lnTo>
                    <a:pt x="60502" y="395123"/>
                  </a:lnTo>
                  <a:lnTo>
                    <a:pt x="64429" y="398344"/>
                  </a:lnTo>
                  <a:lnTo>
                    <a:pt x="68633" y="401285"/>
                  </a:lnTo>
                  <a:lnTo>
                    <a:pt x="73024" y="404039"/>
                  </a:lnTo>
                  <a:lnTo>
                    <a:pt x="77538" y="406669"/>
                  </a:lnTo>
                  <a:lnTo>
                    <a:pt x="82135" y="409217"/>
                  </a:lnTo>
                  <a:lnTo>
                    <a:pt x="85993" y="411708"/>
                  </a:lnTo>
                  <a:lnTo>
                    <a:pt x="89360" y="414164"/>
                  </a:lnTo>
                  <a:lnTo>
                    <a:pt x="92398" y="416594"/>
                  </a:lnTo>
                  <a:lnTo>
                    <a:pt x="96011" y="418215"/>
                  </a:lnTo>
                  <a:lnTo>
                    <a:pt x="100006" y="419295"/>
                  </a:lnTo>
                  <a:lnTo>
                    <a:pt x="104257" y="420014"/>
                  </a:lnTo>
                  <a:lnTo>
                    <a:pt x="108680" y="420495"/>
                  </a:lnTo>
                  <a:lnTo>
                    <a:pt x="113215" y="420815"/>
                  </a:lnTo>
                  <a:lnTo>
                    <a:pt x="117826" y="421028"/>
                  </a:lnTo>
                  <a:lnTo>
                    <a:pt x="121694" y="421964"/>
                  </a:lnTo>
                  <a:lnTo>
                    <a:pt x="125065" y="423382"/>
                  </a:lnTo>
                  <a:lnTo>
                    <a:pt x="128109" y="425121"/>
                  </a:lnTo>
                  <a:lnTo>
                    <a:pt x="131723" y="425486"/>
                  </a:lnTo>
                  <a:lnTo>
                    <a:pt x="135722" y="424936"/>
                  </a:lnTo>
                  <a:lnTo>
                    <a:pt x="139974" y="423776"/>
                  </a:lnTo>
                  <a:lnTo>
                    <a:pt x="143603" y="423002"/>
                  </a:lnTo>
                  <a:lnTo>
                    <a:pt x="146815" y="422486"/>
                  </a:lnTo>
                  <a:lnTo>
                    <a:pt x="149752" y="422143"/>
                  </a:lnTo>
                  <a:lnTo>
                    <a:pt x="152503" y="421913"/>
                  </a:lnTo>
                  <a:lnTo>
                    <a:pt x="155130" y="421760"/>
                  </a:lnTo>
                  <a:lnTo>
                    <a:pt x="162767" y="4214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73"/>
            <p:cNvSpPr/>
            <p:nvPr/>
          </p:nvSpPr>
          <p:spPr>
            <a:xfrm>
              <a:off x="7058025" y="2907542"/>
              <a:ext cx="264319" cy="292859"/>
            </a:xfrm>
            <a:custGeom>
              <a:avLst/>
              <a:gdLst/>
              <a:ahLst/>
              <a:cxnLst/>
              <a:rect l="0" t="0" r="0" b="0"/>
              <a:pathLst>
                <a:path w="264319" h="292859">
                  <a:moveTo>
                    <a:pt x="0" y="28539"/>
                  </a:moveTo>
                  <a:lnTo>
                    <a:pt x="10641" y="17897"/>
                  </a:lnTo>
                  <a:lnTo>
                    <a:pt x="16901" y="13755"/>
                  </a:lnTo>
                  <a:lnTo>
                    <a:pt x="24973" y="9268"/>
                  </a:lnTo>
                  <a:lnTo>
                    <a:pt x="33853" y="4629"/>
                  </a:lnTo>
                  <a:lnTo>
                    <a:pt x="38444" y="3073"/>
                  </a:lnTo>
                  <a:lnTo>
                    <a:pt x="43091" y="2037"/>
                  </a:lnTo>
                  <a:lnTo>
                    <a:pt x="47778" y="1346"/>
                  </a:lnTo>
                  <a:lnTo>
                    <a:pt x="53282" y="885"/>
                  </a:lnTo>
                  <a:lnTo>
                    <a:pt x="59334" y="578"/>
                  </a:lnTo>
                  <a:lnTo>
                    <a:pt x="71614" y="237"/>
                  </a:lnTo>
                  <a:lnTo>
                    <a:pt x="101133" y="0"/>
                  </a:lnTo>
                  <a:lnTo>
                    <a:pt x="107109" y="782"/>
                  </a:lnTo>
                  <a:lnTo>
                    <a:pt x="112681" y="2096"/>
                  </a:lnTo>
                  <a:lnTo>
                    <a:pt x="117983" y="3767"/>
                  </a:lnTo>
                  <a:lnTo>
                    <a:pt x="123106" y="4880"/>
                  </a:lnTo>
                  <a:lnTo>
                    <a:pt x="128108" y="5623"/>
                  </a:lnTo>
                  <a:lnTo>
                    <a:pt x="133029" y="6118"/>
                  </a:lnTo>
                  <a:lnTo>
                    <a:pt x="137898" y="8035"/>
                  </a:lnTo>
                  <a:lnTo>
                    <a:pt x="142733" y="10901"/>
                  </a:lnTo>
                  <a:lnTo>
                    <a:pt x="147542" y="14399"/>
                  </a:lnTo>
                  <a:lnTo>
                    <a:pt x="152337" y="17525"/>
                  </a:lnTo>
                  <a:lnTo>
                    <a:pt x="157120" y="20403"/>
                  </a:lnTo>
                  <a:lnTo>
                    <a:pt x="161897" y="23115"/>
                  </a:lnTo>
                  <a:lnTo>
                    <a:pt x="169320" y="30361"/>
                  </a:lnTo>
                  <a:lnTo>
                    <a:pt x="176059" y="38874"/>
                  </a:lnTo>
                  <a:lnTo>
                    <a:pt x="180079" y="43366"/>
                  </a:lnTo>
                  <a:lnTo>
                    <a:pt x="184346" y="47949"/>
                  </a:lnTo>
                  <a:lnTo>
                    <a:pt x="187191" y="52591"/>
                  </a:lnTo>
                  <a:lnTo>
                    <a:pt x="189088" y="57274"/>
                  </a:lnTo>
                  <a:lnTo>
                    <a:pt x="190351" y="61983"/>
                  </a:lnTo>
                  <a:lnTo>
                    <a:pt x="191195" y="66710"/>
                  </a:lnTo>
                  <a:lnTo>
                    <a:pt x="191758" y="71449"/>
                  </a:lnTo>
                  <a:lnTo>
                    <a:pt x="192132" y="76196"/>
                  </a:lnTo>
                  <a:lnTo>
                    <a:pt x="193175" y="81741"/>
                  </a:lnTo>
                  <a:lnTo>
                    <a:pt x="194664" y="87819"/>
                  </a:lnTo>
                  <a:lnTo>
                    <a:pt x="196451" y="94253"/>
                  </a:lnTo>
                  <a:lnTo>
                    <a:pt x="196848" y="100923"/>
                  </a:lnTo>
                  <a:lnTo>
                    <a:pt x="196320" y="107751"/>
                  </a:lnTo>
                  <a:lnTo>
                    <a:pt x="195174" y="114685"/>
                  </a:lnTo>
                  <a:lnTo>
                    <a:pt x="194409" y="121688"/>
                  </a:lnTo>
                  <a:lnTo>
                    <a:pt x="193899" y="128738"/>
                  </a:lnTo>
                  <a:lnTo>
                    <a:pt x="193561" y="135820"/>
                  </a:lnTo>
                  <a:lnTo>
                    <a:pt x="192540" y="142922"/>
                  </a:lnTo>
                  <a:lnTo>
                    <a:pt x="191065" y="150038"/>
                  </a:lnTo>
                  <a:lnTo>
                    <a:pt x="189290" y="157163"/>
                  </a:lnTo>
                  <a:lnTo>
                    <a:pt x="186518" y="163501"/>
                  </a:lnTo>
                  <a:lnTo>
                    <a:pt x="183082" y="169313"/>
                  </a:lnTo>
                  <a:lnTo>
                    <a:pt x="179205" y="174776"/>
                  </a:lnTo>
                  <a:lnTo>
                    <a:pt x="175826" y="180799"/>
                  </a:lnTo>
                  <a:lnTo>
                    <a:pt x="172780" y="187196"/>
                  </a:lnTo>
                  <a:lnTo>
                    <a:pt x="169955" y="193841"/>
                  </a:lnTo>
                  <a:lnTo>
                    <a:pt x="164700" y="205459"/>
                  </a:lnTo>
                  <a:lnTo>
                    <a:pt x="162187" y="210779"/>
                  </a:lnTo>
                  <a:lnTo>
                    <a:pt x="158925" y="215913"/>
                  </a:lnTo>
                  <a:lnTo>
                    <a:pt x="155162" y="220924"/>
                  </a:lnTo>
                  <a:lnTo>
                    <a:pt x="147542" y="229931"/>
                  </a:lnTo>
                  <a:lnTo>
                    <a:pt x="141509" y="236580"/>
                  </a:lnTo>
                  <a:lnTo>
                    <a:pt x="134066" y="244297"/>
                  </a:lnTo>
                  <a:lnTo>
                    <a:pt x="120144" y="258394"/>
                  </a:lnTo>
                  <a:lnTo>
                    <a:pt x="112663" y="263783"/>
                  </a:lnTo>
                  <a:lnTo>
                    <a:pt x="108446" y="266330"/>
                  </a:lnTo>
                  <a:lnTo>
                    <a:pt x="104047" y="268823"/>
                  </a:lnTo>
                  <a:lnTo>
                    <a:pt x="94926" y="273709"/>
                  </a:lnTo>
                  <a:lnTo>
                    <a:pt x="87697" y="278526"/>
                  </a:lnTo>
                  <a:lnTo>
                    <a:pt x="84659" y="280922"/>
                  </a:lnTo>
                  <a:lnTo>
                    <a:pt x="81046" y="282519"/>
                  </a:lnTo>
                  <a:lnTo>
                    <a:pt x="72797" y="284294"/>
                  </a:lnTo>
                  <a:lnTo>
                    <a:pt x="65956" y="287200"/>
                  </a:lnTo>
                  <a:lnTo>
                    <a:pt x="63020" y="289086"/>
                  </a:lnTo>
                  <a:lnTo>
                    <a:pt x="57094" y="288755"/>
                  </a:lnTo>
                  <a:lnTo>
                    <a:pt x="49176" y="286948"/>
                  </a:lnTo>
                  <a:lnTo>
                    <a:pt x="39927" y="284155"/>
                  </a:lnTo>
                  <a:lnTo>
                    <a:pt x="32968" y="281500"/>
                  </a:lnTo>
                  <a:lnTo>
                    <a:pt x="27535" y="278936"/>
                  </a:lnTo>
                  <a:lnTo>
                    <a:pt x="23119" y="276433"/>
                  </a:lnTo>
                  <a:lnTo>
                    <a:pt x="20175" y="273970"/>
                  </a:lnTo>
                  <a:lnTo>
                    <a:pt x="18212" y="271534"/>
                  </a:lnTo>
                  <a:lnTo>
                    <a:pt x="15062" y="265715"/>
                  </a:lnTo>
                  <a:lnTo>
                    <a:pt x="14517" y="260915"/>
                  </a:lnTo>
                  <a:lnTo>
                    <a:pt x="14355" y="254465"/>
                  </a:lnTo>
                  <a:lnTo>
                    <a:pt x="15126" y="252181"/>
                  </a:lnTo>
                  <a:lnTo>
                    <a:pt x="18099" y="247527"/>
                  </a:lnTo>
                  <a:lnTo>
                    <a:pt x="24236" y="240444"/>
                  </a:lnTo>
                  <a:lnTo>
                    <a:pt x="28763" y="233580"/>
                  </a:lnTo>
                  <a:lnTo>
                    <a:pt x="31081" y="229526"/>
                  </a:lnTo>
                  <a:lnTo>
                    <a:pt x="34214" y="226824"/>
                  </a:lnTo>
                  <a:lnTo>
                    <a:pt x="37891" y="225023"/>
                  </a:lnTo>
                  <a:lnTo>
                    <a:pt x="41929" y="223822"/>
                  </a:lnTo>
                  <a:lnTo>
                    <a:pt x="46208" y="222228"/>
                  </a:lnTo>
                  <a:lnTo>
                    <a:pt x="50650" y="220371"/>
                  </a:lnTo>
                  <a:lnTo>
                    <a:pt x="55198" y="218339"/>
                  </a:lnTo>
                  <a:lnTo>
                    <a:pt x="64484" y="213965"/>
                  </a:lnTo>
                  <a:lnTo>
                    <a:pt x="69182" y="211688"/>
                  </a:lnTo>
                  <a:lnTo>
                    <a:pt x="73903" y="210170"/>
                  </a:lnTo>
                  <a:lnTo>
                    <a:pt x="78637" y="209157"/>
                  </a:lnTo>
                  <a:lnTo>
                    <a:pt x="83380" y="208482"/>
                  </a:lnTo>
                  <a:lnTo>
                    <a:pt x="88924" y="208032"/>
                  </a:lnTo>
                  <a:lnTo>
                    <a:pt x="95001" y="207732"/>
                  </a:lnTo>
                  <a:lnTo>
                    <a:pt x="101434" y="207532"/>
                  </a:lnTo>
                  <a:lnTo>
                    <a:pt x="107310" y="206605"/>
                  </a:lnTo>
                  <a:lnTo>
                    <a:pt x="112814" y="205194"/>
                  </a:lnTo>
                  <a:lnTo>
                    <a:pt x="118072" y="203459"/>
                  </a:lnTo>
                  <a:lnTo>
                    <a:pt x="123164" y="203096"/>
                  </a:lnTo>
                  <a:lnTo>
                    <a:pt x="128147" y="203648"/>
                  </a:lnTo>
                  <a:lnTo>
                    <a:pt x="133056" y="204809"/>
                  </a:lnTo>
                  <a:lnTo>
                    <a:pt x="137917" y="205584"/>
                  </a:lnTo>
                  <a:lnTo>
                    <a:pt x="142744" y="206100"/>
                  </a:lnTo>
                  <a:lnTo>
                    <a:pt x="147551" y="206444"/>
                  </a:lnTo>
                  <a:lnTo>
                    <a:pt x="152341" y="207467"/>
                  </a:lnTo>
                  <a:lnTo>
                    <a:pt x="157123" y="208943"/>
                  </a:lnTo>
                  <a:lnTo>
                    <a:pt x="161899" y="210721"/>
                  </a:lnTo>
                  <a:lnTo>
                    <a:pt x="166669" y="212700"/>
                  </a:lnTo>
                  <a:lnTo>
                    <a:pt x="171438" y="214813"/>
                  </a:lnTo>
                  <a:lnTo>
                    <a:pt x="176203" y="217016"/>
                  </a:lnTo>
                  <a:lnTo>
                    <a:pt x="180970" y="220071"/>
                  </a:lnTo>
                  <a:lnTo>
                    <a:pt x="185733" y="223696"/>
                  </a:lnTo>
                  <a:lnTo>
                    <a:pt x="190497" y="227700"/>
                  </a:lnTo>
                  <a:lnTo>
                    <a:pt x="197907" y="234265"/>
                  </a:lnTo>
                  <a:lnTo>
                    <a:pt x="204639" y="239829"/>
                  </a:lnTo>
                  <a:lnTo>
                    <a:pt x="208657" y="242424"/>
                  </a:lnTo>
                  <a:lnTo>
                    <a:pt x="216561" y="247424"/>
                  </a:lnTo>
                  <a:lnTo>
                    <a:pt x="222721" y="252292"/>
                  </a:lnTo>
                  <a:lnTo>
                    <a:pt x="228103" y="259218"/>
                  </a:lnTo>
                  <a:lnTo>
                    <a:pt x="233141" y="266794"/>
                  </a:lnTo>
                  <a:lnTo>
                    <a:pt x="240441" y="275522"/>
                  </a:lnTo>
                  <a:lnTo>
                    <a:pt x="245239" y="280655"/>
                  </a:lnTo>
                  <a:lnTo>
                    <a:pt x="247631" y="282341"/>
                  </a:lnTo>
                  <a:lnTo>
                    <a:pt x="254787" y="285508"/>
                  </a:lnTo>
                  <a:lnTo>
                    <a:pt x="262201" y="291171"/>
                  </a:lnTo>
                  <a:lnTo>
                    <a:pt x="264318" y="2928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74"/>
            <p:cNvSpPr/>
            <p:nvPr/>
          </p:nvSpPr>
          <p:spPr>
            <a:xfrm>
              <a:off x="7415212" y="3021806"/>
              <a:ext cx="207170" cy="192882"/>
            </a:xfrm>
            <a:custGeom>
              <a:avLst/>
              <a:gdLst/>
              <a:ahLst/>
              <a:cxnLst/>
              <a:rect l="0" t="0" r="0" b="0"/>
              <a:pathLst>
                <a:path w="207170" h="192882">
                  <a:moveTo>
                    <a:pt x="0" y="0"/>
                  </a:moveTo>
                  <a:lnTo>
                    <a:pt x="13208" y="0"/>
                  </a:lnTo>
                  <a:lnTo>
                    <a:pt x="17759" y="3793"/>
                  </a:lnTo>
                  <a:lnTo>
                    <a:pt x="43097" y="28905"/>
                  </a:lnTo>
                  <a:lnTo>
                    <a:pt x="51750" y="36732"/>
                  </a:lnTo>
                  <a:lnTo>
                    <a:pt x="59106" y="42744"/>
                  </a:lnTo>
                  <a:lnTo>
                    <a:pt x="65598" y="47546"/>
                  </a:lnTo>
                  <a:lnTo>
                    <a:pt x="71513" y="52335"/>
                  </a:lnTo>
                  <a:lnTo>
                    <a:pt x="77044" y="57115"/>
                  </a:lnTo>
                  <a:lnTo>
                    <a:pt x="82318" y="61889"/>
                  </a:lnTo>
                  <a:lnTo>
                    <a:pt x="86630" y="66660"/>
                  </a:lnTo>
                  <a:lnTo>
                    <a:pt x="90297" y="71427"/>
                  </a:lnTo>
                  <a:lnTo>
                    <a:pt x="93536" y="76193"/>
                  </a:lnTo>
                  <a:lnTo>
                    <a:pt x="97282" y="80164"/>
                  </a:lnTo>
                  <a:lnTo>
                    <a:pt x="101368" y="83605"/>
                  </a:lnTo>
                  <a:lnTo>
                    <a:pt x="105678" y="86693"/>
                  </a:lnTo>
                  <a:lnTo>
                    <a:pt x="109345" y="90339"/>
                  </a:lnTo>
                  <a:lnTo>
                    <a:pt x="112585" y="94357"/>
                  </a:lnTo>
                  <a:lnTo>
                    <a:pt x="115537" y="98623"/>
                  </a:lnTo>
                  <a:lnTo>
                    <a:pt x="119094" y="103055"/>
                  </a:lnTo>
                  <a:lnTo>
                    <a:pt x="123053" y="107597"/>
                  </a:lnTo>
                  <a:lnTo>
                    <a:pt x="127278" y="112213"/>
                  </a:lnTo>
                  <a:lnTo>
                    <a:pt x="131683" y="116083"/>
                  </a:lnTo>
                  <a:lnTo>
                    <a:pt x="136208" y="119458"/>
                  </a:lnTo>
                  <a:lnTo>
                    <a:pt x="140812" y="122501"/>
                  </a:lnTo>
                  <a:lnTo>
                    <a:pt x="144673" y="126117"/>
                  </a:lnTo>
                  <a:lnTo>
                    <a:pt x="148043" y="130116"/>
                  </a:lnTo>
                  <a:lnTo>
                    <a:pt x="151084" y="134369"/>
                  </a:lnTo>
                  <a:lnTo>
                    <a:pt x="153903" y="138791"/>
                  </a:lnTo>
                  <a:lnTo>
                    <a:pt x="156577" y="143328"/>
                  </a:lnTo>
                  <a:lnTo>
                    <a:pt x="159153" y="147939"/>
                  </a:lnTo>
                  <a:lnTo>
                    <a:pt x="162458" y="151807"/>
                  </a:lnTo>
                  <a:lnTo>
                    <a:pt x="166250" y="155180"/>
                  </a:lnTo>
                  <a:lnTo>
                    <a:pt x="170364" y="158222"/>
                  </a:lnTo>
                  <a:lnTo>
                    <a:pt x="173901" y="161043"/>
                  </a:lnTo>
                  <a:lnTo>
                    <a:pt x="179948" y="166296"/>
                  </a:lnTo>
                  <a:lnTo>
                    <a:pt x="185282" y="171276"/>
                  </a:lnTo>
                  <a:lnTo>
                    <a:pt x="198586" y="184316"/>
                  </a:lnTo>
                  <a:lnTo>
                    <a:pt x="207169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75"/>
            <p:cNvSpPr/>
            <p:nvPr/>
          </p:nvSpPr>
          <p:spPr>
            <a:xfrm>
              <a:off x="7436643" y="3007518"/>
              <a:ext cx="192883" cy="214314"/>
            </a:xfrm>
            <a:custGeom>
              <a:avLst/>
              <a:gdLst/>
              <a:ahLst/>
              <a:cxnLst/>
              <a:rect l="0" t="0" r="0" b="0"/>
              <a:pathLst>
                <a:path w="192883" h="214314">
                  <a:moveTo>
                    <a:pt x="192882" y="0"/>
                  </a:moveTo>
                  <a:lnTo>
                    <a:pt x="189089" y="0"/>
                  </a:lnTo>
                  <a:lnTo>
                    <a:pt x="187972" y="794"/>
                  </a:lnTo>
                  <a:lnTo>
                    <a:pt x="187227" y="2117"/>
                  </a:lnTo>
                  <a:lnTo>
                    <a:pt x="186731" y="3793"/>
                  </a:lnTo>
                  <a:lnTo>
                    <a:pt x="185606" y="4910"/>
                  </a:lnTo>
                  <a:lnTo>
                    <a:pt x="184062" y="5655"/>
                  </a:lnTo>
                  <a:lnTo>
                    <a:pt x="182240" y="6151"/>
                  </a:lnTo>
                  <a:lnTo>
                    <a:pt x="178097" y="8819"/>
                  </a:lnTo>
                  <a:lnTo>
                    <a:pt x="175883" y="10642"/>
                  </a:lnTo>
                  <a:lnTo>
                    <a:pt x="174404" y="13445"/>
                  </a:lnTo>
                  <a:lnTo>
                    <a:pt x="173420" y="16901"/>
                  </a:lnTo>
                  <a:lnTo>
                    <a:pt x="172764" y="20792"/>
                  </a:lnTo>
                  <a:lnTo>
                    <a:pt x="170737" y="24974"/>
                  </a:lnTo>
                  <a:lnTo>
                    <a:pt x="167800" y="29350"/>
                  </a:lnTo>
                  <a:lnTo>
                    <a:pt x="164255" y="33854"/>
                  </a:lnTo>
                  <a:lnTo>
                    <a:pt x="160303" y="38444"/>
                  </a:lnTo>
                  <a:lnTo>
                    <a:pt x="156081" y="43092"/>
                  </a:lnTo>
                  <a:lnTo>
                    <a:pt x="151679" y="47778"/>
                  </a:lnTo>
                  <a:lnTo>
                    <a:pt x="147156" y="53284"/>
                  </a:lnTo>
                  <a:lnTo>
                    <a:pt x="142555" y="59335"/>
                  </a:lnTo>
                  <a:lnTo>
                    <a:pt x="137899" y="65750"/>
                  </a:lnTo>
                  <a:lnTo>
                    <a:pt x="132414" y="71615"/>
                  </a:lnTo>
                  <a:lnTo>
                    <a:pt x="126376" y="77112"/>
                  </a:lnTo>
                  <a:lnTo>
                    <a:pt x="119970" y="82364"/>
                  </a:lnTo>
                  <a:lnTo>
                    <a:pt x="114110" y="88247"/>
                  </a:lnTo>
                  <a:lnTo>
                    <a:pt x="108618" y="94550"/>
                  </a:lnTo>
                  <a:lnTo>
                    <a:pt x="103368" y="101134"/>
                  </a:lnTo>
                  <a:lnTo>
                    <a:pt x="98280" y="107904"/>
                  </a:lnTo>
                  <a:lnTo>
                    <a:pt x="88395" y="121777"/>
                  </a:lnTo>
                  <a:lnTo>
                    <a:pt x="83537" y="128016"/>
                  </a:lnTo>
                  <a:lnTo>
                    <a:pt x="78709" y="133762"/>
                  </a:lnTo>
                  <a:lnTo>
                    <a:pt x="73905" y="139181"/>
                  </a:lnTo>
                  <a:lnTo>
                    <a:pt x="64332" y="149435"/>
                  </a:lnTo>
                  <a:lnTo>
                    <a:pt x="45252" y="168954"/>
                  </a:lnTo>
                  <a:lnTo>
                    <a:pt x="40486" y="172961"/>
                  </a:lnTo>
                  <a:lnTo>
                    <a:pt x="35722" y="176426"/>
                  </a:lnTo>
                  <a:lnTo>
                    <a:pt x="30959" y="179530"/>
                  </a:lnTo>
                  <a:lnTo>
                    <a:pt x="27783" y="183187"/>
                  </a:lnTo>
                  <a:lnTo>
                    <a:pt x="25666" y="187212"/>
                  </a:lnTo>
                  <a:lnTo>
                    <a:pt x="24255" y="191483"/>
                  </a:lnTo>
                  <a:lnTo>
                    <a:pt x="21727" y="195124"/>
                  </a:lnTo>
                  <a:lnTo>
                    <a:pt x="18453" y="198346"/>
                  </a:lnTo>
                  <a:lnTo>
                    <a:pt x="10495" y="204555"/>
                  </a:lnTo>
                  <a:lnTo>
                    <a:pt x="0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76"/>
            <p:cNvSpPr/>
            <p:nvPr/>
          </p:nvSpPr>
          <p:spPr>
            <a:xfrm>
              <a:off x="7808118" y="2957512"/>
              <a:ext cx="42864" cy="264320"/>
            </a:xfrm>
            <a:custGeom>
              <a:avLst/>
              <a:gdLst/>
              <a:ahLst/>
              <a:cxnLst/>
              <a:rect l="0" t="0" r="0" b="0"/>
              <a:pathLst>
                <a:path w="42864" h="264320">
                  <a:moveTo>
                    <a:pt x="0" y="0"/>
                  </a:moveTo>
                  <a:lnTo>
                    <a:pt x="0" y="79799"/>
                  </a:lnTo>
                  <a:lnTo>
                    <a:pt x="793" y="86537"/>
                  </a:lnTo>
                  <a:lnTo>
                    <a:pt x="2116" y="93410"/>
                  </a:lnTo>
                  <a:lnTo>
                    <a:pt x="3793" y="100374"/>
                  </a:lnTo>
                  <a:lnTo>
                    <a:pt x="4909" y="107397"/>
                  </a:lnTo>
                  <a:lnTo>
                    <a:pt x="5654" y="114460"/>
                  </a:lnTo>
                  <a:lnTo>
                    <a:pt x="6151" y="121551"/>
                  </a:lnTo>
                  <a:lnTo>
                    <a:pt x="7275" y="128659"/>
                  </a:lnTo>
                  <a:lnTo>
                    <a:pt x="8819" y="135779"/>
                  </a:lnTo>
                  <a:lnTo>
                    <a:pt x="10642" y="142906"/>
                  </a:lnTo>
                  <a:lnTo>
                    <a:pt x="11858" y="150040"/>
                  </a:lnTo>
                  <a:lnTo>
                    <a:pt x="12667" y="157176"/>
                  </a:lnTo>
                  <a:lnTo>
                    <a:pt x="13209" y="164316"/>
                  </a:lnTo>
                  <a:lnTo>
                    <a:pt x="13567" y="170663"/>
                  </a:lnTo>
                  <a:lnTo>
                    <a:pt x="13968" y="181948"/>
                  </a:lnTo>
                  <a:lnTo>
                    <a:pt x="14193" y="197226"/>
                  </a:lnTo>
                  <a:lnTo>
                    <a:pt x="15018" y="202128"/>
                  </a:lnTo>
                  <a:lnTo>
                    <a:pt x="16362" y="206983"/>
                  </a:lnTo>
                  <a:lnTo>
                    <a:pt x="18053" y="211807"/>
                  </a:lnTo>
                  <a:lnTo>
                    <a:pt x="19972" y="216611"/>
                  </a:lnTo>
                  <a:lnTo>
                    <a:pt x="22046" y="221402"/>
                  </a:lnTo>
                  <a:lnTo>
                    <a:pt x="24223" y="226182"/>
                  </a:lnTo>
                  <a:lnTo>
                    <a:pt x="25673" y="230163"/>
                  </a:lnTo>
                  <a:lnTo>
                    <a:pt x="26640" y="233611"/>
                  </a:lnTo>
                  <a:lnTo>
                    <a:pt x="27285" y="236703"/>
                  </a:lnTo>
                  <a:lnTo>
                    <a:pt x="28509" y="240352"/>
                  </a:lnTo>
                  <a:lnTo>
                    <a:pt x="30119" y="244372"/>
                  </a:lnTo>
                  <a:lnTo>
                    <a:pt x="34612" y="254646"/>
                  </a:lnTo>
                  <a:lnTo>
                    <a:pt x="35775" y="256283"/>
                  </a:lnTo>
                  <a:lnTo>
                    <a:pt x="37344" y="258168"/>
                  </a:lnTo>
                  <a:lnTo>
                    <a:pt x="42863" y="2643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77"/>
            <p:cNvSpPr/>
            <p:nvPr/>
          </p:nvSpPr>
          <p:spPr>
            <a:xfrm>
              <a:off x="7725421" y="3057525"/>
              <a:ext cx="247005" cy="35719"/>
            </a:xfrm>
            <a:custGeom>
              <a:avLst/>
              <a:gdLst/>
              <a:ahLst/>
              <a:cxnLst/>
              <a:rect l="0" t="0" r="0" b="0"/>
              <a:pathLst>
                <a:path w="247005" h="35719">
                  <a:moveTo>
                    <a:pt x="4116" y="35718"/>
                  </a:moveTo>
                  <a:lnTo>
                    <a:pt x="4116" y="29567"/>
                  </a:lnTo>
                  <a:lnTo>
                    <a:pt x="3323" y="28443"/>
                  </a:lnTo>
                  <a:lnTo>
                    <a:pt x="2000" y="26899"/>
                  </a:lnTo>
                  <a:lnTo>
                    <a:pt x="323" y="25076"/>
                  </a:lnTo>
                  <a:lnTo>
                    <a:pt x="0" y="23861"/>
                  </a:lnTo>
                  <a:lnTo>
                    <a:pt x="577" y="23051"/>
                  </a:lnTo>
                  <a:lnTo>
                    <a:pt x="1756" y="22511"/>
                  </a:lnTo>
                  <a:lnTo>
                    <a:pt x="2544" y="21357"/>
                  </a:lnTo>
                  <a:lnTo>
                    <a:pt x="3067" y="19794"/>
                  </a:lnTo>
                  <a:lnTo>
                    <a:pt x="3417" y="17958"/>
                  </a:lnTo>
                  <a:lnTo>
                    <a:pt x="4444" y="16735"/>
                  </a:lnTo>
                  <a:lnTo>
                    <a:pt x="5921" y="15919"/>
                  </a:lnTo>
                  <a:lnTo>
                    <a:pt x="9681" y="15013"/>
                  </a:lnTo>
                  <a:lnTo>
                    <a:pt x="16259" y="14502"/>
                  </a:lnTo>
                  <a:lnTo>
                    <a:pt x="20890" y="14382"/>
                  </a:lnTo>
                  <a:lnTo>
                    <a:pt x="24824" y="13557"/>
                  </a:lnTo>
                  <a:lnTo>
                    <a:pt x="29828" y="12213"/>
                  </a:lnTo>
                  <a:lnTo>
                    <a:pt x="35544" y="10523"/>
                  </a:lnTo>
                  <a:lnTo>
                    <a:pt x="40942" y="9397"/>
                  </a:lnTo>
                  <a:lnTo>
                    <a:pt x="46130" y="8645"/>
                  </a:lnTo>
                  <a:lnTo>
                    <a:pt x="51176" y="8144"/>
                  </a:lnTo>
                  <a:lnTo>
                    <a:pt x="56127" y="7811"/>
                  </a:lnTo>
                  <a:lnTo>
                    <a:pt x="61015" y="7589"/>
                  </a:lnTo>
                  <a:lnTo>
                    <a:pt x="71473" y="7341"/>
                  </a:lnTo>
                  <a:lnTo>
                    <a:pt x="186389" y="7143"/>
                  </a:lnTo>
                  <a:lnTo>
                    <a:pt x="190719" y="6350"/>
                  </a:lnTo>
                  <a:lnTo>
                    <a:pt x="194400" y="5027"/>
                  </a:lnTo>
                  <a:lnTo>
                    <a:pt x="197647" y="3351"/>
                  </a:lnTo>
                  <a:lnTo>
                    <a:pt x="202192" y="2234"/>
                  </a:lnTo>
                  <a:lnTo>
                    <a:pt x="207604" y="1489"/>
                  </a:lnTo>
                  <a:lnTo>
                    <a:pt x="218380" y="662"/>
                  </a:lnTo>
                  <a:lnTo>
                    <a:pt x="225815" y="294"/>
                  </a:lnTo>
                  <a:lnTo>
                    <a:pt x="231766" y="130"/>
                  </a:lnTo>
                  <a:lnTo>
                    <a:pt x="24700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78"/>
            <p:cNvSpPr/>
            <p:nvPr/>
          </p:nvSpPr>
          <p:spPr>
            <a:xfrm>
              <a:off x="8058150" y="2929024"/>
              <a:ext cx="78582" cy="235658"/>
            </a:xfrm>
            <a:custGeom>
              <a:avLst/>
              <a:gdLst/>
              <a:ahLst/>
              <a:cxnLst/>
              <a:rect l="0" t="0" r="0" b="0"/>
              <a:pathLst>
                <a:path w="78582" h="235658">
                  <a:moveTo>
                    <a:pt x="0" y="7057"/>
                  </a:moveTo>
                  <a:lnTo>
                    <a:pt x="0" y="0"/>
                  </a:lnTo>
                  <a:lnTo>
                    <a:pt x="0" y="3731"/>
                  </a:lnTo>
                  <a:lnTo>
                    <a:pt x="792" y="4840"/>
                  </a:lnTo>
                  <a:lnTo>
                    <a:pt x="2116" y="5579"/>
                  </a:lnTo>
                  <a:lnTo>
                    <a:pt x="3792" y="6071"/>
                  </a:lnTo>
                  <a:lnTo>
                    <a:pt x="4909" y="7194"/>
                  </a:lnTo>
                  <a:lnTo>
                    <a:pt x="5653" y="8736"/>
                  </a:lnTo>
                  <a:lnTo>
                    <a:pt x="6150" y="10557"/>
                  </a:lnTo>
                  <a:lnTo>
                    <a:pt x="7274" y="12566"/>
                  </a:lnTo>
                  <a:lnTo>
                    <a:pt x="8818" y="14698"/>
                  </a:lnTo>
                  <a:lnTo>
                    <a:pt x="10641" y="16913"/>
                  </a:lnTo>
                  <a:lnTo>
                    <a:pt x="14238" y="25534"/>
                  </a:lnTo>
                  <a:lnTo>
                    <a:pt x="19017" y="38425"/>
                  </a:lnTo>
                  <a:lnTo>
                    <a:pt x="24584" y="54163"/>
                  </a:lnTo>
                  <a:lnTo>
                    <a:pt x="28295" y="67036"/>
                  </a:lnTo>
                  <a:lnTo>
                    <a:pt x="30770" y="77999"/>
                  </a:lnTo>
                  <a:lnTo>
                    <a:pt x="32419" y="87689"/>
                  </a:lnTo>
                  <a:lnTo>
                    <a:pt x="34312" y="95737"/>
                  </a:lnTo>
                  <a:lnTo>
                    <a:pt x="36369" y="102689"/>
                  </a:lnTo>
                  <a:lnTo>
                    <a:pt x="38533" y="108912"/>
                  </a:lnTo>
                  <a:lnTo>
                    <a:pt x="40770" y="114647"/>
                  </a:lnTo>
                  <a:lnTo>
                    <a:pt x="43055" y="120059"/>
                  </a:lnTo>
                  <a:lnTo>
                    <a:pt x="45371" y="125254"/>
                  </a:lnTo>
                  <a:lnTo>
                    <a:pt x="46918" y="131099"/>
                  </a:lnTo>
                  <a:lnTo>
                    <a:pt x="47945" y="137376"/>
                  </a:lnTo>
                  <a:lnTo>
                    <a:pt x="48634" y="143943"/>
                  </a:lnTo>
                  <a:lnTo>
                    <a:pt x="49090" y="149114"/>
                  </a:lnTo>
                  <a:lnTo>
                    <a:pt x="49395" y="153355"/>
                  </a:lnTo>
                  <a:lnTo>
                    <a:pt x="49599" y="156977"/>
                  </a:lnTo>
                  <a:lnTo>
                    <a:pt x="50527" y="160978"/>
                  </a:lnTo>
                  <a:lnTo>
                    <a:pt x="51941" y="165234"/>
                  </a:lnTo>
                  <a:lnTo>
                    <a:pt x="53678" y="169658"/>
                  </a:lnTo>
                  <a:lnTo>
                    <a:pt x="54836" y="174195"/>
                  </a:lnTo>
                  <a:lnTo>
                    <a:pt x="55606" y="178807"/>
                  </a:lnTo>
                  <a:lnTo>
                    <a:pt x="56122" y="183470"/>
                  </a:lnTo>
                  <a:lnTo>
                    <a:pt x="57257" y="188165"/>
                  </a:lnTo>
                  <a:lnTo>
                    <a:pt x="58808" y="192883"/>
                  </a:lnTo>
                  <a:lnTo>
                    <a:pt x="60636" y="197616"/>
                  </a:lnTo>
                  <a:lnTo>
                    <a:pt x="61856" y="201565"/>
                  </a:lnTo>
                  <a:lnTo>
                    <a:pt x="63210" y="208069"/>
                  </a:lnTo>
                  <a:lnTo>
                    <a:pt x="63812" y="213606"/>
                  </a:lnTo>
                  <a:lnTo>
                    <a:pt x="63972" y="216194"/>
                  </a:lnTo>
                  <a:lnTo>
                    <a:pt x="64873" y="218713"/>
                  </a:lnTo>
                  <a:lnTo>
                    <a:pt x="66268" y="221186"/>
                  </a:lnTo>
                  <a:lnTo>
                    <a:pt x="67991" y="223628"/>
                  </a:lnTo>
                  <a:lnTo>
                    <a:pt x="69905" y="228459"/>
                  </a:lnTo>
                  <a:lnTo>
                    <a:pt x="70416" y="230858"/>
                  </a:lnTo>
                  <a:lnTo>
                    <a:pt x="71551" y="232458"/>
                  </a:lnTo>
                  <a:lnTo>
                    <a:pt x="73100" y="233524"/>
                  </a:lnTo>
                  <a:lnTo>
                    <a:pt x="78581" y="2356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79"/>
            <p:cNvSpPr/>
            <p:nvPr/>
          </p:nvSpPr>
          <p:spPr>
            <a:xfrm>
              <a:off x="8172450" y="2850356"/>
              <a:ext cx="166307" cy="435650"/>
            </a:xfrm>
            <a:custGeom>
              <a:avLst/>
              <a:gdLst/>
              <a:ahLst/>
              <a:cxnLst/>
              <a:rect l="0" t="0" r="0" b="0"/>
              <a:pathLst>
                <a:path w="166307" h="435650">
                  <a:moveTo>
                    <a:pt x="0" y="0"/>
                  </a:moveTo>
                  <a:lnTo>
                    <a:pt x="3792" y="3793"/>
                  </a:lnTo>
                  <a:lnTo>
                    <a:pt x="5702" y="4909"/>
                  </a:lnTo>
                  <a:lnTo>
                    <a:pt x="9943" y="6151"/>
                  </a:lnTo>
                  <a:lnTo>
                    <a:pt x="14473" y="8819"/>
                  </a:lnTo>
                  <a:lnTo>
                    <a:pt x="16792" y="10642"/>
                  </a:lnTo>
                  <a:lnTo>
                    <a:pt x="19926" y="12651"/>
                  </a:lnTo>
                  <a:lnTo>
                    <a:pt x="23603" y="14784"/>
                  </a:lnTo>
                  <a:lnTo>
                    <a:pt x="27642" y="16999"/>
                  </a:lnTo>
                  <a:lnTo>
                    <a:pt x="31126" y="19271"/>
                  </a:lnTo>
                  <a:lnTo>
                    <a:pt x="34245" y="21578"/>
                  </a:lnTo>
                  <a:lnTo>
                    <a:pt x="37118" y="23910"/>
                  </a:lnTo>
                  <a:lnTo>
                    <a:pt x="40620" y="26259"/>
                  </a:lnTo>
                  <a:lnTo>
                    <a:pt x="44542" y="28618"/>
                  </a:lnTo>
                  <a:lnTo>
                    <a:pt x="48745" y="30985"/>
                  </a:lnTo>
                  <a:lnTo>
                    <a:pt x="53133" y="34151"/>
                  </a:lnTo>
                  <a:lnTo>
                    <a:pt x="57647" y="37848"/>
                  </a:lnTo>
                  <a:lnTo>
                    <a:pt x="66102" y="45396"/>
                  </a:lnTo>
                  <a:lnTo>
                    <a:pt x="72507" y="51397"/>
                  </a:lnTo>
                  <a:lnTo>
                    <a:pt x="76912" y="54902"/>
                  </a:lnTo>
                  <a:lnTo>
                    <a:pt x="82232" y="58826"/>
                  </a:lnTo>
                  <a:lnTo>
                    <a:pt x="88158" y="63030"/>
                  </a:lnTo>
                  <a:lnTo>
                    <a:pt x="93697" y="67420"/>
                  </a:lnTo>
                  <a:lnTo>
                    <a:pt x="98977" y="71934"/>
                  </a:lnTo>
                  <a:lnTo>
                    <a:pt x="104085" y="76531"/>
                  </a:lnTo>
                  <a:lnTo>
                    <a:pt x="113993" y="85872"/>
                  </a:lnTo>
                  <a:lnTo>
                    <a:pt x="118857" y="90585"/>
                  </a:lnTo>
                  <a:lnTo>
                    <a:pt x="126864" y="104840"/>
                  </a:lnTo>
                  <a:lnTo>
                    <a:pt x="136963" y="125456"/>
                  </a:lnTo>
                  <a:lnTo>
                    <a:pt x="148459" y="150312"/>
                  </a:lnTo>
                  <a:lnTo>
                    <a:pt x="156123" y="169264"/>
                  </a:lnTo>
                  <a:lnTo>
                    <a:pt x="161232" y="184280"/>
                  </a:lnTo>
                  <a:lnTo>
                    <a:pt x="164638" y="196672"/>
                  </a:lnTo>
                  <a:lnTo>
                    <a:pt x="166115" y="207315"/>
                  </a:lnTo>
                  <a:lnTo>
                    <a:pt x="166306" y="216791"/>
                  </a:lnTo>
                  <a:lnTo>
                    <a:pt x="165639" y="225490"/>
                  </a:lnTo>
                  <a:lnTo>
                    <a:pt x="165194" y="233670"/>
                  </a:lnTo>
                  <a:lnTo>
                    <a:pt x="164701" y="249110"/>
                  </a:lnTo>
                  <a:lnTo>
                    <a:pt x="163776" y="256560"/>
                  </a:lnTo>
                  <a:lnTo>
                    <a:pt x="162365" y="263909"/>
                  </a:lnTo>
                  <a:lnTo>
                    <a:pt x="160632" y="271190"/>
                  </a:lnTo>
                  <a:lnTo>
                    <a:pt x="158681" y="278424"/>
                  </a:lnTo>
                  <a:lnTo>
                    <a:pt x="154398" y="292813"/>
                  </a:lnTo>
                  <a:lnTo>
                    <a:pt x="147523" y="314301"/>
                  </a:lnTo>
                  <a:lnTo>
                    <a:pt x="142824" y="326485"/>
                  </a:lnTo>
                  <a:lnTo>
                    <a:pt x="138090" y="337986"/>
                  </a:lnTo>
                  <a:lnTo>
                    <a:pt x="133340" y="351034"/>
                  </a:lnTo>
                  <a:lnTo>
                    <a:pt x="130168" y="357054"/>
                  </a:lnTo>
                  <a:lnTo>
                    <a:pt x="126466" y="362655"/>
                  </a:lnTo>
                  <a:lnTo>
                    <a:pt x="122411" y="367976"/>
                  </a:lnTo>
                  <a:lnTo>
                    <a:pt x="118913" y="373111"/>
                  </a:lnTo>
                  <a:lnTo>
                    <a:pt x="115788" y="378122"/>
                  </a:lnTo>
                  <a:lnTo>
                    <a:pt x="112910" y="383050"/>
                  </a:lnTo>
                  <a:lnTo>
                    <a:pt x="109404" y="387923"/>
                  </a:lnTo>
                  <a:lnTo>
                    <a:pt x="105480" y="392759"/>
                  </a:lnTo>
                  <a:lnTo>
                    <a:pt x="101277" y="397571"/>
                  </a:lnTo>
                  <a:lnTo>
                    <a:pt x="96885" y="402366"/>
                  </a:lnTo>
                  <a:lnTo>
                    <a:pt x="87774" y="411927"/>
                  </a:lnTo>
                  <a:lnTo>
                    <a:pt x="83916" y="415112"/>
                  </a:lnTo>
                  <a:lnTo>
                    <a:pt x="80550" y="417235"/>
                  </a:lnTo>
                  <a:lnTo>
                    <a:pt x="77512" y="418650"/>
                  </a:lnTo>
                  <a:lnTo>
                    <a:pt x="74693" y="420387"/>
                  </a:lnTo>
                  <a:lnTo>
                    <a:pt x="72021" y="422339"/>
                  </a:lnTo>
                  <a:lnTo>
                    <a:pt x="66933" y="426625"/>
                  </a:lnTo>
                  <a:lnTo>
                    <a:pt x="62028" y="431176"/>
                  </a:lnTo>
                  <a:lnTo>
                    <a:pt x="59607" y="432706"/>
                  </a:lnTo>
                  <a:lnTo>
                    <a:pt x="54803" y="434407"/>
                  </a:lnTo>
                  <a:lnTo>
                    <a:pt x="51427" y="435365"/>
                  </a:lnTo>
                  <a:lnTo>
                    <a:pt x="46635" y="435649"/>
                  </a:lnTo>
                  <a:lnTo>
                    <a:pt x="45377" y="434895"/>
                  </a:lnTo>
                  <a:lnTo>
                    <a:pt x="44539" y="433599"/>
                  </a:lnTo>
                  <a:lnTo>
                    <a:pt x="43981" y="431941"/>
                  </a:lnTo>
                  <a:lnTo>
                    <a:pt x="42813" y="430835"/>
                  </a:lnTo>
                  <a:lnTo>
                    <a:pt x="41242" y="430098"/>
                  </a:lnTo>
                  <a:lnTo>
                    <a:pt x="35718" y="4286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80"/>
            <p:cNvSpPr/>
            <p:nvPr/>
          </p:nvSpPr>
          <p:spPr>
            <a:xfrm>
              <a:off x="4564856" y="3750468"/>
              <a:ext cx="178595" cy="7145"/>
            </a:xfrm>
            <a:custGeom>
              <a:avLst/>
              <a:gdLst/>
              <a:ahLst/>
              <a:cxnLst/>
              <a:rect l="0" t="0" r="0" b="0"/>
              <a:pathLst>
                <a:path w="178595" h="7145">
                  <a:moveTo>
                    <a:pt x="0" y="7144"/>
                  </a:moveTo>
                  <a:lnTo>
                    <a:pt x="6151" y="993"/>
                  </a:lnTo>
                  <a:lnTo>
                    <a:pt x="7275" y="662"/>
                  </a:lnTo>
                  <a:lnTo>
                    <a:pt x="8819" y="441"/>
                  </a:lnTo>
                  <a:lnTo>
                    <a:pt x="10642" y="294"/>
                  </a:lnTo>
                  <a:lnTo>
                    <a:pt x="14784" y="131"/>
                  </a:lnTo>
                  <a:lnTo>
                    <a:pt x="23911" y="26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81"/>
            <p:cNvSpPr/>
            <p:nvPr/>
          </p:nvSpPr>
          <p:spPr>
            <a:xfrm>
              <a:off x="4864897" y="3586260"/>
              <a:ext cx="134609" cy="242692"/>
            </a:xfrm>
            <a:custGeom>
              <a:avLst/>
              <a:gdLst/>
              <a:ahLst/>
              <a:cxnLst/>
              <a:rect l="0" t="0" r="0" b="0"/>
              <a:pathLst>
                <a:path w="134609" h="242692">
                  <a:moveTo>
                    <a:pt x="85721" y="42765"/>
                  </a:moveTo>
                  <a:lnTo>
                    <a:pt x="85721" y="32123"/>
                  </a:lnTo>
                  <a:lnTo>
                    <a:pt x="84928" y="30113"/>
                  </a:lnTo>
                  <a:lnTo>
                    <a:pt x="80812" y="24288"/>
                  </a:lnTo>
                  <a:lnTo>
                    <a:pt x="79570" y="22646"/>
                  </a:lnTo>
                  <a:lnTo>
                    <a:pt x="78446" y="22209"/>
                  </a:lnTo>
                  <a:lnTo>
                    <a:pt x="75079" y="21723"/>
                  </a:lnTo>
                  <a:lnTo>
                    <a:pt x="73864" y="20799"/>
                  </a:lnTo>
                  <a:lnTo>
                    <a:pt x="73055" y="19390"/>
                  </a:lnTo>
                  <a:lnTo>
                    <a:pt x="72514" y="17656"/>
                  </a:lnTo>
                  <a:lnTo>
                    <a:pt x="71360" y="16501"/>
                  </a:lnTo>
                  <a:lnTo>
                    <a:pt x="69798" y="15730"/>
                  </a:lnTo>
                  <a:lnTo>
                    <a:pt x="67962" y="15217"/>
                  </a:lnTo>
                  <a:lnTo>
                    <a:pt x="65943" y="15668"/>
                  </a:lnTo>
                  <a:lnTo>
                    <a:pt x="63805" y="16763"/>
                  </a:lnTo>
                  <a:lnTo>
                    <a:pt x="61586" y="18286"/>
                  </a:lnTo>
                  <a:lnTo>
                    <a:pt x="59312" y="19302"/>
                  </a:lnTo>
                  <a:lnTo>
                    <a:pt x="57003" y="19979"/>
                  </a:lnTo>
                  <a:lnTo>
                    <a:pt x="54670" y="20430"/>
                  </a:lnTo>
                  <a:lnTo>
                    <a:pt x="52320" y="20731"/>
                  </a:lnTo>
                  <a:lnTo>
                    <a:pt x="49959" y="20932"/>
                  </a:lnTo>
                  <a:lnTo>
                    <a:pt x="47593" y="21066"/>
                  </a:lnTo>
                  <a:lnTo>
                    <a:pt x="45221" y="21949"/>
                  </a:lnTo>
                  <a:lnTo>
                    <a:pt x="42846" y="23331"/>
                  </a:lnTo>
                  <a:lnTo>
                    <a:pt x="40469" y="25046"/>
                  </a:lnTo>
                  <a:lnTo>
                    <a:pt x="38090" y="26984"/>
                  </a:lnTo>
                  <a:lnTo>
                    <a:pt x="35712" y="29069"/>
                  </a:lnTo>
                  <a:lnTo>
                    <a:pt x="33331" y="31253"/>
                  </a:lnTo>
                  <a:lnTo>
                    <a:pt x="28570" y="35796"/>
                  </a:lnTo>
                  <a:lnTo>
                    <a:pt x="4759" y="59437"/>
                  </a:lnTo>
                  <a:lnTo>
                    <a:pt x="3172" y="61817"/>
                  </a:lnTo>
                  <a:lnTo>
                    <a:pt x="1408" y="66578"/>
                  </a:lnTo>
                  <a:lnTo>
                    <a:pt x="415" y="73721"/>
                  </a:lnTo>
                  <a:lnTo>
                    <a:pt x="121" y="80865"/>
                  </a:lnTo>
                  <a:lnTo>
                    <a:pt x="13" y="87116"/>
                  </a:lnTo>
                  <a:lnTo>
                    <a:pt x="0" y="95446"/>
                  </a:lnTo>
                  <a:lnTo>
                    <a:pt x="793" y="96936"/>
                  </a:lnTo>
                  <a:lnTo>
                    <a:pt x="2115" y="97929"/>
                  </a:lnTo>
                  <a:lnTo>
                    <a:pt x="3789" y="98591"/>
                  </a:lnTo>
                  <a:lnTo>
                    <a:pt x="7768" y="101443"/>
                  </a:lnTo>
                  <a:lnTo>
                    <a:pt x="9940" y="103315"/>
                  </a:lnTo>
                  <a:lnTo>
                    <a:pt x="12182" y="105356"/>
                  </a:lnTo>
                  <a:lnTo>
                    <a:pt x="16789" y="109742"/>
                  </a:lnTo>
                  <a:lnTo>
                    <a:pt x="19129" y="111228"/>
                  </a:lnTo>
                  <a:lnTo>
                    <a:pt x="21483" y="112220"/>
                  </a:lnTo>
                  <a:lnTo>
                    <a:pt x="23846" y="112880"/>
                  </a:lnTo>
                  <a:lnTo>
                    <a:pt x="26214" y="114115"/>
                  </a:lnTo>
                  <a:lnTo>
                    <a:pt x="28588" y="115731"/>
                  </a:lnTo>
                  <a:lnTo>
                    <a:pt x="30963" y="117603"/>
                  </a:lnTo>
                  <a:lnTo>
                    <a:pt x="34135" y="118851"/>
                  </a:lnTo>
                  <a:lnTo>
                    <a:pt x="37837" y="119682"/>
                  </a:lnTo>
                  <a:lnTo>
                    <a:pt x="41893" y="120237"/>
                  </a:lnTo>
                  <a:lnTo>
                    <a:pt x="46183" y="121400"/>
                  </a:lnTo>
                  <a:lnTo>
                    <a:pt x="50632" y="122969"/>
                  </a:lnTo>
                  <a:lnTo>
                    <a:pt x="55184" y="124809"/>
                  </a:lnTo>
                  <a:lnTo>
                    <a:pt x="62188" y="128417"/>
                  </a:lnTo>
                  <a:lnTo>
                    <a:pt x="70827" y="133204"/>
                  </a:lnTo>
                  <a:lnTo>
                    <a:pt x="88627" y="143285"/>
                  </a:lnTo>
                  <a:lnTo>
                    <a:pt x="101830" y="150411"/>
                  </a:lnTo>
                  <a:lnTo>
                    <a:pt x="105985" y="153423"/>
                  </a:lnTo>
                  <a:lnTo>
                    <a:pt x="108755" y="156224"/>
                  </a:lnTo>
                  <a:lnTo>
                    <a:pt x="112628" y="161453"/>
                  </a:lnTo>
                  <a:lnTo>
                    <a:pt x="114771" y="163959"/>
                  </a:lnTo>
                  <a:lnTo>
                    <a:pt x="116994" y="166424"/>
                  </a:lnTo>
                  <a:lnTo>
                    <a:pt x="118476" y="169654"/>
                  </a:lnTo>
                  <a:lnTo>
                    <a:pt x="119465" y="173395"/>
                  </a:lnTo>
                  <a:lnTo>
                    <a:pt x="120123" y="177476"/>
                  </a:lnTo>
                  <a:lnTo>
                    <a:pt x="120854" y="184128"/>
                  </a:lnTo>
                  <a:lnTo>
                    <a:pt x="121180" y="189730"/>
                  </a:lnTo>
                  <a:lnTo>
                    <a:pt x="121325" y="194866"/>
                  </a:lnTo>
                  <a:lnTo>
                    <a:pt x="119273" y="201911"/>
                  </a:lnTo>
                  <a:lnTo>
                    <a:pt x="117613" y="206012"/>
                  </a:lnTo>
                  <a:lnTo>
                    <a:pt x="113654" y="212686"/>
                  </a:lnTo>
                  <a:lnTo>
                    <a:pt x="111487" y="215576"/>
                  </a:lnTo>
                  <a:lnTo>
                    <a:pt x="109249" y="218297"/>
                  </a:lnTo>
                  <a:lnTo>
                    <a:pt x="106962" y="220905"/>
                  </a:lnTo>
                  <a:lnTo>
                    <a:pt x="104645" y="223438"/>
                  </a:lnTo>
                  <a:lnTo>
                    <a:pt x="99953" y="228368"/>
                  </a:lnTo>
                  <a:lnTo>
                    <a:pt x="97590" y="230794"/>
                  </a:lnTo>
                  <a:lnTo>
                    <a:pt x="95221" y="232411"/>
                  </a:lnTo>
                  <a:lnTo>
                    <a:pt x="92849" y="233489"/>
                  </a:lnTo>
                  <a:lnTo>
                    <a:pt x="90472" y="234208"/>
                  </a:lnTo>
                  <a:lnTo>
                    <a:pt x="88096" y="235481"/>
                  </a:lnTo>
                  <a:lnTo>
                    <a:pt x="85717" y="237124"/>
                  </a:lnTo>
                  <a:lnTo>
                    <a:pt x="83337" y="239012"/>
                  </a:lnTo>
                  <a:lnTo>
                    <a:pt x="80163" y="240271"/>
                  </a:lnTo>
                  <a:lnTo>
                    <a:pt x="76459" y="241111"/>
                  </a:lnTo>
                  <a:lnTo>
                    <a:pt x="66695" y="242458"/>
                  </a:lnTo>
                  <a:lnTo>
                    <a:pt x="64305" y="242569"/>
                  </a:lnTo>
                  <a:lnTo>
                    <a:pt x="57417" y="242691"/>
                  </a:lnTo>
                  <a:lnTo>
                    <a:pt x="54152" y="241930"/>
                  </a:lnTo>
                  <a:lnTo>
                    <a:pt x="51181" y="240629"/>
                  </a:lnTo>
                  <a:lnTo>
                    <a:pt x="48407" y="238968"/>
                  </a:lnTo>
                  <a:lnTo>
                    <a:pt x="45764" y="237861"/>
                  </a:lnTo>
                  <a:lnTo>
                    <a:pt x="43208" y="237122"/>
                  </a:lnTo>
                  <a:lnTo>
                    <a:pt x="40710" y="236630"/>
                  </a:lnTo>
                  <a:lnTo>
                    <a:pt x="38251" y="235509"/>
                  </a:lnTo>
                  <a:lnTo>
                    <a:pt x="35818" y="233967"/>
                  </a:lnTo>
                  <a:lnTo>
                    <a:pt x="33402" y="232145"/>
                  </a:lnTo>
                  <a:lnTo>
                    <a:pt x="31792" y="230137"/>
                  </a:lnTo>
                  <a:lnTo>
                    <a:pt x="30719" y="228004"/>
                  </a:lnTo>
                  <a:lnTo>
                    <a:pt x="30004" y="225789"/>
                  </a:lnTo>
                  <a:lnTo>
                    <a:pt x="28732" y="224312"/>
                  </a:lnTo>
                  <a:lnTo>
                    <a:pt x="27091" y="223328"/>
                  </a:lnTo>
                  <a:lnTo>
                    <a:pt x="25204" y="222671"/>
                  </a:lnTo>
                  <a:lnTo>
                    <a:pt x="23945" y="221440"/>
                  </a:lnTo>
                  <a:lnTo>
                    <a:pt x="23105" y="219825"/>
                  </a:lnTo>
                  <a:lnTo>
                    <a:pt x="22174" y="215914"/>
                  </a:lnTo>
                  <a:lnTo>
                    <a:pt x="21648" y="209250"/>
                  </a:lnTo>
                  <a:lnTo>
                    <a:pt x="21525" y="204600"/>
                  </a:lnTo>
                  <a:lnTo>
                    <a:pt x="21457" y="193727"/>
                  </a:lnTo>
                  <a:lnTo>
                    <a:pt x="22240" y="189444"/>
                  </a:lnTo>
                  <a:lnTo>
                    <a:pt x="23558" y="185000"/>
                  </a:lnTo>
                  <a:lnTo>
                    <a:pt x="25228" y="180451"/>
                  </a:lnTo>
                  <a:lnTo>
                    <a:pt x="29203" y="173279"/>
                  </a:lnTo>
                  <a:lnTo>
                    <a:pt x="31373" y="170256"/>
                  </a:lnTo>
                  <a:lnTo>
                    <a:pt x="33614" y="166652"/>
                  </a:lnTo>
                  <a:lnTo>
                    <a:pt x="35902" y="162662"/>
                  </a:lnTo>
                  <a:lnTo>
                    <a:pt x="38221" y="158415"/>
                  </a:lnTo>
                  <a:lnTo>
                    <a:pt x="41354" y="153996"/>
                  </a:lnTo>
                  <a:lnTo>
                    <a:pt x="45031" y="149463"/>
                  </a:lnTo>
                  <a:lnTo>
                    <a:pt x="49070" y="144853"/>
                  </a:lnTo>
                  <a:lnTo>
                    <a:pt x="53349" y="139398"/>
                  </a:lnTo>
                  <a:lnTo>
                    <a:pt x="57790" y="133380"/>
                  </a:lnTo>
                  <a:lnTo>
                    <a:pt x="62338" y="126988"/>
                  </a:lnTo>
                  <a:lnTo>
                    <a:pt x="66163" y="121139"/>
                  </a:lnTo>
                  <a:lnTo>
                    <a:pt x="69508" y="115651"/>
                  </a:lnTo>
                  <a:lnTo>
                    <a:pt x="72531" y="110406"/>
                  </a:lnTo>
                  <a:lnTo>
                    <a:pt x="76133" y="105321"/>
                  </a:lnTo>
                  <a:lnTo>
                    <a:pt x="80124" y="100344"/>
                  </a:lnTo>
                  <a:lnTo>
                    <a:pt x="84371" y="95438"/>
                  </a:lnTo>
                  <a:lnTo>
                    <a:pt x="88790" y="90580"/>
                  </a:lnTo>
                  <a:lnTo>
                    <a:pt x="97933" y="80949"/>
                  </a:lnTo>
                  <a:lnTo>
                    <a:pt x="108213" y="70395"/>
                  </a:lnTo>
                  <a:lnTo>
                    <a:pt x="111035" y="66741"/>
                  </a:lnTo>
                  <a:lnTo>
                    <a:pt x="113709" y="62717"/>
                  </a:lnTo>
                  <a:lnTo>
                    <a:pt x="116287" y="58448"/>
                  </a:lnTo>
                  <a:lnTo>
                    <a:pt x="118798" y="54014"/>
                  </a:lnTo>
                  <a:lnTo>
                    <a:pt x="123705" y="44854"/>
                  </a:lnTo>
                  <a:lnTo>
                    <a:pt x="126416" y="37608"/>
                  </a:lnTo>
                  <a:lnTo>
                    <a:pt x="127138" y="34564"/>
                  </a:lnTo>
                  <a:lnTo>
                    <a:pt x="130058" y="29066"/>
                  </a:lnTo>
                  <a:lnTo>
                    <a:pt x="131949" y="26488"/>
                  </a:lnTo>
                  <a:lnTo>
                    <a:pt x="134049" y="21508"/>
                  </a:lnTo>
                  <a:lnTo>
                    <a:pt x="134608" y="19068"/>
                  </a:lnTo>
                  <a:lnTo>
                    <a:pt x="134187" y="16648"/>
                  </a:lnTo>
                  <a:lnTo>
                    <a:pt x="130596" y="10244"/>
                  </a:lnTo>
                  <a:lnTo>
                    <a:pt x="129479" y="8467"/>
                  </a:lnTo>
                  <a:lnTo>
                    <a:pt x="126865" y="5561"/>
                  </a:lnTo>
                  <a:lnTo>
                    <a:pt x="125057" y="3675"/>
                  </a:lnTo>
                  <a:lnTo>
                    <a:pt x="123057" y="2417"/>
                  </a:lnTo>
                  <a:lnTo>
                    <a:pt x="120931" y="1579"/>
                  </a:lnTo>
                  <a:lnTo>
                    <a:pt x="118719" y="1020"/>
                  </a:lnTo>
                  <a:lnTo>
                    <a:pt x="116451" y="647"/>
                  </a:lnTo>
                  <a:lnTo>
                    <a:pt x="114145" y="399"/>
                  </a:lnTo>
                  <a:lnTo>
                    <a:pt x="111815" y="233"/>
                  </a:lnTo>
                  <a:lnTo>
                    <a:pt x="108673" y="123"/>
                  </a:lnTo>
                  <a:lnTo>
                    <a:pt x="100949" y="0"/>
                  </a:lnTo>
                  <a:lnTo>
                    <a:pt x="97460" y="761"/>
                  </a:lnTo>
                  <a:lnTo>
                    <a:pt x="94342" y="2062"/>
                  </a:lnTo>
                  <a:lnTo>
                    <a:pt x="91467" y="3724"/>
                  </a:lnTo>
                  <a:lnTo>
                    <a:pt x="88758" y="4831"/>
                  </a:lnTo>
                  <a:lnTo>
                    <a:pt x="86158" y="5569"/>
                  </a:lnTo>
                  <a:lnTo>
                    <a:pt x="83632" y="6061"/>
                  </a:lnTo>
                  <a:lnTo>
                    <a:pt x="81153" y="7977"/>
                  </a:lnTo>
                  <a:lnTo>
                    <a:pt x="78708" y="10841"/>
                  </a:lnTo>
                  <a:lnTo>
                    <a:pt x="76282" y="14339"/>
                  </a:lnTo>
                  <a:lnTo>
                    <a:pt x="73873" y="16670"/>
                  </a:lnTo>
                  <a:lnTo>
                    <a:pt x="71472" y="18225"/>
                  </a:lnTo>
                  <a:lnTo>
                    <a:pt x="69078" y="19261"/>
                  </a:lnTo>
                  <a:lnTo>
                    <a:pt x="66689" y="20745"/>
                  </a:lnTo>
                  <a:lnTo>
                    <a:pt x="64302" y="22529"/>
                  </a:lnTo>
                  <a:lnTo>
                    <a:pt x="57146" y="284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82"/>
            <p:cNvSpPr/>
            <p:nvPr/>
          </p:nvSpPr>
          <p:spPr>
            <a:xfrm>
              <a:off x="5086350" y="3629025"/>
              <a:ext cx="142876" cy="171451"/>
            </a:xfrm>
            <a:custGeom>
              <a:avLst/>
              <a:gdLst/>
              <a:ahLst/>
              <a:cxnLst/>
              <a:rect l="0" t="0" r="0" b="0"/>
              <a:pathLst>
                <a:path w="142876" h="171451">
                  <a:moveTo>
                    <a:pt x="0" y="0"/>
                  </a:moveTo>
                  <a:lnTo>
                    <a:pt x="3792" y="0"/>
                  </a:lnTo>
                  <a:lnTo>
                    <a:pt x="5703" y="793"/>
                  </a:lnTo>
                  <a:lnTo>
                    <a:pt x="9943" y="3792"/>
                  </a:lnTo>
                  <a:lnTo>
                    <a:pt x="13000" y="6150"/>
                  </a:lnTo>
                  <a:lnTo>
                    <a:pt x="15832" y="10935"/>
                  </a:lnTo>
                  <a:lnTo>
                    <a:pt x="17698" y="14434"/>
                  </a:lnTo>
                  <a:lnTo>
                    <a:pt x="19736" y="17560"/>
                  </a:lnTo>
                  <a:lnTo>
                    <a:pt x="21889" y="20438"/>
                  </a:lnTo>
                  <a:lnTo>
                    <a:pt x="24117" y="23150"/>
                  </a:lnTo>
                  <a:lnTo>
                    <a:pt x="25603" y="26546"/>
                  </a:lnTo>
                  <a:lnTo>
                    <a:pt x="26593" y="30397"/>
                  </a:lnTo>
                  <a:lnTo>
                    <a:pt x="27254" y="34552"/>
                  </a:lnTo>
                  <a:lnTo>
                    <a:pt x="29281" y="38909"/>
                  </a:lnTo>
                  <a:lnTo>
                    <a:pt x="32221" y="43402"/>
                  </a:lnTo>
                  <a:lnTo>
                    <a:pt x="35768" y="47984"/>
                  </a:lnTo>
                  <a:lnTo>
                    <a:pt x="38926" y="52627"/>
                  </a:lnTo>
                  <a:lnTo>
                    <a:pt x="41826" y="57309"/>
                  </a:lnTo>
                  <a:lnTo>
                    <a:pt x="44553" y="62018"/>
                  </a:lnTo>
                  <a:lnTo>
                    <a:pt x="47164" y="65952"/>
                  </a:lnTo>
                  <a:lnTo>
                    <a:pt x="49699" y="69367"/>
                  </a:lnTo>
                  <a:lnTo>
                    <a:pt x="52182" y="72439"/>
                  </a:lnTo>
                  <a:lnTo>
                    <a:pt x="54632" y="76074"/>
                  </a:lnTo>
                  <a:lnTo>
                    <a:pt x="57059" y="80084"/>
                  </a:lnTo>
                  <a:lnTo>
                    <a:pt x="59470" y="84346"/>
                  </a:lnTo>
                  <a:lnTo>
                    <a:pt x="64267" y="93314"/>
                  </a:lnTo>
                  <a:lnTo>
                    <a:pt x="66656" y="97928"/>
                  </a:lnTo>
                  <a:lnTo>
                    <a:pt x="69044" y="101797"/>
                  </a:lnTo>
                  <a:lnTo>
                    <a:pt x="71429" y="105171"/>
                  </a:lnTo>
                  <a:lnTo>
                    <a:pt x="73812" y="108214"/>
                  </a:lnTo>
                  <a:lnTo>
                    <a:pt x="76196" y="111830"/>
                  </a:lnTo>
                  <a:lnTo>
                    <a:pt x="78578" y="115828"/>
                  </a:lnTo>
                  <a:lnTo>
                    <a:pt x="80961" y="120081"/>
                  </a:lnTo>
                  <a:lnTo>
                    <a:pt x="84136" y="123710"/>
                  </a:lnTo>
                  <a:lnTo>
                    <a:pt x="87841" y="126923"/>
                  </a:lnTo>
                  <a:lnTo>
                    <a:pt x="91897" y="129859"/>
                  </a:lnTo>
                  <a:lnTo>
                    <a:pt x="95396" y="132610"/>
                  </a:lnTo>
                  <a:lnTo>
                    <a:pt x="98523" y="135238"/>
                  </a:lnTo>
                  <a:lnTo>
                    <a:pt x="101400" y="137783"/>
                  </a:lnTo>
                  <a:lnTo>
                    <a:pt x="106714" y="142728"/>
                  </a:lnTo>
                  <a:lnTo>
                    <a:pt x="116594" y="152370"/>
                  </a:lnTo>
                  <a:lnTo>
                    <a:pt x="130961" y="166684"/>
                  </a:lnTo>
                  <a:lnTo>
                    <a:pt x="133345" y="168273"/>
                  </a:lnTo>
                  <a:lnTo>
                    <a:pt x="135727" y="169331"/>
                  </a:lnTo>
                  <a:lnTo>
                    <a:pt x="142875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83"/>
            <p:cNvSpPr/>
            <p:nvPr/>
          </p:nvSpPr>
          <p:spPr>
            <a:xfrm>
              <a:off x="5107781" y="3643312"/>
              <a:ext cx="142876" cy="150020"/>
            </a:xfrm>
            <a:custGeom>
              <a:avLst/>
              <a:gdLst/>
              <a:ahLst/>
              <a:cxnLst/>
              <a:rect l="0" t="0" r="0" b="0"/>
              <a:pathLst>
                <a:path w="142876" h="150020">
                  <a:moveTo>
                    <a:pt x="142875" y="0"/>
                  </a:moveTo>
                  <a:lnTo>
                    <a:pt x="136724" y="0"/>
                  </a:lnTo>
                  <a:lnTo>
                    <a:pt x="134056" y="2117"/>
                  </a:lnTo>
                  <a:lnTo>
                    <a:pt x="132232" y="3792"/>
                  </a:lnTo>
                  <a:lnTo>
                    <a:pt x="130224" y="6497"/>
                  </a:lnTo>
                  <a:lnTo>
                    <a:pt x="128091" y="9888"/>
                  </a:lnTo>
                  <a:lnTo>
                    <a:pt x="125876" y="13735"/>
                  </a:lnTo>
                  <a:lnTo>
                    <a:pt x="118841" y="22651"/>
                  </a:lnTo>
                  <a:lnTo>
                    <a:pt x="96210" y="49490"/>
                  </a:lnTo>
                  <a:lnTo>
                    <a:pt x="87158" y="60775"/>
                  </a:lnTo>
                  <a:lnTo>
                    <a:pt x="80331" y="69885"/>
                  </a:lnTo>
                  <a:lnTo>
                    <a:pt x="74985" y="77546"/>
                  </a:lnTo>
                  <a:lnTo>
                    <a:pt x="69834" y="84241"/>
                  </a:lnTo>
                  <a:lnTo>
                    <a:pt x="64812" y="90292"/>
                  </a:lnTo>
                  <a:lnTo>
                    <a:pt x="59876" y="95913"/>
                  </a:lnTo>
                  <a:lnTo>
                    <a:pt x="54999" y="100455"/>
                  </a:lnTo>
                  <a:lnTo>
                    <a:pt x="50159" y="104276"/>
                  </a:lnTo>
                  <a:lnTo>
                    <a:pt x="45346" y="107618"/>
                  </a:lnTo>
                  <a:lnTo>
                    <a:pt x="41344" y="111432"/>
                  </a:lnTo>
                  <a:lnTo>
                    <a:pt x="37881" y="115564"/>
                  </a:lnTo>
                  <a:lnTo>
                    <a:pt x="34779" y="119905"/>
                  </a:lnTo>
                  <a:lnTo>
                    <a:pt x="31123" y="123593"/>
                  </a:lnTo>
                  <a:lnTo>
                    <a:pt x="27099" y="126845"/>
                  </a:lnTo>
                  <a:lnTo>
                    <a:pt x="22829" y="129807"/>
                  </a:lnTo>
                  <a:lnTo>
                    <a:pt x="19188" y="132576"/>
                  </a:lnTo>
                  <a:lnTo>
                    <a:pt x="15966" y="135215"/>
                  </a:lnTo>
                  <a:lnTo>
                    <a:pt x="13026" y="137768"/>
                  </a:lnTo>
                  <a:lnTo>
                    <a:pt x="10271" y="139471"/>
                  </a:lnTo>
                  <a:lnTo>
                    <a:pt x="7641" y="140605"/>
                  </a:lnTo>
                  <a:lnTo>
                    <a:pt x="5095" y="141362"/>
                  </a:lnTo>
                  <a:lnTo>
                    <a:pt x="3396" y="142660"/>
                  </a:lnTo>
                  <a:lnTo>
                    <a:pt x="2264" y="144319"/>
                  </a:lnTo>
                  <a:lnTo>
                    <a:pt x="0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84"/>
            <p:cNvSpPr/>
            <p:nvPr/>
          </p:nvSpPr>
          <p:spPr>
            <a:xfrm>
              <a:off x="5393531" y="3636168"/>
              <a:ext cx="28576" cy="150020"/>
            </a:xfrm>
            <a:custGeom>
              <a:avLst/>
              <a:gdLst/>
              <a:ahLst/>
              <a:cxnLst/>
              <a:rect l="0" t="0" r="0" b="0"/>
              <a:pathLst>
                <a:path w="28576" h="150020">
                  <a:moveTo>
                    <a:pt x="0" y="0"/>
                  </a:moveTo>
                  <a:lnTo>
                    <a:pt x="0" y="23150"/>
                  </a:lnTo>
                  <a:lnTo>
                    <a:pt x="794" y="25753"/>
                  </a:lnTo>
                  <a:lnTo>
                    <a:pt x="2117" y="28281"/>
                  </a:lnTo>
                  <a:lnTo>
                    <a:pt x="3793" y="30760"/>
                  </a:lnTo>
                  <a:lnTo>
                    <a:pt x="4909" y="34001"/>
                  </a:lnTo>
                  <a:lnTo>
                    <a:pt x="5654" y="37748"/>
                  </a:lnTo>
                  <a:lnTo>
                    <a:pt x="6151" y="41835"/>
                  </a:lnTo>
                  <a:lnTo>
                    <a:pt x="6482" y="46146"/>
                  </a:lnTo>
                  <a:lnTo>
                    <a:pt x="6702" y="50608"/>
                  </a:lnTo>
                  <a:lnTo>
                    <a:pt x="6947" y="59799"/>
                  </a:lnTo>
                  <a:lnTo>
                    <a:pt x="7118" y="83379"/>
                  </a:lnTo>
                  <a:lnTo>
                    <a:pt x="7920" y="88130"/>
                  </a:lnTo>
                  <a:lnTo>
                    <a:pt x="9248" y="92885"/>
                  </a:lnTo>
                  <a:lnTo>
                    <a:pt x="10928" y="97642"/>
                  </a:lnTo>
                  <a:lnTo>
                    <a:pt x="12048" y="101607"/>
                  </a:lnTo>
                  <a:lnTo>
                    <a:pt x="12794" y="105044"/>
                  </a:lnTo>
                  <a:lnTo>
                    <a:pt x="13292" y="108130"/>
                  </a:lnTo>
                  <a:lnTo>
                    <a:pt x="14417" y="111774"/>
                  </a:lnTo>
                  <a:lnTo>
                    <a:pt x="15962" y="115791"/>
                  </a:lnTo>
                  <a:lnTo>
                    <a:pt x="17785" y="120057"/>
                  </a:lnTo>
                  <a:lnTo>
                    <a:pt x="19000" y="123694"/>
                  </a:lnTo>
                  <a:lnTo>
                    <a:pt x="19810" y="126913"/>
                  </a:lnTo>
                  <a:lnTo>
                    <a:pt x="20351" y="129853"/>
                  </a:lnTo>
                  <a:lnTo>
                    <a:pt x="20710" y="132606"/>
                  </a:lnTo>
                  <a:lnTo>
                    <a:pt x="20951" y="135235"/>
                  </a:lnTo>
                  <a:lnTo>
                    <a:pt x="21111" y="137782"/>
                  </a:lnTo>
                  <a:lnTo>
                    <a:pt x="22011" y="139480"/>
                  </a:lnTo>
                  <a:lnTo>
                    <a:pt x="23405" y="140611"/>
                  </a:lnTo>
                  <a:lnTo>
                    <a:pt x="25128" y="141366"/>
                  </a:lnTo>
                  <a:lnTo>
                    <a:pt x="26277" y="142663"/>
                  </a:lnTo>
                  <a:lnTo>
                    <a:pt x="27043" y="144321"/>
                  </a:lnTo>
                  <a:lnTo>
                    <a:pt x="28575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85"/>
            <p:cNvSpPr/>
            <p:nvPr/>
          </p:nvSpPr>
          <p:spPr>
            <a:xfrm>
              <a:off x="5314950" y="3686175"/>
              <a:ext cx="150019" cy="14288"/>
            </a:xfrm>
            <a:custGeom>
              <a:avLst/>
              <a:gdLst/>
              <a:ahLst/>
              <a:cxnLst/>
              <a:rect l="0" t="0" r="0" b="0"/>
              <a:pathLst>
                <a:path w="150019" h="14288">
                  <a:moveTo>
                    <a:pt x="0" y="14287"/>
                  </a:moveTo>
                  <a:lnTo>
                    <a:pt x="16793" y="14287"/>
                  </a:lnTo>
                  <a:lnTo>
                    <a:pt x="20719" y="13493"/>
                  </a:lnTo>
                  <a:lnTo>
                    <a:pt x="25719" y="12171"/>
                  </a:lnTo>
                  <a:lnTo>
                    <a:pt x="31434" y="10495"/>
                  </a:lnTo>
                  <a:lnTo>
                    <a:pt x="36831" y="9377"/>
                  </a:lnTo>
                  <a:lnTo>
                    <a:pt x="42016" y="8633"/>
                  </a:lnTo>
                  <a:lnTo>
                    <a:pt x="47061" y="8136"/>
                  </a:lnTo>
                  <a:lnTo>
                    <a:pt x="52011" y="7012"/>
                  </a:lnTo>
                  <a:lnTo>
                    <a:pt x="56898" y="5468"/>
                  </a:lnTo>
                  <a:lnTo>
                    <a:pt x="61745" y="3645"/>
                  </a:lnTo>
                  <a:lnTo>
                    <a:pt x="67357" y="2430"/>
                  </a:lnTo>
                  <a:lnTo>
                    <a:pt x="73479" y="1620"/>
                  </a:lnTo>
                  <a:lnTo>
                    <a:pt x="79942" y="1080"/>
                  </a:lnTo>
                  <a:lnTo>
                    <a:pt x="85838" y="720"/>
                  </a:lnTo>
                  <a:lnTo>
                    <a:pt x="96624" y="319"/>
                  </a:lnTo>
                  <a:lnTo>
                    <a:pt x="111619" y="95"/>
                  </a:lnTo>
                  <a:lnTo>
                    <a:pt x="15001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86"/>
            <p:cNvSpPr/>
            <p:nvPr/>
          </p:nvSpPr>
          <p:spPr>
            <a:xfrm>
              <a:off x="5607843" y="3614737"/>
              <a:ext cx="164308" cy="64294"/>
            </a:xfrm>
            <a:custGeom>
              <a:avLst/>
              <a:gdLst/>
              <a:ahLst/>
              <a:cxnLst/>
              <a:rect l="0" t="0" r="0" b="0"/>
              <a:pathLst>
                <a:path w="164308" h="64294">
                  <a:moveTo>
                    <a:pt x="0" y="0"/>
                  </a:moveTo>
                  <a:lnTo>
                    <a:pt x="6151" y="0"/>
                  </a:lnTo>
                  <a:lnTo>
                    <a:pt x="7275" y="793"/>
                  </a:lnTo>
                  <a:lnTo>
                    <a:pt x="8819" y="2117"/>
                  </a:lnTo>
                  <a:lnTo>
                    <a:pt x="10643" y="3792"/>
                  </a:lnTo>
                  <a:lnTo>
                    <a:pt x="11858" y="5703"/>
                  </a:lnTo>
                  <a:lnTo>
                    <a:pt x="12667" y="7771"/>
                  </a:lnTo>
                  <a:lnTo>
                    <a:pt x="13208" y="9943"/>
                  </a:lnTo>
                  <a:lnTo>
                    <a:pt x="14361" y="11391"/>
                  </a:lnTo>
                  <a:lnTo>
                    <a:pt x="15925" y="12357"/>
                  </a:lnTo>
                  <a:lnTo>
                    <a:pt x="17760" y="13000"/>
                  </a:lnTo>
                  <a:lnTo>
                    <a:pt x="18984" y="14223"/>
                  </a:lnTo>
                  <a:lnTo>
                    <a:pt x="19800" y="15832"/>
                  </a:lnTo>
                  <a:lnTo>
                    <a:pt x="20343" y="17698"/>
                  </a:lnTo>
                  <a:lnTo>
                    <a:pt x="23065" y="30356"/>
                  </a:lnTo>
                  <a:lnTo>
                    <a:pt x="24902" y="39287"/>
                  </a:lnTo>
                  <a:lnTo>
                    <a:pt x="26127" y="46035"/>
                  </a:lnTo>
                  <a:lnTo>
                    <a:pt x="26943" y="51327"/>
                  </a:lnTo>
                  <a:lnTo>
                    <a:pt x="28480" y="63535"/>
                  </a:lnTo>
                  <a:lnTo>
                    <a:pt x="29305" y="63788"/>
                  </a:lnTo>
                  <a:lnTo>
                    <a:pt x="34217" y="64194"/>
                  </a:lnTo>
                  <a:lnTo>
                    <a:pt x="37824" y="64293"/>
                  </a:lnTo>
                  <a:lnTo>
                    <a:pt x="45660" y="64293"/>
                  </a:lnTo>
                  <a:lnTo>
                    <a:pt x="47903" y="63500"/>
                  </a:lnTo>
                  <a:lnTo>
                    <a:pt x="50191" y="62177"/>
                  </a:lnTo>
                  <a:lnTo>
                    <a:pt x="52511" y="60501"/>
                  </a:lnTo>
                  <a:lnTo>
                    <a:pt x="57205" y="58639"/>
                  </a:lnTo>
                  <a:lnTo>
                    <a:pt x="59568" y="58143"/>
                  </a:lnTo>
                  <a:lnTo>
                    <a:pt x="62731" y="57019"/>
                  </a:lnTo>
                  <a:lnTo>
                    <a:pt x="66426" y="55475"/>
                  </a:lnTo>
                  <a:lnTo>
                    <a:pt x="70479" y="53652"/>
                  </a:lnTo>
                  <a:lnTo>
                    <a:pt x="73974" y="52436"/>
                  </a:lnTo>
                  <a:lnTo>
                    <a:pt x="77097" y="51626"/>
                  </a:lnTo>
                  <a:lnTo>
                    <a:pt x="79973" y="51086"/>
                  </a:lnTo>
                  <a:lnTo>
                    <a:pt x="83478" y="49932"/>
                  </a:lnTo>
                  <a:lnTo>
                    <a:pt x="87402" y="48370"/>
                  </a:lnTo>
                  <a:lnTo>
                    <a:pt x="91605" y="46534"/>
                  </a:lnTo>
                  <a:lnTo>
                    <a:pt x="95201" y="45310"/>
                  </a:lnTo>
                  <a:lnTo>
                    <a:pt x="98393" y="44494"/>
                  </a:lnTo>
                  <a:lnTo>
                    <a:pt x="101314" y="43950"/>
                  </a:lnTo>
                  <a:lnTo>
                    <a:pt x="104850" y="42794"/>
                  </a:lnTo>
                  <a:lnTo>
                    <a:pt x="108794" y="41229"/>
                  </a:lnTo>
                  <a:lnTo>
                    <a:pt x="113010" y="39392"/>
                  </a:lnTo>
                  <a:lnTo>
                    <a:pt x="117409" y="38168"/>
                  </a:lnTo>
                  <a:lnTo>
                    <a:pt x="121929" y="37352"/>
                  </a:lnTo>
                  <a:lnTo>
                    <a:pt x="126530" y="36807"/>
                  </a:lnTo>
                  <a:lnTo>
                    <a:pt x="130391" y="36444"/>
                  </a:lnTo>
                  <a:lnTo>
                    <a:pt x="133758" y="36202"/>
                  </a:lnTo>
                  <a:lnTo>
                    <a:pt x="136798" y="36041"/>
                  </a:lnTo>
                  <a:lnTo>
                    <a:pt x="142290" y="35862"/>
                  </a:lnTo>
                  <a:lnTo>
                    <a:pt x="152285" y="35747"/>
                  </a:lnTo>
                  <a:lnTo>
                    <a:pt x="164307" y="357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87"/>
            <p:cNvSpPr/>
            <p:nvPr/>
          </p:nvSpPr>
          <p:spPr>
            <a:xfrm>
              <a:off x="5757862" y="3579044"/>
              <a:ext cx="28576" cy="200000"/>
            </a:xfrm>
            <a:custGeom>
              <a:avLst/>
              <a:gdLst/>
              <a:ahLst/>
              <a:cxnLst/>
              <a:rect l="0" t="0" r="0" b="0"/>
              <a:pathLst>
                <a:path w="28576" h="200000">
                  <a:moveTo>
                    <a:pt x="0" y="7118"/>
                  </a:moveTo>
                  <a:lnTo>
                    <a:pt x="0" y="0"/>
                  </a:lnTo>
                  <a:lnTo>
                    <a:pt x="0" y="16768"/>
                  </a:lnTo>
                  <a:lnTo>
                    <a:pt x="794" y="19901"/>
                  </a:lnTo>
                  <a:lnTo>
                    <a:pt x="2117" y="23577"/>
                  </a:lnTo>
                  <a:lnTo>
                    <a:pt x="3793" y="27616"/>
                  </a:lnTo>
                  <a:lnTo>
                    <a:pt x="5703" y="31896"/>
                  </a:lnTo>
                  <a:lnTo>
                    <a:pt x="9944" y="40885"/>
                  </a:lnTo>
                  <a:lnTo>
                    <a:pt x="11391" y="45504"/>
                  </a:lnTo>
                  <a:lnTo>
                    <a:pt x="12357" y="50171"/>
                  </a:lnTo>
                  <a:lnTo>
                    <a:pt x="13000" y="54870"/>
                  </a:lnTo>
                  <a:lnTo>
                    <a:pt x="13429" y="59590"/>
                  </a:lnTo>
                  <a:lnTo>
                    <a:pt x="13715" y="64324"/>
                  </a:lnTo>
                  <a:lnTo>
                    <a:pt x="13906" y="69068"/>
                  </a:lnTo>
                  <a:lnTo>
                    <a:pt x="14118" y="80689"/>
                  </a:lnTo>
                  <a:lnTo>
                    <a:pt x="14175" y="87122"/>
                  </a:lnTo>
                  <a:lnTo>
                    <a:pt x="15006" y="92998"/>
                  </a:lnTo>
                  <a:lnTo>
                    <a:pt x="16355" y="98502"/>
                  </a:lnTo>
                  <a:lnTo>
                    <a:pt x="18047" y="103760"/>
                  </a:lnTo>
                  <a:lnTo>
                    <a:pt x="19174" y="109646"/>
                  </a:lnTo>
                  <a:lnTo>
                    <a:pt x="19927" y="115951"/>
                  </a:lnTo>
                  <a:lnTo>
                    <a:pt x="20429" y="122536"/>
                  </a:lnTo>
                  <a:lnTo>
                    <a:pt x="20763" y="128513"/>
                  </a:lnTo>
                  <a:lnTo>
                    <a:pt x="21135" y="139388"/>
                  </a:lnTo>
                  <a:lnTo>
                    <a:pt x="21414" y="174521"/>
                  </a:lnTo>
                  <a:lnTo>
                    <a:pt x="21420" y="177458"/>
                  </a:lnTo>
                  <a:lnTo>
                    <a:pt x="28575" y="1999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88"/>
            <p:cNvSpPr/>
            <p:nvPr/>
          </p:nvSpPr>
          <p:spPr>
            <a:xfrm>
              <a:off x="5900737" y="3657687"/>
              <a:ext cx="142876" cy="7057"/>
            </a:xfrm>
            <a:custGeom>
              <a:avLst/>
              <a:gdLst/>
              <a:ahLst/>
              <a:cxnLst/>
              <a:rect l="0" t="0" r="0" b="0"/>
              <a:pathLst>
                <a:path w="142876" h="7057">
                  <a:moveTo>
                    <a:pt x="0" y="7056"/>
                  </a:moveTo>
                  <a:lnTo>
                    <a:pt x="83374" y="7056"/>
                  </a:lnTo>
                  <a:lnTo>
                    <a:pt x="88126" y="6263"/>
                  </a:lnTo>
                  <a:lnTo>
                    <a:pt x="92882" y="4940"/>
                  </a:lnTo>
                  <a:lnTo>
                    <a:pt x="97641" y="3264"/>
                  </a:lnTo>
                  <a:lnTo>
                    <a:pt x="102400" y="2146"/>
                  </a:lnTo>
                  <a:lnTo>
                    <a:pt x="107160" y="1402"/>
                  </a:lnTo>
                  <a:lnTo>
                    <a:pt x="111921" y="905"/>
                  </a:lnTo>
                  <a:lnTo>
                    <a:pt x="116682" y="574"/>
                  </a:lnTo>
                  <a:lnTo>
                    <a:pt x="121445" y="354"/>
                  </a:lnTo>
                  <a:lnTo>
                    <a:pt x="133615" y="43"/>
                  </a:lnTo>
                  <a:lnTo>
                    <a:pt x="136702" y="0"/>
                  </a:lnTo>
                  <a:lnTo>
                    <a:pt x="138759" y="765"/>
                  </a:lnTo>
                  <a:lnTo>
                    <a:pt x="140131" y="2068"/>
                  </a:lnTo>
                  <a:lnTo>
                    <a:pt x="142875" y="70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89"/>
            <p:cNvSpPr/>
            <p:nvPr/>
          </p:nvSpPr>
          <p:spPr>
            <a:xfrm>
              <a:off x="5936456" y="3729037"/>
              <a:ext cx="142876" cy="14263"/>
            </a:xfrm>
            <a:custGeom>
              <a:avLst/>
              <a:gdLst/>
              <a:ahLst/>
              <a:cxnLst/>
              <a:rect l="0" t="0" r="0" b="0"/>
              <a:pathLst>
                <a:path w="142876" h="14263">
                  <a:moveTo>
                    <a:pt x="0" y="7144"/>
                  </a:moveTo>
                  <a:lnTo>
                    <a:pt x="11377" y="7144"/>
                  </a:lnTo>
                  <a:lnTo>
                    <a:pt x="15522" y="7938"/>
                  </a:lnTo>
                  <a:lnTo>
                    <a:pt x="19079" y="9260"/>
                  </a:lnTo>
                  <a:lnTo>
                    <a:pt x="22245" y="10937"/>
                  </a:lnTo>
                  <a:lnTo>
                    <a:pt x="25148" y="12053"/>
                  </a:lnTo>
                  <a:lnTo>
                    <a:pt x="27878" y="12798"/>
                  </a:lnTo>
                  <a:lnTo>
                    <a:pt x="30491" y="13295"/>
                  </a:lnTo>
                  <a:lnTo>
                    <a:pt x="33821" y="13626"/>
                  </a:lnTo>
                  <a:lnTo>
                    <a:pt x="37629" y="13846"/>
                  </a:lnTo>
                  <a:lnTo>
                    <a:pt x="45299" y="14091"/>
                  </a:lnTo>
                  <a:lnTo>
                    <a:pt x="56690" y="14248"/>
                  </a:lnTo>
                  <a:lnTo>
                    <a:pt x="59225" y="14262"/>
                  </a:lnTo>
                  <a:lnTo>
                    <a:pt x="62502" y="13476"/>
                  </a:lnTo>
                  <a:lnTo>
                    <a:pt x="66275" y="12159"/>
                  </a:lnTo>
                  <a:lnTo>
                    <a:pt x="70377" y="10488"/>
                  </a:lnTo>
                  <a:lnTo>
                    <a:pt x="75493" y="9373"/>
                  </a:lnTo>
                  <a:lnTo>
                    <a:pt x="81284" y="8630"/>
                  </a:lnTo>
                  <a:lnTo>
                    <a:pt x="92482" y="7804"/>
                  </a:lnTo>
                  <a:lnTo>
                    <a:pt x="100105" y="7437"/>
                  </a:lnTo>
                  <a:lnTo>
                    <a:pt x="116444" y="7231"/>
                  </a:lnTo>
                  <a:lnTo>
                    <a:pt x="128781" y="7169"/>
                  </a:lnTo>
                  <a:lnTo>
                    <a:pt x="131892" y="6367"/>
                  </a:lnTo>
                  <a:lnTo>
                    <a:pt x="134759" y="5038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90"/>
            <p:cNvSpPr/>
            <p:nvPr/>
          </p:nvSpPr>
          <p:spPr>
            <a:xfrm>
              <a:off x="6215160" y="3571875"/>
              <a:ext cx="178398" cy="142777"/>
            </a:xfrm>
            <a:custGeom>
              <a:avLst/>
              <a:gdLst/>
              <a:ahLst/>
              <a:cxnLst/>
              <a:rect l="0" t="0" r="0" b="0"/>
              <a:pathLst>
                <a:path w="178398" h="142777">
                  <a:moveTo>
                    <a:pt x="49908" y="14287"/>
                  </a:moveTo>
                  <a:lnTo>
                    <a:pt x="49908" y="8136"/>
                  </a:lnTo>
                  <a:lnTo>
                    <a:pt x="49114" y="7805"/>
                  </a:lnTo>
                  <a:lnTo>
                    <a:pt x="43757" y="7230"/>
                  </a:lnTo>
                  <a:lnTo>
                    <a:pt x="39266" y="7169"/>
                  </a:lnTo>
                  <a:lnTo>
                    <a:pt x="36701" y="7151"/>
                  </a:lnTo>
                  <a:lnTo>
                    <a:pt x="36340" y="7942"/>
                  </a:lnTo>
                  <a:lnTo>
                    <a:pt x="35834" y="12055"/>
                  </a:lnTo>
                  <a:lnTo>
                    <a:pt x="35715" y="13294"/>
                  </a:lnTo>
                  <a:lnTo>
                    <a:pt x="34891" y="15213"/>
                  </a:lnTo>
                  <a:lnTo>
                    <a:pt x="31856" y="21578"/>
                  </a:lnTo>
                  <a:lnTo>
                    <a:pt x="29936" y="24704"/>
                  </a:lnTo>
                  <a:lnTo>
                    <a:pt x="27862" y="27582"/>
                  </a:lnTo>
                  <a:lnTo>
                    <a:pt x="25685" y="30293"/>
                  </a:lnTo>
                  <a:lnTo>
                    <a:pt x="23441" y="32896"/>
                  </a:lnTo>
                  <a:lnTo>
                    <a:pt x="21151" y="35424"/>
                  </a:lnTo>
                  <a:lnTo>
                    <a:pt x="18830" y="37903"/>
                  </a:lnTo>
                  <a:lnTo>
                    <a:pt x="16489" y="41144"/>
                  </a:lnTo>
                  <a:lnTo>
                    <a:pt x="14135" y="44891"/>
                  </a:lnTo>
                  <a:lnTo>
                    <a:pt x="11772" y="48977"/>
                  </a:lnTo>
                  <a:lnTo>
                    <a:pt x="10197" y="52495"/>
                  </a:lnTo>
                  <a:lnTo>
                    <a:pt x="9146" y="55634"/>
                  </a:lnTo>
                  <a:lnTo>
                    <a:pt x="8446" y="58520"/>
                  </a:lnTo>
                  <a:lnTo>
                    <a:pt x="7185" y="61238"/>
                  </a:lnTo>
                  <a:lnTo>
                    <a:pt x="5552" y="63844"/>
                  </a:lnTo>
                  <a:lnTo>
                    <a:pt x="3668" y="66375"/>
                  </a:lnTo>
                  <a:lnTo>
                    <a:pt x="2412" y="68856"/>
                  </a:lnTo>
                  <a:lnTo>
                    <a:pt x="1575" y="71304"/>
                  </a:lnTo>
                  <a:lnTo>
                    <a:pt x="1018" y="73729"/>
                  </a:lnTo>
                  <a:lnTo>
                    <a:pt x="645" y="76934"/>
                  </a:lnTo>
                  <a:lnTo>
                    <a:pt x="397" y="80658"/>
                  </a:lnTo>
                  <a:lnTo>
                    <a:pt x="122" y="88235"/>
                  </a:lnTo>
                  <a:lnTo>
                    <a:pt x="0" y="94248"/>
                  </a:lnTo>
                  <a:lnTo>
                    <a:pt x="760" y="96964"/>
                  </a:lnTo>
                  <a:lnTo>
                    <a:pt x="2062" y="99567"/>
                  </a:lnTo>
                  <a:lnTo>
                    <a:pt x="3724" y="102097"/>
                  </a:lnTo>
                  <a:lnTo>
                    <a:pt x="4831" y="104577"/>
                  </a:lnTo>
                  <a:lnTo>
                    <a:pt x="5569" y="107024"/>
                  </a:lnTo>
                  <a:lnTo>
                    <a:pt x="6061" y="109449"/>
                  </a:lnTo>
                  <a:lnTo>
                    <a:pt x="7183" y="111859"/>
                  </a:lnTo>
                  <a:lnTo>
                    <a:pt x="8725" y="114260"/>
                  </a:lnTo>
                  <a:lnTo>
                    <a:pt x="10547" y="116654"/>
                  </a:lnTo>
                  <a:lnTo>
                    <a:pt x="12555" y="119045"/>
                  </a:lnTo>
                  <a:lnTo>
                    <a:pt x="14687" y="121432"/>
                  </a:lnTo>
                  <a:lnTo>
                    <a:pt x="19173" y="126200"/>
                  </a:lnTo>
                  <a:lnTo>
                    <a:pt x="23812" y="130966"/>
                  </a:lnTo>
                  <a:lnTo>
                    <a:pt x="26161" y="132554"/>
                  </a:lnTo>
                  <a:lnTo>
                    <a:pt x="30887" y="134318"/>
                  </a:lnTo>
                  <a:lnTo>
                    <a:pt x="35634" y="137220"/>
                  </a:lnTo>
                  <a:lnTo>
                    <a:pt x="38010" y="139104"/>
                  </a:lnTo>
                  <a:lnTo>
                    <a:pt x="41183" y="140361"/>
                  </a:lnTo>
                  <a:lnTo>
                    <a:pt x="44885" y="141199"/>
                  </a:lnTo>
                  <a:lnTo>
                    <a:pt x="48941" y="141757"/>
                  </a:lnTo>
                  <a:lnTo>
                    <a:pt x="53231" y="142130"/>
                  </a:lnTo>
                  <a:lnTo>
                    <a:pt x="57680" y="142378"/>
                  </a:lnTo>
                  <a:lnTo>
                    <a:pt x="66062" y="142654"/>
                  </a:lnTo>
                  <a:lnTo>
                    <a:pt x="72434" y="142776"/>
                  </a:lnTo>
                  <a:lnTo>
                    <a:pt x="81594" y="141222"/>
                  </a:lnTo>
                  <a:lnTo>
                    <a:pt x="110822" y="135260"/>
                  </a:lnTo>
                  <a:lnTo>
                    <a:pt x="122267" y="132243"/>
                  </a:lnTo>
                  <a:lnTo>
                    <a:pt x="130691" y="129436"/>
                  </a:lnTo>
                  <a:lnTo>
                    <a:pt x="137101" y="126772"/>
                  </a:lnTo>
                  <a:lnTo>
                    <a:pt x="142168" y="124202"/>
                  </a:lnTo>
                  <a:lnTo>
                    <a:pt x="146340" y="121695"/>
                  </a:lnTo>
                  <a:lnTo>
                    <a:pt x="149914" y="119230"/>
                  </a:lnTo>
                  <a:lnTo>
                    <a:pt x="153091" y="116792"/>
                  </a:lnTo>
                  <a:lnTo>
                    <a:pt x="156003" y="114374"/>
                  </a:lnTo>
                  <a:lnTo>
                    <a:pt x="158739" y="111968"/>
                  </a:lnTo>
                  <a:lnTo>
                    <a:pt x="161355" y="108777"/>
                  </a:lnTo>
                  <a:lnTo>
                    <a:pt x="163893" y="105061"/>
                  </a:lnTo>
                  <a:lnTo>
                    <a:pt x="166380" y="100997"/>
                  </a:lnTo>
                  <a:lnTo>
                    <a:pt x="168037" y="97494"/>
                  </a:lnTo>
                  <a:lnTo>
                    <a:pt x="169142" y="94364"/>
                  </a:lnTo>
                  <a:lnTo>
                    <a:pt x="169879" y="91484"/>
                  </a:lnTo>
                  <a:lnTo>
                    <a:pt x="171164" y="87977"/>
                  </a:lnTo>
                  <a:lnTo>
                    <a:pt x="172814" y="84051"/>
                  </a:lnTo>
                  <a:lnTo>
                    <a:pt x="174708" y="79846"/>
                  </a:lnTo>
                  <a:lnTo>
                    <a:pt x="175970" y="76249"/>
                  </a:lnTo>
                  <a:lnTo>
                    <a:pt x="176812" y="73058"/>
                  </a:lnTo>
                  <a:lnTo>
                    <a:pt x="177373" y="70136"/>
                  </a:lnTo>
                  <a:lnTo>
                    <a:pt x="177747" y="66601"/>
                  </a:lnTo>
                  <a:lnTo>
                    <a:pt x="177997" y="62657"/>
                  </a:lnTo>
                  <a:lnTo>
                    <a:pt x="178274" y="54835"/>
                  </a:lnTo>
                  <a:lnTo>
                    <a:pt x="178397" y="48712"/>
                  </a:lnTo>
                  <a:lnTo>
                    <a:pt x="177637" y="45175"/>
                  </a:lnTo>
                  <a:lnTo>
                    <a:pt x="176335" y="41229"/>
                  </a:lnTo>
                  <a:lnTo>
                    <a:pt x="174674" y="37010"/>
                  </a:lnTo>
                  <a:lnTo>
                    <a:pt x="172773" y="33405"/>
                  </a:lnTo>
                  <a:lnTo>
                    <a:pt x="170711" y="30207"/>
                  </a:lnTo>
                  <a:lnTo>
                    <a:pt x="168544" y="27282"/>
                  </a:lnTo>
                  <a:lnTo>
                    <a:pt x="165512" y="24538"/>
                  </a:lnTo>
                  <a:lnTo>
                    <a:pt x="161901" y="21914"/>
                  </a:lnTo>
                  <a:lnTo>
                    <a:pt x="157909" y="19372"/>
                  </a:lnTo>
                  <a:lnTo>
                    <a:pt x="154452" y="16883"/>
                  </a:lnTo>
                  <a:lnTo>
                    <a:pt x="151354" y="14430"/>
                  </a:lnTo>
                  <a:lnTo>
                    <a:pt x="148494" y="12001"/>
                  </a:lnTo>
                  <a:lnTo>
                    <a:pt x="143201" y="9302"/>
                  </a:lnTo>
                  <a:lnTo>
                    <a:pt x="140678" y="8583"/>
                  </a:lnTo>
                  <a:lnTo>
                    <a:pt x="137409" y="7309"/>
                  </a:lnTo>
                  <a:lnTo>
                    <a:pt x="133642" y="5667"/>
                  </a:lnTo>
                  <a:lnTo>
                    <a:pt x="129543" y="3777"/>
                  </a:lnTo>
                  <a:lnTo>
                    <a:pt x="125223" y="2518"/>
                  </a:lnTo>
                  <a:lnTo>
                    <a:pt x="120756" y="1678"/>
                  </a:lnTo>
                  <a:lnTo>
                    <a:pt x="116190" y="1118"/>
                  </a:lnTo>
                  <a:lnTo>
                    <a:pt x="111558" y="746"/>
                  </a:lnTo>
                  <a:lnTo>
                    <a:pt x="106883" y="497"/>
                  </a:lnTo>
                  <a:lnTo>
                    <a:pt x="97455" y="221"/>
                  </a:lnTo>
                  <a:lnTo>
                    <a:pt x="69845" y="12"/>
                  </a:lnTo>
                  <a:lnTo>
                    <a:pt x="4990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91"/>
            <p:cNvSpPr/>
            <p:nvPr/>
          </p:nvSpPr>
          <p:spPr>
            <a:xfrm>
              <a:off x="7179468" y="3521992"/>
              <a:ext cx="228601" cy="184106"/>
            </a:xfrm>
            <a:custGeom>
              <a:avLst/>
              <a:gdLst/>
              <a:ahLst/>
              <a:cxnLst/>
              <a:rect l="0" t="0" r="0" b="0"/>
              <a:pathLst>
                <a:path w="228601" h="184106">
                  <a:moveTo>
                    <a:pt x="0" y="42739"/>
                  </a:moveTo>
                  <a:lnTo>
                    <a:pt x="0" y="38946"/>
                  </a:lnTo>
                  <a:lnTo>
                    <a:pt x="794" y="37829"/>
                  </a:lnTo>
                  <a:lnTo>
                    <a:pt x="2117" y="37084"/>
                  </a:lnTo>
                  <a:lnTo>
                    <a:pt x="3793" y="36588"/>
                  </a:lnTo>
                  <a:lnTo>
                    <a:pt x="4909" y="35463"/>
                  </a:lnTo>
                  <a:lnTo>
                    <a:pt x="5654" y="33920"/>
                  </a:lnTo>
                  <a:lnTo>
                    <a:pt x="6151" y="32097"/>
                  </a:lnTo>
                  <a:lnTo>
                    <a:pt x="8819" y="27955"/>
                  </a:lnTo>
                  <a:lnTo>
                    <a:pt x="10642" y="25739"/>
                  </a:lnTo>
                  <a:lnTo>
                    <a:pt x="16902" y="21160"/>
                  </a:lnTo>
                  <a:lnTo>
                    <a:pt x="20792" y="18828"/>
                  </a:lnTo>
                  <a:lnTo>
                    <a:pt x="27232" y="14120"/>
                  </a:lnTo>
                  <a:lnTo>
                    <a:pt x="30061" y="11753"/>
                  </a:lnTo>
                  <a:lnTo>
                    <a:pt x="34328" y="9382"/>
                  </a:lnTo>
                  <a:lnTo>
                    <a:pt x="39554" y="7007"/>
                  </a:lnTo>
                  <a:lnTo>
                    <a:pt x="45419" y="4630"/>
                  </a:lnTo>
                  <a:lnTo>
                    <a:pt x="50917" y="3046"/>
                  </a:lnTo>
                  <a:lnTo>
                    <a:pt x="56170" y="1989"/>
                  </a:lnTo>
                  <a:lnTo>
                    <a:pt x="61259" y="1285"/>
                  </a:lnTo>
                  <a:lnTo>
                    <a:pt x="66239" y="815"/>
                  </a:lnTo>
                  <a:lnTo>
                    <a:pt x="71147" y="502"/>
                  </a:lnTo>
                  <a:lnTo>
                    <a:pt x="76006" y="294"/>
                  </a:lnTo>
                  <a:lnTo>
                    <a:pt x="85639" y="62"/>
                  </a:lnTo>
                  <a:lnTo>
                    <a:pt x="90430" y="0"/>
                  </a:lnTo>
                  <a:lnTo>
                    <a:pt x="95211" y="752"/>
                  </a:lnTo>
                  <a:lnTo>
                    <a:pt x="99987" y="2048"/>
                  </a:lnTo>
                  <a:lnTo>
                    <a:pt x="104759" y="3705"/>
                  </a:lnTo>
                  <a:lnTo>
                    <a:pt x="108733" y="5604"/>
                  </a:lnTo>
                  <a:lnTo>
                    <a:pt x="115265" y="9830"/>
                  </a:lnTo>
                  <a:lnTo>
                    <a:pt x="118912" y="12862"/>
                  </a:lnTo>
                  <a:lnTo>
                    <a:pt x="122931" y="16471"/>
                  </a:lnTo>
                  <a:lnTo>
                    <a:pt x="127198" y="20465"/>
                  </a:lnTo>
                  <a:lnTo>
                    <a:pt x="130836" y="24714"/>
                  </a:lnTo>
                  <a:lnTo>
                    <a:pt x="134056" y="29135"/>
                  </a:lnTo>
                  <a:lnTo>
                    <a:pt x="136997" y="33670"/>
                  </a:lnTo>
                  <a:lnTo>
                    <a:pt x="138955" y="38280"/>
                  </a:lnTo>
                  <a:lnTo>
                    <a:pt x="140261" y="42941"/>
                  </a:lnTo>
                  <a:lnTo>
                    <a:pt x="141133" y="47636"/>
                  </a:lnTo>
                  <a:lnTo>
                    <a:pt x="142508" y="52354"/>
                  </a:lnTo>
                  <a:lnTo>
                    <a:pt x="144218" y="57086"/>
                  </a:lnTo>
                  <a:lnTo>
                    <a:pt x="146152" y="61829"/>
                  </a:lnTo>
                  <a:lnTo>
                    <a:pt x="147440" y="67371"/>
                  </a:lnTo>
                  <a:lnTo>
                    <a:pt x="148301" y="73449"/>
                  </a:lnTo>
                  <a:lnTo>
                    <a:pt x="148873" y="79881"/>
                  </a:lnTo>
                  <a:lnTo>
                    <a:pt x="149255" y="85756"/>
                  </a:lnTo>
                  <a:lnTo>
                    <a:pt x="149679" y="96518"/>
                  </a:lnTo>
                  <a:lnTo>
                    <a:pt x="149919" y="111501"/>
                  </a:lnTo>
                  <a:lnTo>
                    <a:pt x="149989" y="125995"/>
                  </a:lnTo>
                  <a:lnTo>
                    <a:pt x="149205" y="130787"/>
                  </a:lnTo>
                  <a:lnTo>
                    <a:pt x="147889" y="135568"/>
                  </a:lnTo>
                  <a:lnTo>
                    <a:pt x="146218" y="140344"/>
                  </a:lnTo>
                  <a:lnTo>
                    <a:pt x="144310" y="144321"/>
                  </a:lnTo>
                  <a:lnTo>
                    <a:pt x="142244" y="147767"/>
                  </a:lnTo>
                  <a:lnTo>
                    <a:pt x="140073" y="150857"/>
                  </a:lnTo>
                  <a:lnTo>
                    <a:pt x="137832" y="154505"/>
                  </a:lnTo>
                  <a:lnTo>
                    <a:pt x="135544" y="158525"/>
                  </a:lnTo>
                  <a:lnTo>
                    <a:pt x="133225" y="162792"/>
                  </a:lnTo>
                  <a:lnTo>
                    <a:pt x="130886" y="166430"/>
                  </a:lnTo>
                  <a:lnTo>
                    <a:pt x="128532" y="169650"/>
                  </a:lnTo>
                  <a:lnTo>
                    <a:pt x="126170" y="172589"/>
                  </a:lnTo>
                  <a:lnTo>
                    <a:pt x="119832" y="175343"/>
                  </a:lnTo>
                  <a:lnTo>
                    <a:pt x="110845" y="177974"/>
                  </a:lnTo>
                  <a:lnTo>
                    <a:pt x="100090" y="180520"/>
                  </a:lnTo>
                  <a:lnTo>
                    <a:pt x="92127" y="182218"/>
                  </a:lnTo>
                  <a:lnTo>
                    <a:pt x="86024" y="183350"/>
                  </a:lnTo>
                  <a:lnTo>
                    <a:pt x="81163" y="184105"/>
                  </a:lnTo>
                  <a:lnTo>
                    <a:pt x="77127" y="183814"/>
                  </a:lnTo>
                  <a:lnTo>
                    <a:pt x="73643" y="182826"/>
                  </a:lnTo>
                  <a:lnTo>
                    <a:pt x="67655" y="179612"/>
                  </a:lnTo>
                  <a:lnTo>
                    <a:pt x="62348" y="175538"/>
                  </a:lnTo>
                  <a:lnTo>
                    <a:pt x="57343" y="171081"/>
                  </a:lnTo>
                  <a:lnTo>
                    <a:pt x="54898" y="168782"/>
                  </a:lnTo>
                  <a:lnTo>
                    <a:pt x="53268" y="165661"/>
                  </a:lnTo>
                  <a:lnTo>
                    <a:pt x="52181" y="161993"/>
                  </a:lnTo>
                  <a:lnTo>
                    <a:pt x="51456" y="157960"/>
                  </a:lnTo>
                  <a:lnTo>
                    <a:pt x="50972" y="154478"/>
                  </a:lnTo>
                  <a:lnTo>
                    <a:pt x="50651" y="151363"/>
                  </a:lnTo>
                  <a:lnTo>
                    <a:pt x="50293" y="145785"/>
                  </a:lnTo>
                  <a:lnTo>
                    <a:pt x="50134" y="140660"/>
                  </a:lnTo>
                  <a:lnTo>
                    <a:pt x="50886" y="138182"/>
                  </a:lnTo>
                  <a:lnTo>
                    <a:pt x="53836" y="133312"/>
                  </a:lnTo>
                  <a:lnTo>
                    <a:pt x="55735" y="130108"/>
                  </a:lnTo>
                  <a:lnTo>
                    <a:pt x="57794" y="126385"/>
                  </a:lnTo>
                  <a:lnTo>
                    <a:pt x="59960" y="122315"/>
                  </a:lnTo>
                  <a:lnTo>
                    <a:pt x="62199" y="118809"/>
                  </a:lnTo>
                  <a:lnTo>
                    <a:pt x="64485" y="115677"/>
                  </a:lnTo>
                  <a:lnTo>
                    <a:pt x="66802" y="112795"/>
                  </a:lnTo>
                  <a:lnTo>
                    <a:pt x="69141" y="110874"/>
                  </a:lnTo>
                  <a:lnTo>
                    <a:pt x="71494" y="109594"/>
                  </a:lnTo>
                  <a:lnTo>
                    <a:pt x="73856" y="108740"/>
                  </a:lnTo>
                  <a:lnTo>
                    <a:pt x="80715" y="107792"/>
                  </a:lnTo>
                  <a:lnTo>
                    <a:pt x="84766" y="107538"/>
                  </a:lnTo>
                  <a:lnTo>
                    <a:pt x="89055" y="106576"/>
                  </a:lnTo>
                  <a:lnTo>
                    <a:pt x="93502" y="105141"/>
                  </a:lnTo>
                  <a:lnTo>
                    <a:pt x="98052" y="103390"/>
                  </a:lnTo>
                  <a:lnTo>
                    <a:pt x="102674" y="103016"/>
                  </a:lnTo>
                  <a:lnTo>
                    <a:pt x="107343" y="103561"/>
                  </a:lnTo>
                  <a:lnTo>
                    <a:pt x="112045" y="104719"/>
                  </a:lnTo>
                  <a:lnTo>
                    <a:pt x="116765" y="105490"/>
                  </a:lnTo>
                  <a:lnTo>
                    <a:pt x="121500" y="106004"/>
                  </a:lnTo>
                  <a:lnTo>
                    <a:pt x="126244" y="106347"/>
                  </a:lnTo>
                  <a:lnTo>
                    <a:pt x="130993" y="107369"/>
                  </a:lnTo>
                  <a:lnTo>
                    <a:pt x="135748" y="108844"/>
                  </a:lnTo>
                  <a:lnTo>
                    <a:pt x="140506" y="110622"/>
                  </a:lnTo>
                  <a:lnTo>
                    <a:pt x="145263" y="112600"/>
                  </a:lnTo>
                  <a:lnTo>
                    <a:pt x="150024" y="114713"/>
                  </a:lnTo>
                  <a:lnTo>
                    <a:pt x="159546" y="119177"/>
                  </a:lnTo>
                  <a:lnTo>
                    <a:pt x="169070" y="123807"/>
                  </a:lnTo>
                  <a:lnTo>
                    <a:pt x="173039" y="126947"/>
                  </a:lnTo>
                  <a:lnTo>
                    <a:pt x="176478" y="130628"/>
                  </a:lnTo>
                  <a:lnTo>
                    <a:pt x="179564" y="134668"/>
                  </a:lnTo>
                  <a:lnTo>
                    <a:pt x="183210" y="137362"/>
                  </a:lnTo>
                  <a:lnTo>
                    <a:pt x="187227" y="139159"/>
                  </a:lnTo>
                  <a:lnTo>
                    <a:pt x="191493" y="140356"/>
                  </a:lnTo>
                  <a:lnTo>
                    <a:pt x="198349" y="143804"/>
                  </a:lnTo>
                  <a:lnTo>
                    <a:pt x="204044" y="147981"/>
                  </a:lnTo>
                  <a:lnTo>
                    <a:pt x="209218" y="152484"/>
                  </a:lnTo>
                  <a:lnTo>
                    <a:pt x="212504" y="154002"/>
                  </a:lnTo>
                  <a:lnTo>
                    <a:pt x="216282" y="155014"/>
                  </a:lnTo>
                  <a:lnTo>
                    <a:pt x="228600" y="1570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92"/>
            <p:cNvSpPr/>
            <p:nvPr/>
          </p:nvSpPr>
          <p:spPr>
            <a:xfrm>
              <a:off x="7458075" y="3557587"/>
              <a:ext cx="142876" cy="164307"/>
            </a:xfrm>
            <a:custGeom>
              <a:avLst/>
              <a:gdLst/>
              <a:ahLst/>
              <a:cxnLst/>
              <a:rect l="0" t="0" r="0" b="0"/>
              <a:pathLst>
                <a:path w="142876" h="164307">
                  <a:moveTo>
                    <a:pt x="0" y="0"/>
                  </a:moveTo>
                  <a:lnTo>
                    <a:pt x="3792" y="0"/>
                  </a:lnTo>
                  <a:lnTo>
                    <a:pt x="4909" y="793"/>
                  </a:lnTo>
                  <a:lnTo>
                    <a:pt x="5653" y="2117"/>
                  </a:lnTo>
                  <a:lnTo>
                    <a:pt x="6150" y="3792"/>
                  </a:lnTo>
                  <a:lnTo>
                    <a:pt x="8818" y="7771"/>
                  </a:lnTo>
                  <a:lnTo>
                    <a:pt x="12651" y="12185"/>
                  </a:lnTo>
                  <a:lnTo>
                    <a:pt x="16999" y="16792"/>
                  </a:lnTo>
                  <a:lnTo>
                    <a:pt x="23910" y="23849"/>
                  </a:lnTo>
                  <a:lnTo>
                    <a:pt x="26258" y="27012"/>
                  </a:lnTo>
                  <a:lnTo>
                    <a:pt x="28619" y="30708"/>
                  </a:lnTo>
                  <a:lnTo>
                    <a:pt x="30984" y="34760"/>
                  </a:lnTo>
                  <a:lnTo>
                    <a:pt x="33356" y="39048"/>
                  </a:lnTo>
                  <a:lnTo>
                    <a:pt x="38109" y="48046"/>
                  </a:lnTo>
                  <a:lnTo>
                    <a:pt x="41281" y="52668"/>
                  </a:lnTo>
                  <a:lnTo>
                    <a:pt x="44983" y="57337"/>
                  </a:lnTo>
                  <a:lnTo>
                    <a:pt x="49038" y="62037"/>
                  </a:lnTo>
                  <a:lnTo>
                    <a:pt x="52536" y="66758"/>
                  </a:lnTo>
                  <a:lnTo>
                    <a:pt x="55661" y="71493"/>
                  </a:lnTo>
                  <a:lnTo>
                    <a:pt x="58539" y="76237"/>
                  </a:lnTo>
                  <a:lnTo>
                    <a:pt x="65219" y="84956"/>
                  </a:lnTo>
                  <a:lnTo>
                    <a:pt x="85343" y="109460"/>
                  </a:lnTo>
                  <a:lnTo>
                    <a:pt x="99577" y="126172"/>
                  </a:lnTo>
                  <a:lnTo>
                    <a:pt x="108549" y="136245"/>
                  </a:lnTo>
                  <a:lnTo>
                    <a:pt x="115183" y="143368"/>
                  </a:lnTo>
                  <a:lnTo>
                    <a:pt x="123380" y="151841"/>
                  </a:lnTo>
                  <a:lnTo>
                    <a:pt x="130836" y="159379"/>
                  </a:lnTo>
                  <a:lnTo>
                    <a:pt x="133262" y="161021"/>
                  </a:lnTo>
                  <a:lnTo>
                    <a:pt x="135673" y="162116"/>
                  </a:lnTo>
                  <a:lnTo>
                    <a:pt x="142875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93"/>
            <p:cNvSpPr/>
            <p:nvPr/>
          </p:nvSpPr>
          <p:spPr>
            <a:xfrm>
              <a:off x="7465218" y="3571875"/>
              <a:ext cx="135733" cy="164307"/>
            </a:xfrm>
            <a:custGeom>
              <a:avLst/>
              <a:gdLst/>
              <a:ahLst/>
              <a:cxnLst/>
              <a:rect l="0" t="0" r="0" b="0"/>
              <a:pathLst>
                <a:path w="135733" h="164307">
                  <a:moveTo>
                    <a:pt x="135732" y="0"/>
                  </a:moveTo>
                  <a:lnTo>
                    <a:pt x="124882" y="0"/>
                  </a:lnTo>
                  <a:lnTo>
                    <a:pt x="123737" y="793"/>
                  </a:lnTo>
                  <a:lnTo>
                    <a:pt x="122973" y="2116"/>
                  </a:lnTo>
                  <a:lnTo>
                    <a:pt x="121330" y="6496"/>
                  </a:lnTo>
                  <a:lnTo>
                    <a:pt x="119780" y="9887"/>
                  </a:lnTo>
                  <a:lnTo>
                    <a:pt x="113807" y="22243"/>
                  </a:lnTo>
                  <a:lnTo>
                    <a:pt x="104678" y="40642"/>
                  </a:lnTo>
                  <a:lnTo>
                    <a:pt x="101536" y="45350"/>
                  </a:lnTo>
                  <a:lnTo>
                    <a:pt x="97852" y="50077"/>
                  </a:lnTo>
                  <a:lnTo>
                    <a:pt x="93811" y="54816"/>
                  </a:lnTo>
                  <a:lnTo>
                    <a:pt x="89528" y="60356"/>
                  </a:lnTo>
                  <a:lnTo>
                    <a:pt x="85086" y="66431"/>
                  </a:lnTo>
                  <a:lnTo>
                    <a:pt x="80537" y="72862"/>
                  </a:lnTo>
                  <a:lnTo>
                    <a:pt x="75915" y="78737"/>
                  </a:lnTo>
                  <a:lnTo>
                    <a:pt x="71248" y="84241"/>
                  </a:lnTo>
                  <a:lnTo>
                    <a:pt x="66550" y="89498"/>
                  </a:lnTo>
                  <a:lnTo>
                    <a:pt x="57094" y="99572"/>
                  </a:lnTo>
                  <a:lnTo>
                    <a:pt x="52351" y="104481"/>
                  </a:lnTo>
                  <a:lnTo>
                    <a:pt x="48393" y="109342"/>
                  </a:lnTo>
                  <a:lnTo>
                    <a:pt x="44963" y="114169"/>
                  </a:lnTo>
                  <a:lnTo>
                    <a:pt x="41881" y="118975"/>
                  </a:lnTo>
                  <a:lnTo>
                    <a:pt x="38240" y="122973"/>
                  </a:lnTo>
                  <a:lnTo>
                    <a:pt x="34224" y="126432"/>
                  </a:lnTo>
                  <a:lnTo>
                    <a:pt x="29960" y="129531"/>
                  </a:lnTo>
                  <a:lnTo>
                    <a:pt x="26324" y="133186"/>
                  </a:lnTo>
                  <a:lnTo>
                    <a:pt x="23106" y="137209"/>
                  </a:lnTo>
                  <a:lnTo>
                    <a:pt x="20166" y="141478"/>
                  </a:lnTo>
                  <a:lnTo>
                    <a:pt x="17413" y="145119"/>
                  </a:lnTo>
                  <a:lnTo>
                    <a:pt x="14784" y="148339"/>
                  </a:lnTo>
                  <a:lnTo>
                    <a:pt x="12237" y="151280"/>
                  </a:lnTo>
                  <a:lnTo>
                    <a:pt x="9746" y="154035"/>
                  </a:lnTo>
                  <a:lnTo>
                    <a:pt x="0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94"/>
            <p:cNvSpPr/>
            <p:nvPr/>
          </p:nvSpPr>
          <p:spPr>
            <a:xfrm>
              <a:off x="7722393" y="3536156"/>
              <a:ext cx="50008" cy="164307"/>
            </a:xfrm>
            <a:custGeom>
              <a:avLst/>
              <a:gdLst/>
              <a:ahLst/>
              <a:cxnLst/>
              <a:rect l="0" t="0" r="0" b="0"/>
              <a:pathLst>
                <a:path w="50008" h="164307">
                  <a:moveTo>
                    <a:pt x="0" y="0"/>
                  </a:moveTo>
                  <a:lnTo>
                    <a:pt x="3793" y="0"/>
                  </a:lnTo>
                  <a:lnTo>
                    <a:pt x="4909" y="793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7275" y="4909"/>
                  </a:lnTo>
                  <a:lnTo>
                    <a:pt x="8819" y="5654"/>
                  </a:lnTo>
                  <a:lnTo>
                    <a:pt x="10642" y="6151"/>
                  </a:lnTo>
                  <a:lnTo>
                    <a:pt x="12651" y="7275"/>
                  </a:lnTo>
                  <a:lnTo>
                    <a:pt x="14785" y="8819"/>
                  </a:lnTo>
                  <a:lnTo>
                    <a:pt x="17000" y="10641"/>
                  </a:lnTo>
                  <a:lnTo>
                    <a:pt x="19271" y="12651"/>
                  </a:lnTo>
                  <a:lnTo>
                    <a:pt x="23910" y="16999"/>
                  </a:lnTo>
                  <a:lnTo>
                    <a:pt x="25466" y="19271"/>
                  </a:lnTo>
                  <a:lnTo>
                    <a:pt x="26502" y="21578"/>
                  </a:lnTo>
                  <a:lnTo>
                    <a:pt x="27654" y="26259"/>
                  </a:lnTo>
                  <a:lnTo>
                    <a:pt x="28166" y="30985"/>
                  </a:lnTo>
                  <a:lnTo>
                    <a:pt x="29096" y="34150"/>
                  </a:lnTo>
                  <a:lnTo>
                    <a:pt x="30510" y="37848"/>
                  </a:lnTo>
                  <a:lnTo>
                    <a:pt x="32247" y="41901"/>
                  </a:lnTo>
                  <a:lnTo>
                    <a:pt x="33404" y="46190"/>
                  </a:lnTo>
                  <a:lnTo>
                    <a:pt x="34175" y="50637"/>
                  </a:lnTo>
                  <a:lnTo>
                    <a:pt x="34690" y="55189"/>
                  </a:lnTo>
                  <a:lnTo>
                    <a:pt x="35827" y="60605"/>
                  </a:lnTo>
                  <a:lnTo>
                    <a:pt x="37378" y="66597"/>
                  </a:lnTo>
                  <a:lnTo>
                    <a:pt x="39206" y="72973"/>
                  </a:lnTo>
                  <a:lnTo>
                    <a:pt x="40426" y="78811"/>
                  </a:lnTo>
                  <a:lnTo>
                    <a:pt x="41238" y="84290"/>
                  </a:lnTo>
                  <a:lnTo>
                    <a:pt x="41779" y="89531"/>
                  </a:lnTo>
                  <a:lnTo>
                    <a:pt x="42140" y="94613"/>
                  </a:lnTo>
                  <a:lnTo>
                    <a:pt x="42381" y="99587"/>
                  </a:lnTo>
                  <a:lnTo>
                    <a:pt x="42649" y="109348"/>
                  </a:lnTo>
                  <a:lnTo>
                    <a:pt x="42835" y="133325"/>
                  </a:lnTo>
                  <a:lnTo>
                    <a:pt x="43638" y="137302"/>
                  </a:lnTo>
                  <a:lnTo>
                    <a:pt x="44967" y="140747"/>
                  </a:lnTo>
                  <a:lnTo>
                    <a:pt x="46647" y="143837"/>
                  </a:lnTo>
                  <a:lnTo>
                    <a:pt x="47767" y="146692"/>
                  </a:lnTo>
                  <a:lnTo>
                    <a:pt x="48514" y="149388"/>
                  </a:lnTo>
                  <a:lnTo>
                    <a:pt x="49342" y="154501"/>
                  </a:lnTo>
                  <a:lnTo>
                    <a:pt x="49565" y="156975"/>
                  </a:lnTo>
                  <a:lnTo>
                    <a:pt x="50007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95"/>
            <p:cNvSpPr/>
            <p:nvPr/>
          </p:nvSpPr>
          <p:spPr>
            <a:xfrm>
              <a:off x="7673380" y="3607593"/>
              <a:ext cx="184746" cy="14289"/>
            </a:xfrm>
            <a:custGeom>
              <a:avLst/>
              <a:gdLst/>
              <a:ahLst/>
              <a:cxnLst/>
              <a:rect l="0" t="0" r="0" b="0"/>
              <a:pathLst>
                <a:path w="184746" h="14289">
                  <a:moveTo>
                    <a:pt x="6151" y="14288"/>
                  </a:moveTo>
                  <a:lnTo>
                    <a:pt x="0" y="14288"/>
                  </a:lnTo>
                  <a:lnTo>
                    <a:pt x="5245" y="14288"/>
                  </a:lnTo>
                  <a:lnTo>
                    <a:pt x="5547" y="13494"/>
                  </a:lnTo>
                  <a:lnTo>
                    <a:pt x="5747" y="12171"/>
                  </a:lnTo>
                  <a:lnTo>
                    <a:pt x="5883" y="10495"/>
                  </a:lnTo>
                  <a:lnTo>
                    <a:pt x="6765" y="9378"/>
                  </a:lnTo>
                  <a:lnTo>
                    <a:pt x="8148" y="8633"/>
                  </a:lnTo>
                  <a:lnTo>
                    <a:pt x="9863" y="8137"/>
                  </a:lnTo>
                  <a:lnTo>
                    <a:pt x="12595" y="7806"/>
                  </a:lnTo>
                  <a:lnTo>
                    <a:pt x="16002" y="7585"/>
                  </a:lnTo>
                  <a:lnTo>
                    <a:pt x="23230" y="7340"/>
                  </a:lnTo>
                  <a:lnTo>
                    <a:pt x="29087" y="7231"/>
                  </a:lnTo>
                  <a:lnTo>
                    <a:pt x="32554" y="7996"/>
                  </a:lnTo>
                  <a:lnTo>
                    <a:pt x="36454" y="9300"/>
                  </a:lnTo>
                  <a:lnTo>
                    <a:pt x="40639" y="10962"/>
                  </a:lnTo>
                  <a:lnTo>
                    <a:pt x="45018" y="12071"/>
                  </a:lnTo>
                  <a:lnTo>
                    <a:pt x="49525" y="12810"/>
                  </a:lnTo>
                  <a:lnTo>
                    <a:pt x="54118" y="13302"/>
                  </a:lnTo>
                  <a:lnTo>
                    <a:pt x="58766" y="13631"/>
                  </a:lnTo>
                  <a:lnTo>
                    <a:pt x="63452" y="13850"/>
                  </a:lnTo>
                  <a:lnTo>
                    <a:pt x="68164" y="13996"/>
                  </a:lnTo>
                  <a:lnTo>
                    <a:pt x="79242" y="13299"/>
                  </a:lnTo>
                  <a:lnTo>
                    <a:pt x="126409" y="9321"/>
                  </a:lnTo>
                  <a:lnTo>
                    <a:pt x="145852" y="8111"/>
                  </a:lnTo>
                  <a:lnTo>
                    <a:pt x="152466" y="6995"/>
                  </a:lnTo>
                  <a:lnTo>
                    <a:pt x="157670" y="5457"/>
                  </a:lnTo>
                  <a:lnTo>
                    <a:pt x="161933" y="3638"/>
                  </a:lnTo>
                  <a:lnTo>
                    <a:pt x="166362" y="2426"/>
                  </a:lnTo>
                  <a:lnTo>
                    <a:pt x="170901" y="1617"/>
                  </a:lnTo>
                  <a:lnTo>
                    <a:pt x="18474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96"/>
            <p:cNvSpPr/>
            <p:nvPr/>
          </p:nvSpPr>
          <p:spPr>
            <a:xfrm>
              <a:off x="7943857" y="3471862"/>
              <a:ext cx="21425" cy="235745"/>
            </a:xfrm>
            <a:custGeom>
              <a:avLst/>
              <a:gdLst/>
              <a:ahLst/>
              <a:cxnLst/>
              <a:rect l="0" t="0" r="0" b="0"/>
              <a:pathLst>
                <a:path w="21425" h="235745">
                  <a:moveTo>
                    <a:pt x="7136" y="0"/>
                  </a:moveTo>
                  <a:lnTo>
                    <a:pt x="7136" y="54118"/>
                  </a:lnTo>
                  <a:lnTo>
                    <a:pt x="6343" y="59891"/>
                  </a:lnTo>
                  <a:lnTo>
                    <a:pt x="5020" y="66121"/>
                  </a:lnTo>
                  <a:lnTo>
                    <a:pt x="3343" y="72656"/>
                  </a:lnTo>
                  <a:lnTo>
                    <a:pt x="2227" y="79393"/>
                  </a:lnTo>
                  <a:lnTo>
                    <a:pt x="1482" y="86267"/>
                  </a:lnTo>
                  <a:lnTo>
                    <a:pt x="985" y="93230"/>
                  </a:lnTo>
                  <a:lnTo>
                    <a:pt x="654" y="100253"/>
                  </a:lnTo>
                  <a:lnTo>
                    <a:pt x="288" y="114407"/>
                  </a:lnTo>
                  <a:lnTo>
                    <a:pt x="19" y="151021"/>
                  </a:lnTo>
                  <a:lnTo>
                    <a:pt x="0" y="167955"/>
                  </a:lnTo>
                  <a:lnTo>
                    <a:pt x="791" y="173088"/>
                  </a:lnTo>
                  <a:lnTo>
                    <a:pt x="2112" y="178098"/>
                  </a:lnTo>
                  <a:lnTo>
                    <a:pt x="3786" y="183026"/>
                  </a:lnTo>
                  <a:lnTo>
                    <a:pt x="4904" y="187899"/>
                  </a:lnTo>
                  <a:lnTo>
                    <a:pt x="5648" y="192735"/>
                  </a:lnTo>
                  <a:lnTo>
                    <a:pt x="6144" y="197546"/>
                  </a:lnTo>
                  <a:lnTo>
                    <a:pt x="6476" y="201547"/>
                  </a:lnTo>
                  <a:lnTo>
                    <a:pt x="6842" y="208109"/>
                  </a:lnTo>
                  <a:lnTo>
                    <a:pt x="7735" y="210971"/>
                  </a:lnTo>
                  <a:lnTo>
                    <a:pt x="9123" y="213672"/>
                  </a:lnTo>
                  <a:lnTo>
                    <a:pt x="10841" y="216267"/>
                  </a:lnTo>
                  <a:lnTo>
                    <a:pt x="11987" y="218790"/>
                  </a:lnTo>
                  <a:lnTo>
                    <a:pt x="12752" y="221267"/>
                  </a:lnTo>
                  <a:lnTo>
                    <a:pt x="13261" y="223711"/>
                  </a:lnTo>
                  <a:lnTo>
                    <a:pt x="14395" y="226135"/>
                  </a:lnTo>
                  <a:lnTo>
                    <a:pt x="15943" y="228543"/>
                  </a:lnTo>
                  <a:lnTo>
                    <a:pt x="21424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97"/>
            <p:cNvSpPr/>
            <p:nvPr/>
          </p:nvSpPr>
          <p:spPr>
            <a:xfrm>
              <a:off x="8043862" y="3571875"/>
              <a:ext cx="135732" cy="14288"/>
            </a:xfrm>
            <a:custGeom>
              <a:avLst/>
              <a:gdLst/>
              <a:ahLst/>
              <a:cxnLst/>
              <a:rect l="0" t="0" r="0" b="0"/>
              <a:pathLst>
                <a:path w="135732" h="14288">
                  <a:moveTo>
                    <a:pt x="0" y="14287"/>
                  </a:moveTo>
                  <a:lnTo>
                    <a:pt x="3793" y="14287"/>
                  </a:lnTo>
                  <a:lnTo>
                    <a:pt x="6497" y="13493"/>
                  </a:lnTo>
                  <a:lnTo>
                    <a:pt x="9888" y="12170"/>
                  </a:lnTo>
                  <a:lnTo>
                    <a:pt x="13735" y="10495"/>
                  </a:lnTo>
                  <a:lnTo>
                    <a:pt x="17094" y="9377"/>
                  </a:lnTo>
                  <a:lnTo>
                    <a:pt x="20127" y="8633"/>
                  </a:lnTo>
                  <a:lnTo>
                    <a:pt x="22943" y="8136"/>
                  </a:lnTo>
                  <a:lnTo>
                    <a:pt x="26408" y="7805"/>
                  </a:lnTo>
                  <a:lnTo>
                    <a:pt x="30305" y="7584"/>
                  </a:lnTo>
                  <a:lnTo>
                    <a:pt x="38870" y="7340"/>
                  </a:lnTo>
                  <a:lnTo>
                    <a:pt x="70079" y="7151"/>
                  </a:lnTo>
                  <a:lnTo>
                    <a:pt x="74501" y="6355"/>
                  </a:lnTo>
                  <a:lnTo>
                    <a:pt x="79037" y="5030"/>
                  </a:lnTo>
                  <a:lnTo>
                    <a:pt x="83647" y="3353"/>
                  </a:lnTo>
                  <a:lnTo>
                    <a:pt x="87514" y="2235"/>
                  </a:lnTo>
                  <a:lnTo>
                    <a:pt x="90886" y="1490"/>
                  </a:lnTo>
                  <a:lnTo>
                    <a:pt x="93928" y="993"/>
                  </a:lnTo>
                  <a:lnTo>
                    <a:pt x="97544" y="662"/>
                  </a:lnTo>
                  <a:lnTo>
                    <a:pt x="101543" y="441"/>
                  </a:lnTo>
                  <a:lnTo>
                    <a:pt x="109424" y="196"/>
                  </a:lnTo>
                  <a:lnTo>
                    <a:pt x="120951" y="38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98"/>
            <p:cNvSpPr/>
            <p:nvPr/>
          </p:nvSpPr>
          <p:spPr>
            <a:xfrm>
              <a:off x="8065293" y="3629025"/>
              <a:ext cx="142876" cy="28576"/>
            </a:xfrm>
            <a:custGeom>
              <a:avLst/>
              <a:gdLst/>
              <a:ahLst/>
              <a:cxnLst/>
              <a:rect l="0" t="0" r="0" b="0"/>
              <a:pathLst>
                <a:path w="142876" h="28576">
                  <a:moveTo>
                    <a:pt x="0" y="28575"/>
                  </a:moveTo>
                  <a:lnTo>
                    <a:pt x="6151" y="28575"/>
                  </a:lnTo>
                  <a:lnTo>
                    <a:pt x="8070" y="27781"/>
                  </a:lnTo>
                  <a:lnTo>
                    <a:pt x="10937" y="26458"/>
                  </a:lnTo>
                  <a:lnTo>
                    <a:pt x="14434" y="24782"/>
                  </a:lnTo>
                  <a:lnTo>
                    <a:pt x="17560" y="23665"/>
                  </a:lnTo>
                  <a:lnTo>
                    <a:pt x="20439" y="22920"/>
                  </a:lnTo>
                  <a:lnTo>
                    <a:pt x="23151" y="22424"/>
                  </a:lnTo>
                  <a:lnTo>
                    <a:pt x="26547" y="21299"/>
                  </a:lnTo>
                  <a:lnTo>
                    <a:pt x="30398" y="19755"/>
                  </a:lnTo>
                  <a:lnTo>
                    <a:pt x="34552" y="17933"/>
                  </a:lnTo>
                  <a:lnTo>
                    <a:pt x="38117" y="16717"/>
                  </a:lnTo>
                  <a:lnTo>
                    <a:pt x="41286" y="15907"/>
                  </a:lnTo>
                  <a:lnTo>
                    <a:pt x="44193" y="15367"/>
                  </a:lnTo>
                  <a:lnTo>
                    <a:pt x="48511" y="15007"/>
                  </a:lnTo>
                  <a:lnTo>
                    <a:pt x="53772" y="14767"/>
                  </a:lnTo>
                  <a:lnTo>
                    <a:pt x="59660" y="14607"/>
                  </a:lnTo>
                  <a:lnTo>
                    <a:pt x="65174" y="13707"/>
                  </a:lnTo>
                  <a:lnTo>
                    <a:pt x="70438" y="12313"/>
                  </a:lnTo>
                  <a:lnTo>
                    <a:pt x="75533" y="10590"/>
                  </a:lnTo>
                  <a:lnTo>
                    <a:pt x="80519" y="9441"/>
                  </a:lnTo>
                  <a:lnTo>
                    <a:pt x="85428" y="8675"/>
                  </a:lnTo>
                  <a:lnTo>
                    <a:pt x="90290" y="8164"/>
                  </a:lnTo>
                  <a:lnTo>
                    <a:pt x="95118" y="7030"/>
                  </a:lnTo>
                  <a:lnTo>
                    <a:pt x="99925" y="5481"/>
                  </a:lnTo>
                  <a:lnTo>
                    <a:pt x="104717" y="3653"/>
                  </a:lnTo>
                  <a:lnTo>
                    <a:pt x="109498" y="2435"/>
                  </a:lnTo>
                  <a:lnTo>
                    <a:pt x="114275" y="1624"/>
                  </a:lnTo>
                  <a:lnTo>
                    <a:pt x="119046" y="1082"/>
                  </a:lnTo>
                  <a:lnTo>
                    <a:pt x="123814" y="722"/>
                  </a:lnTo>
                  <a:lnTo>
                    <a:pt x="128579" y="481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99"/>
            <p:cNvSpPr/>
            <p:nvPr/>
          </p:nvSpPr>
          <p:spPr>
            <a:xfrm>
              <a:off x="8258566" y="3493328"/>
              <a:ext cx="219940" cy="178549"/>
            </a:xfrm>
            <a:custGeom>
              <a:avLst/>
              <a:gdLst/>
              <a:ahLst/>
              <a:cxnLst/>
              <a:rect l="0" t="0" r="0" b="0"/>
              <a:pathLst>
                <a:path w="219940" h="178549">
                  <a:moveTo>
                    <a:pt x="78190" y="21397"/>
                  </a:moveTo>
                  <a:lnTo>
                    <a:pt x="78190" y="8128"/>
                  </a:lnTo>
                  <a:lnTo>
                    <a:pt x="77397" y="7788"/>
                  </a:lnTo>
                  <a:lnTo>
                    <a:pt x="74397" y="7411"/>
                  </a:lnTo>
                  <a:lnTo>
                    <a:pt x="72486" y="6516"/>
                  </a:lnTo>
                  <a:lnTo>
                    <a:pt x="68247" y="3406"/>
                  </a:lnTo>
                  <a:lnTo>
                    <a:pt x="66798" y="3053"/>
                  </a:lnTo>
                  <a:lnTo>
                    <a:pt x="65833" y="3612"/>
                  </a:lnTo>
                  <a:lnTo>
                    <a:pt x="65189" y="4777"/>
                  </a:lnTo>
                  <a:lnTo>
                    <a:pt x="63967" y="5554"/>
                  </a:lnTo>
                  <a:lnTo>
                    <a:pt x="57864" y="6904"/>
                  </a:lnTo>
                  <a:lnTo>
                    <a:pt x="53017" y="9135"/>
                  </a:lnTo>
                  <a:lnTo>
                    <a:pt x="46365" y="12772"/>
                  </a:lnTo>
                  <a:lnTo>
                    <a:pt x="40762" y="17034"/>
                  </a:lnTo>
                  <a:lnTo>
                    <a:pt x="35627" y="21574"/>
                  </a:lnTo>
                  <a:lnTo>
                    <a:pt x="33146" y="23896"/>
                  </a:lnTo>
                  <a:lnTo>
                    <a:pt x="31491" y="27032"/>
                  </a:lnTo>
                  <a:lnTo>
                    <a:pt x="30389" y="30710"/>
                  </a:lnTo>
                  <a:lnTo>
                    <a:pt x="29654" y="34749"/>
                  </a:lnTo>
                  <a:lnTo>
                    <a:pt x="28370" y="38235"/>
                  </a:lnTo>
                  <a:lnTo>
                    <a:pt x="26721" y="41354"/>
                  </a:lnTo>
                  <a:lnTo>
                    <a:pt x="24828" y="44227"/>
                  </a:lnTo>
                  <a:lnTo>
                    <a:pt x="22771" y="47729"/>
                  </a:lnTo>
                  <a:lnTo>
                    <a:pt x="20607" y="51652"/>
                  </a:lnTo>
                  <a:lnTo>
                    <a:pt x="18370" y="55854"/>
                  </a:lnTo>
                  <a:lnTo>
                    <a:pt x="16878" y="60243"/>
                  </a:lnTo>
                  <a:lnTo>
                    <a:pt x="15884" y="64757"/>
                  </a:lnTo>
                  <a:lnTo>
                    <a:pt x="15222" y="69353"/>
                  </a:lnTo>
                  <a:lnTo>
                    <a:pt x="13987" y="74005"/>
                  </a:lnTo>
                  <a:lnTo>
                    <a:pt x="12368" y="78694"/>
                  </a:lnTo>
                  <a:lnTo>
                    <a:pt x="10496" y="83407"/>
                  </a:lnTo>
                  <a:lnTo>
                    <a:pt x="8454" y="88137"/>
                  </a:lnTo>
                  <a:lnTo>
                    <a:pt x="4069" y="97626"/>
                  </a:lnTo>
                  <a:lnTo>
                    <a:pt x="2583" y="101585"/>
                  </a:lnTo>
                  <a:lnTo>
                    <a:pt x="1592" y="105018"/>
                  </a:lnTo>
                  <a:lnTo>
                    <a:pt x="930" y="108101"/>
                  </a:lnTo>
                  <a:lnTo>
                    <a:pt x="490" y="111743"/>
                  </a:lnTo>
                  <a:lnTo>
                    <a:pt x="197" y="115759"/>
                  </a:lnTo>
                  <a:lnTo>
                    <a:pt x="0" y="120023"/>
                  </a:lnTo>
                  <a:lnTo>
                    <a:pt x="664" y="123660"/>
                  </a:lnTo>
                  <a:lnTo>
                    <a:pt x="1899" y="126878"/>
                  </a:lnTo>
                  <a:lnTo>
                    <a:pt x="3518" y="129818"/>
                  </a:lnTo>
                  <a:lnTo>
                    <a:pt x="5315" y="135200"/>
                  </a:lnTo>
                  <a:lnTo>
                    <a:pt x="6113" y="140238"/>
                  </a:lnTo>
                  <a:lnTo>
                    <a:pt x="6469" y="145124"/>
                  </a:lnTo>
                  <a:lnTo>
                    <a:pt x="7357" y="147538"/>
                  </a:lnTo>
                  <a:lnTo>
                    <a:pt x="10461" y="152336"/>
                  </a:lnTo>
                  <a:lnTo>
                    <a:pt x="14485" y="157115"/>
                  </a:lnTo>
                  <a:lnTo>
                    <a:pt x="18921" y="161884"/>
                  </a:lnTo>
                  <a:lnTo>
                    <a:pt x="28235" y="171414"/>
                  </a:lnTo>
                  <a:lnTo>
                    <a:pt x="30600" y="173796"/>
                  </a:lnTo>
                  <a:lnTo>
                    <a:pt x="32969" y="175384"/>
                  </a:lnTo>
                  <a:lnTo>
                    <a:pt x="37720" y="177147"/>
                  </a:lnTo>
                  <a:lnTo>
                    <a:pt x="40890" y="177618"/>
                  </a:lnTo>
                  <a:lnTo>
                    <a:pt x="44593" y="177932"/>
                  </a:lnTo>
                  <a:lnTo>
                    <a:pt x="52146" y="178280"/>
                  </a:lnTo>
                  <a:lnTo>
                    <a:pt x="58148" y="178435"/>
                  </a:lnTo>
                  <a:lnTo>
                    <a:pt x="83283" y="178548"/>
                  </a:lnTo>
                  <a:lnTo>
                    <a:pt x="87936" y="177758"/>
                  </a:lnTo>
                  <a:lnTo>
                    <a:pt x="92625" y="176437"/>
                  </a:lnTo>
                  <a:lnTo>
                    <a:pt x="97338" y="174763"/>
                  </a:lnTo>
                  <a:lnTo>
                    <a:pt x="102068" y="172854"/>
                  </a:lnTo>
                  <a:lnTo>
                    <a:pt x="106809" y="170786"/>
                  </a:lnTo>
                  <a:lnTo>
                    <a:pt x="116309" y="166374"/>
                  </a:lnTo>
                  <a:lnTo>
                    <a:pt x="140105" y="154710"/>
                  </a:lnTo>
                  <a:lnTo>
                    <a:pt x="144867" y="151547"/>
                  </a:lnTo>
                  <a:lnTo>
                    <a:pt x="149628" y="147851"/>
                  </a:lnTo>
                  <a:lnTo>
                    <a:pt x="154392" y="143799"/>
                  </a:lnTo>
                  <a:lnTo>
                    <a:pt x="159153" y="140305"/>
                  </a:lnTo>
                  <a:lnTo>
                    <a:pt x="163916" y="137181"/>
                  </a:lnTo>
                  <a:lnTo>
                    <a:pt x="168678" y="134305"/>
                  </a:lnTo>
                  <a:lnTo>
                    <a:pt x="172647" y="131594"/>
                  </a:lnTo>
                  <a:lnTo>
                    <a:pt x="179173" y="126465"/>
                  </a:lnTo>
                  <a:lnTo>
                    <a:pt x="182818" y="123192"/>
                  </a:lnTo>
                  <a:lnTo>
                    <a:pt x="191101" y="115322"/>
                  </a:lnTo>
                  <a:lnTo>
                    <a:pt x="200899" y="105759"/>
                  </a:lnTo>
                  <a:lnTo>
                    <a:pt x="203652" y="102244"/>
                  </a:lnTo>
                  <a:lnTo>
                    <a:pt x="206282" y="98314"/>
                  </a:lnTo>
                  <a:lnTo>
                    <a:pt x="208828" y="94106"/>
                  </a:lnTo>
                  <a:lnTo>
                    <a:pt x="210526" y="90507"/>
                  </a:lnTo>
                  <a:lnTo>
                    <a:pt x="211657" y="87314"/>
                  </a:lnTo>
                  <a:lnTo>
                    <a:pt x="212413" y="84391"/>
                  </a:lnTo>
                  <a:lnTo>
                    <a:pt x="215367" y="79028"/>
                  </a:lnTo>
                  <a:lnTo>
                    <a:pt x="217267" y="76486"/>
                  </a:lnTo>
                  <a:lnTo>
                    <a:pt x="218532" y="73204"/>
                  </a:lnTo>
                  <a:lnTo>
                    <a:pt x="219376" y="69429"/>
                  </a:lnTo>
                  <a:lnTo>
                    <a:pt x="219939" y="65324"/>
                  </a:lnTo>
                  <a:lnTo>
                    <a:pt x="219521" y="61794"/>
                  </a:lnTo>
                  <a:lnTo>
                    <a:pt x="218449" y="58647"/>
                  </a:lnTo>
                  <a:lnTo>
                    <a:pt x="216939" y="55755"/>
                  </a:lnTo>
                  <a:lnTo>
                    <a:pt x="215933" y="52240"/>
                  </a:lnTo>
                  <a:lnTo>
                    <a:pt x="215263" y="48309"/>
                  </a:lnTo>
                  <a:lnTo>
                    <a:pt x="214815" y="44100"/>
                  </a:lnTo>
                  <a:lnTo>
                    <a:pt x="213723" y="40502"/>
                  </a:lnTo>
                  <a:lnTo>
                    <a:pt x="212203" y="37308"/>
                  </a:lnTo>
                  <a:lnTo>
                    <a:pt x="210393" y="34385"/>
                  </a:lnTo>
                  <a:lnTo>
                    <a:pt x="203632" y="29262"/>
                  </a:lnTo>
                  <a:lnTo>
                    <a:pt x="193567" y="22671"/>
                  </a:lnTo>
                  <a:lnTo>
                    <a:pt x="181302" y="15103"/>
                  </a:lnTo>
                  <a:lnTo>
                    <a:pt x="171538" y="10057"/>
                  </a:lnTo>
                  <a:lnTo>
                    <a:pt x="163440" y="6693"/>
                  </a:lnTo>
                  <a:lnTo>
                    <a:pt x="156455" y="4451"/>
                  </a:lnTo>
                  <a:lnTo>
                    <a:pt x="151004" y="2956"/>
                  </a:lnTo>
                  <a:lnTo>
                    <a:pt x="146576" y="1959"/>
                  </a:lnTo>
                  <a:lnTo>
                    <a:pt x="142831" y="1294"/>
                  </a:lnTo>
                  <a:lnTo>
                    <a:pt x="137952" y="851"/>
                  </a:lnTo>
                  <a:lnTo>
                    <a:pt x="132319" y="556"/>
                  </a:lnTo>
                  <a:lnTo>
                    <a:pt x="120503" y="228"/>
                  </a:lnTo>
                  <a:lnTo>
                    <a:pt x="95100" y="0"/>
                  </a:lnTo>
                  <a:lnTo>
                    <a:pt x="90257" y="782"/>
                  </a:lnTo>
                  <a:lnTo>
                    <a:pt x="85440" y="2098"/>
                  </a:lnTo>
                  <a:lnTo>
                    <a:pt x="49615" y="142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100"/>
            <p:cNvSpPr/>
            <p:nvPr/>
          </p:nvSpPr>
          <p:spPr>
            <a:xfrm>
              <a:off x="5314950" y="3957639"/>
              <a:ext cx="150019" cy="21430"/>
            </a:xfrm>
            <a:custGeom>
              <a:avLst/>
              <a:gdLst/>
              <a:ahLst/>
              <a:cxnLst/>
              <a:rect l="0" t="0" r="0" b="0"/>
              <a:pathLst>
                <a:path w="150019" h="21430">
                  <a:moveTo>
                    <a:pt x="0" y="14286"/>
                  </a:moveTo>
                  <a:lnTo>
                    <a:pt x="0" y="21404"/>
                  </a:lnTo>
                  <a:lnTo>
                    <a:pt x="23928" y="21429"/>
                  </a:lnTo>
                  <a:lnTo>
                    <a:pt x="26271" y="20636"/>
                  </a:lnTo>
                  <a:lnTo>
                    <a:pt x="28627" y="19313"/>
                  </a:lnTo>
                  <a:lnTo>
                    <a:pt x="30991" y="17637"/>
                  </a:lnTo>
                  <a:lnTo>
                    <a:pt x="33360" y="16519"/>
                  </a:lnTo>
                  <a:lnTo>
                    <a:pt x="35733" y="15775"/>
                  </a:lnTo>
                  <a:lnTo>
                    <a:pt x="38110" y="15278"/>
                  </a:lnTo>
                  <a:lnTo>
                    <a:pt x="40488" y="14947"/>
                  </a:lnTo>
                  <a:lnTo>
                    <a:pt x="42867" y="14727"/>
                  </a:lnTo>
                  <a:lnTo>
                    <a:pt x="45247" y="14580"/>
                  </a:lnTo>
                  <a:lnTo>
                    <a:pt x="50007" y="14416"/>
                  </a:lnTo>
                  <a:lnTo>
                    <a:pt x="52388" y="14373"/>
                  </a:lnTo>
                  <a:lnTo>
                    <a:pt x="55562" y="13550"/>
                  </a:lnTo>
                  <a:lnTo>
                    <a:pt x="59267" y="12208"/>
                  </a:lnTo>
                  <a:lnTo>
                    <a:pt x="63324" y="10519"/>
                  </a:lnTo>
                  <a:lnTo>
                    <a:pt x="66822" y="9393"/>
                  </a:lnTo>
                  <a:lnTo>
                    <a:pt x="69948" y="8643"/>
                  </a:lnTo>
                  <a:lnTo>
                    <a:pt x="72825" y="8142"/>
                  </a:lnTo>
                  <a:lnTo>
                    <a:pt x="76331" y="7809"/>
                  </a:lnTo>
                  <a:lnTo>
                    <a:pt x="80256" y="7586"/>
                  </a:lnTo>
                  <a:lnTo>
                    <a:pt x="88057" y="7340"/>
                  </a:lnTo>
                  <a:lnTo>
                    <a:pt x="99532" y="7181"/>
                  </a:lnTo>
                  <a:lnTo>
                    <a:pt x="102074" y="7168"/>
                  </a:lnTo>
                  <a:lnTo>
                    <a:pt x="104562" y="6365"/>
                  </a:lnTo>
                  <a:lnTo>
                    <a:pt x="107014" y="5036"/>
                  </a:lnTo>
                  <a:lnTo>
                    <a:pt x="109442" y="3357"/>
                  </a:lnTo>
                  <a:lnTo>
                    <a:pt x="111855" y="2237"/>
                  </a:lnTo>
                  <a:lnTo>
                    <a:pt x="114258" y="1491"/>
                  </a:lnTo>
                  <a:lnTo>
                    <a:pt x="116653" y="993"/>
                  </a:lnTo>
                  <a:lnTo>
                    <a:pt x="119043" y="662"/>
                  </a:lnTo>
                  <a:lnTo>
                    <a:pt x="121430" y="440"/>
                  </a:lnTo>
                  <a:lnTo>
                    <a:pt x="127173" y="85"/>
                  </a:lnTo>
                  <a:lnTo>
                    <a:pt x="130075" y="37"/>
                  </a:lnTo>
                  <a:lnTo>
                    <a:pt x="139192" y="0"/>
                  </a:lnTo>
                  <a:lnTo>
                    <a:pt x="140420" y="793"/>
                  </a:lnTo>
                  <a:lnTo>
                    <a:pt x="141239" y="2116"/>
                  </a:lnTo>
                  <a:lnTo>
                    <a:pt x="141784" y="3791"/>
                  </a:lnTo>
                  <a:lnTo>
                    <a:pt x="142941" y="4908"/>
                  </a:lnTo>
                  <a:lnTo>
                    <a:pt x="144507" y="5653"/>
                  </a:lnTo>
                  <a:lnTo>
                    <a:pt x="150018" y="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101"/>
            <p:cNvSpPr/>
            <p:nvPr/>
          </p:nvSpPr>
          <p:spPr>
            <a:xfrm>
              <a:off x="5586413" y="3879056"/>
              <a:ext cx="135731" cy="78581"/>
            </a:xfrm>
            <a:custGeom>
              <a:avLst/>
              <a:gdLst/>
              <a:ahLst/>
              <a:cxnLst/>
              <a:rect l="0" t="0" r="0" b="0"/>
              <a:pathLst>
                <a:path w="135731" h="78581">
                  <a:moveTo>
                    <a:pt x="7143" y="0"/>
                  </a:moveTo>
                  <a:lnTo>
                    <a:pt x="7143" y="34777"/>
                  </a:lnTo>
                  <a:lnTo>
                    <a:pt x="6350" y="38266"/>
                  </a:lnTo>
                  <a:lnTo>
                    <a:pt x="5027" y="41386"/>
                  </a:lnTo>
                  <a:lnTo>
                    <a:pt x="992" y="48303"/>
                  </a:lnTo>
                  <a:lnTo>
                    <a:pt x="661" y="49664"/>
                  </a:lnTo>
                  <a:lnTo>
                    <a:pt x="441" y="51366"/>
                  </a:lnTo>
                  <a:lnTo>
                    <a:pt x="293" y="53293"/>
                  </a:lnTo>
                  <a:lnTo>
                    <a:pt x="195" y="55372"/>
                  </a:lnTo>
                  <a:lnTo>
                    <a:pt x="25" y="62961"/>
                  </a:lnTo>
                  <a:lnTo>
                    <a:pt x="0" y="71108"/>
                  </a:lnTo>
                  <a:lnTo>
                    <a:pt x="3792" y="71340"/>
                  </a:lnTo>
                  <a:lnTo>
                    <a:pt x="4909" y="72166"/>
                  </a:lnTo>
                  <a:lnTo>
                    <a:pt x="5653" y="73510"/>
                  </a:lnTo>
                  <a:lnTo>
                    <a:pt x="6150" y="75201"/>
                  </a:lnTo>
                  <a:lnTo>
                    <a:pt x="7274" y="76328"/>
                  </a:lnTo>
                  <a:lnTo>
                    <a:pt x="8818" y="77079"/>
                  </a:lnTo>
                  <a:lnTo>
                    <a:pt x="12651" y="77913"/>
                  </a:lnTo>
                  <a:lnTo>
                    <a:pt x="14783" y="78136"/>
                  </a:lnTo>
                  <a:lnTo>
                    <a:pt x="20118" y="78493"/>
                  </a:lnTo>
                  <a:lnTo>
                    <a:pt x="22964" y="78542"/>
                  </a:lnTo>
                  <a:lnTo>
                    <a:pt x="58270" y="78580"/>
                  </a:lnTo>
                  <a:lnTo>
                    <a:pt x="61865" y="77786"/>
                  </a:lnTo>
                  <a:lnTo>
                    <a:pt x="65850" y="76464"/>
                  </a:lnTo>
                  <a:lnTo>
                    <a:pt x="70094" y="74788"/>
                  </a:lnTo>
                  <a:lnTo>
                    <a:pt x="73717" y="73671"/>
                  </a:lnTo>
                  <a:lnTo>
                    <a:pt x="76925" y="72927"/>
                  </a:lnTo>
                  <a:lnTo>
                    <a:pt x="79858" y="72429"/>
                  </a:lnTo>
                  <a:lnTo>
                    <a:pt x="83401" y="72099"/>
                  </a:lnTo>
                  <a:lnTo>
                    <a:pt x="87351" y="71878"/>
                  </a:lnTo>
                  <a:lnTo>
                    <a:pt x="91570" y="71731"/>
                  </a:lnTo>
                  <a:lnTo>
                    <a:pt x="95972" y="70840"/>
                  </a:lnTo>
                  <a:lnTo>
                    <a:pt x="100493" y="69451"/>
                  </a:lnTo>
                  <a:lnTo>
                    <a:pt x="105095" y="67732"/>
                  </a:lnTo>
                  <a:lnTo>
                    <a:pt x="108957" y="66586"/>
                  </a:lnTo>
                  <a:lnTo>
                    <a:pt x="112325" y="65821"/>
                  </a:lnTo>
                  <a:lnTo>
                    <a:pt x="115364" y="65312"/>
                  </a:lnTo>
                  <a:lnTo>
                    <a:pt x="118185" y="64973"/>
                  </a:lnTo>
                  <a:lnTo>
                    <a:pt x="120858" y="64746"/>
                  </a:lnTo>
                  <a:lnTo>
                    <a:pt x="123434" y="64595"/>
                  </a:lnTo>
                  <a:lnTo>
                    <a:pt x="128413" y="64428"/>
                  </a:lnTo>
                  <a:lnTo>
                    <a:pt x="135730" y="642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102"/>
            <p:cNvSpPr/>
            <p:nvPr/>
          </p:nvSpPr>
          <p:spPr>
            <a:xfrm>
              <a:off x="5722143" y="3843363"/>
              <a:ext cx="14289" cy="207144"/>
            </a:xfrm>
            <a:custGeom>
              <a:avLst/>
              <a:gdLst/>
              <a:ahLst/>
              <a:cxnLst/>
              <a:rect l="0" t="0" r="0" b="0"/>
              <a:pathLst>
                <a:path w="14289" h="207144">
                  <a:moveTo>
                    <a:pt x="14288" y="7118"/>
                  </a:moveTo>
                  <a:lnTo>
                    <a:pt x="7438" y="268"/>
                  </a:lnTo>
                  <a:lnTo>
                    <a:pt x="6546" y="170"/>
                  </a:lnTo>
                  <a:lnTo>
                    <a:pt x="5158" y="105"/>
                  </a:lnTo>
                  <a:lnTo>
                    <a:pt x="1019" y="0"/>
                  </a:lnTo>
                  <a:lnTo>
                    <a:pt x="679" y="785"/>
                  </a:lnTo>
                  <a:lnTo>
                    <a:pt x="303" y="3774"/>
                  </a:lnTo>
                  <a:lnTo>
                    <a:pt x="40" y="8794"/>
                  </a:lnTo>
                  <a:lnTo>
                    <a:pt x="8" y="16974"/>
                  </a:lnTo>
                  <a:lnTo>
                    <a:pt x="799" y="19245"/>
                  </a:lnTo>
                  <a:lnTo>
                    <a:pt x="2121" y="21552"/>
                  </a:lnTo>
                  <a:lnTo>
                    <a:pt x="3795" y="23885"/>
                  </a:lnTo>
                  <a:lnTo>
                    <a:pt x="4912" y="26233"/>
                  </a:lnTo>
                  <a:lnTo>
                    <a:pt x="5656" y="28592"/>
                  </a:lnTo>
                  <a:lnTo>
                    <a:pt x="6152" y="30959"/>
                  </a:lnTo>
                  <a:lnTo>
                    <a:pt x="6482" y="34125"/>
                  </a:lnTo>
                  <a:lnTo>
                    <a:pt x="6703" y="37822"/>
                  </a:lnTo>
                  <a:lnTo>
                    <a:pt x="6850" y="41875"/>
                  </a:lnTo>
                  <a:lnTo>
                    <a:pt x="7742" y="46164"/>
                  </a:lnTo>
                  <a:lnTo>
                    <a:pt x="9130" y="50611"/>
                  </a:lnTo>
                  <a:lnTo>
                    <a:pt x="10850" y="55163"/>
                  </a:lnTo>
                  <a:lnTo>
                    <a:pt x="11996" y="59786"/>
                  </a:lnTo>
                  <a:lnTo>
                    <a:pt x="12760" y="64455"/>
                  </a:lnTo>
                  <a:lnTo>
                    <a:pt x="13269" y="69155"/>
                  </a:lnTo>
                  <a:lnTo>
                    <a:pt x="13609" y="73876"/>
                  </a:lnTo>
                  <a:lnTo>
                    <a:pt x="13835" y="78610"/>
                  </a:lnTo>
                  <a:lnTo>
                    <a:pt x="14087" y="88105"/>
                  </a:lnTo>
                  <a:lnTo>
                    <a:pt x="14280" y="126181"/>
                  </a:lnTo>
                  <a:lnTo>
                    <a:pt x="13489" y="130150"/>
                  </a:lnTo>
                  <a:lnTo>
                    <a:pt x="12168" y="133589"/>
                  </a:lnTo>
                  <a:lnTo>
                    <a:pt x="10493" y="136675"/>
                  </a:lnTo>
                  <a:lnTo>
                    <a:pt x="9376" y="140320"/>
                  </a:lnTo>
                  <a:lnTo>
                    <a:pt x="8632" y="144339"/>
                  </a:lnTo>
                  <a:lnTo>
                    <a:pt x="8137" y="148605"/>
                  </a:lnTo>
                  <a:lnTo>
                    <a:pt x="7011" y="153036"/>
                  </a:lnTo>
                  <a:lnTo>
                    <a:pt x="5469" y="157578"/>
                  </a:lnTo>
                  <a:lnTo>
                    <a:pt x="3645" y="162193"/>
                  </a:lnTo>
                  <a:lnTo>
                    <a:pt x="2430" y="166857"/>
                  </a:lnTo>
                  <a:lnTo>
                    <a:pt x="1621" y="171555"/>
                  </a:lnTo>
                  <a:lnTo>
                    <a:pt x="1080" y="176274"/>
                  </a:lnTo>
                  <a:lnTo>
                    <a:pt x="721" y="180213"/>
                  </a:lnTo>
                  <a:lnTo>
                    <a:pt x="480" y="183634"/>
                  </a:lnTo>
                  <a:lnTo>
                    <a:pt x="214" y="189551"/>
                  </a:lnTo>
                  <a:lnTo>
                    <a:pt x="63" y="197344"/>
                  </a:lnTo>
                  <a:lnTo>
                    <a:pt x="0" y="20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103"/>
            <p:cNvSpPr/>
            <p:nvPr/>
          </p:nvSpPr>
          <p:spPr>
            <a:xfrm>
              <a:off x="6029325" y="3893343"/>
              <a:ext cx="107157" cy="14289"/>
            </a:xfrm>
            <a:custGeom>
              <a:avLst/>
              <a:gdLst/>
              <a:ahLst/>
              <a:cxnLst/>
              <a:rect l="0" t="0" r="0" b="0"/>
              <a:pathLst>
                <a:path w="107157" h="14289">
                  <a:moveTo>
                    <a:pt x="0" y="14288"/>
                  </a:moveTo>
                  <a:lnTo>
                    <a:pt x="30267" y="14288"/>
                  </a:lnTo>
                  <a:lnTo>
                    <a:pt x="32879" y="13494"/>
                  </a:lnTo>
                  <a:lnTo>
                    <a:pt x="35412" y="12172"/>
                  </a:lnTo>
                  <a:lnTo>
                    <a:pt x="37896" y="10495"/>
                  </a:lnTo>
                  <a:lnTo>
                    <a:pt x="41139" y="9378"/>
                  </a:lnTo>
                  <a:lnTo>
                    <a:pt x="44889" y="8633"/>
                  </a:lnTo>
                  <a:lnTo>
                    <a:pt x="48976" y="8137"/>
                  </a:lnTo>
                  <a:lnTo>
                    <a:pt x="53288" y="7806"/>
                  </a:lnTo>
                  <a:lnTo>
                    <a:pt x="57749" y="7585"/>
                  </a:lnTo>
                  <a:lnTo>
                    <a:pt x="66941" y="7340"/>
                  </a:lnTo>
                  <a:lnTo>
                    <a:pt x="76318" y="7231"/>
                  </a:lnTo>
                  <a:lnTo>
                    <a:pt x="80247" y="6408"/>
                  </a:lnTo>
                  <a:lnTo>
                    <a:pt x="83661" y="5066"/>
                  </a:lnTo>
                  <a:lnTo>
                    <a:pt x="86730" y="3378"/>
                  </a:lnTo>
                  <a:lnTo>
                    <a:pt x="90364" y="2252"/>
                  </a:lnTo>
                  <a:lnTo>
                    <a:pt x="94373" y="1501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104"/>
            <p:cNvSpPr/>
            <p:nvPr/>
          </p:nvSpPr>
          <p:spPr>
            <a:xfrm>
              <a:off x="6230351" y="3793418"/>
              <a:ext cx="120443" cy="71350"/>
            </a:xfrm>
            <a:custGeom>
              <a:avLst/>
              <a:gdLst/>
              <a:ahLst/>
              <a:cxnLst/>
              <a:rect l="0" t="0" r="0" b="0"/>
              <a:pathLst>
                <a:path w="120443" h="71350">
                  <a:moveTo>
                    <a:pt x="20430" y="7057"/>
                  </a:moveTo>
                  <a:lnTo>
                    <a:pt x="20430" y="0"/>
                  </a:lnTo>
                  <a:lnTo>
                    <a:pt x="20430" y="10762"/>
                  </a:lnTo>
                  <a:lnTo>
                    <a:pt x="19636" y="12702"/>
                  </a:lnTo>
                  <a:lnTo>
                    <a:pt x="18312" y="14789"/>
                  </a:lnTo>
                  <a:lnTo>
                    <a:pt x="16637" y="16974"/>
                  </a:lnTo>
                  <a:lnTo>
                    <a:pt x="15520" y="19224"/>
                  </a:lnTo>
                  <a:lnTo>
                    <a:pt x="14775" y="21518"/>
                  </a:lnTo>
                  <a:lnTo>
                    <a:pt x="14279" y="23842"/>
                  </a:lnTo>
                  <a:lnTo>
                    <a:pt x="13153" y="26184"/>
                  </a:lnTo>
                  <a:lnTo>
                    <a:pt x="11611" y="28539"/>
                  </a:lnTo>
                  <a:lnTo>
                    <a:pt x="9787" y="30903"/>
                  </a:lnTo>
                  <a:lnTo>
                    <a:pt x="8572" y="33273"/>
                  </a:lnTo>
                  <a:lnTo>
                    <a:pt x="7762" y="35647"/>
                  </a:lnTo>
                  <a:lnTo>
                    <a:pt x="7222" y="38023"/>
                  </a:lnTo>
                  <a:lnTo>
                    <a:pt x="6862" y="40401"/>
                  </a:lnTo>
                  <a:lnTo>
                    <a:pt x="6622" y="42780"/>
                  </a:lnTo>
                  <a:lnTo>
                    <a:pt x="6236" y="48509"/>
                  </a:lnTo>
                  <a:lnTo>
                    <a:pt x="5412" y="49772"/>
                  </a:lnTo>
                  <a:lnTo>
                    <a:pt x="4067" y="51409"/>
                  </a:lnTo>
                  <a:lnTo>
                    <a:pt x="0" y="55946"/>
                  </a:lnTo>
                  <a:lnTo>
                    <a:pt x="2047" y="57906"/>
                  </a:lnTo>
                  <a:lnTo>
                    <a:pt x="5793" y="60800"/>
                  </a:lnTo>
                  <a:lnTo>
                    <a:pt x="17538" y="69266"/>
                  </a:lnTo>
                  <a:lnTo>
                    <a:pt x="21261" y="70424"/>
                  </a:lnTo>
                  <a:lnTo>
                    <a:pt x="23366" y="70733"/>
                  </a:lnTo>
                  <a:lnTo>
                    <a:pt x="25562" y="70939"/>
                  </a:lnTo>
                  <a:lnTo>
                    <a:pt x="27820" y="71076"/>
                  </a:lnTo>
                  <a:lnTo>
                    <a:pt x="32445" y="71228"/>
                  </a:lnTo>
                  <a:lnTo>
                    <a:pt x="40306" y="71314"/>
                  </a:lnTo>
                  <a:lnTo>
                    <a:pt x="69173" y="71349"/>
                  </a:lnTo>
                  <a:lnTo>
                    <a:pt x="72768" y="70556"/>
                  </a:lnTo>
                  <a:lnTo>
                    <a:pt x="75960" y="69233"/>
                  </a:lnTo>
                  <a:lnTo>
                    <a:pt x="78881" y="67557"/>
                  </a:lnTo>
                  <a:lnTo>
                    <a:pt x="81623" y="66440"/>
                  </a:lnTo>
                  <a:lnTo>
                    <a:pt x="84243" y="65696"/>
                  </a:lnTo>
                  <a:lnTo>
                    <a:pt x="86785" y="65199"/>
                  </a:lnTo>
                  <a:lnTo>
                    <a:pt x="90066" y="64868"/>
                  </a:lnTo>
                  <a:lnTo>
                    <a:pt x="93842" y="64648"/>
                  </a:lnTo>
                  <a:lnTo>
                    <a:pt x="97946" y="64501"/>
                  </a:lnTo>
                  <a:lnTo>
                    <a:pt x="102270" y="63609"/>
                  </a:lnTo>
                  <a:lnTo>
                    <a:pt x="106740" y="62221"/>
                  </a:lnTo>
                  <a:lnTo>
                    <a:pt x="120442" y="570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105"/>
            <p:cNvSpPr/>
            <p:nvPr/>
          </p:nvSpPr>
          <p:spPr>
            <a:xfrm>
              <a:off x="6350793" y="3757612"/>
              <a:ext cx="35720" cy="221457"/>
            </a:xfrm>
            <a:custGeom>
              <a:avLst/>
              <a:gdLst/>
              <a:ahLst/>
              <a:cxnLst/>
              <a:rect l="0" t="0" r="0" b="0"/>
              <a:pathLst>
                <a:path w="35720" h="221457">
                  <a:moveTo>
                    <a:pt x="35719" y="0"/>
                  </a:moveTo>
                  <a:lnTo>
                    <a:pt x="31927" y="3793"/>
                  </a:lnTo>
                  <a:lnTo>
                    <a:pt x="30810" y="5703"/>
                  </a:lnTo>
                  <a:lnTo>
                    <a:pt x="30065" y="7770"/>
                  </a:lnTo>
                  <a:lnTo>
                    <a:pt x="28869" y="13000"/>
                  </a:lnTo>
                  <a:lnTo>
                    <a:pt x="28705" y="17949"/>
                  </a:lnTo>
                  <a:lnTo>
                    <a:pt x="28583" y="41689"/>
                  </a:lnTo>
                  <a:lnTo>
                    <a:pt x="27787" y="45255"/>
                  </a:lnTo>
                  <a:lnTo>
                    <a:pt x="26463" y="48426"/>
                  </a:lnTo>
                  <a:lnTo>
                    <a:pt x="24785" y="51334"/>
                  </a:lnTo>
                  <a:lnTo>
                    <a:pt x="23667" y="54861"/>
                  </a:lnTo>
                  <a:lnTo>
                    <a:pt x="22922" y="58799"/>
                  </a:lnTo>
                  <a:lnTo>
                    <a:pt x="22426" y="63011"/>
                  </a:lnTo>
                  <a:lnTo>
                    <a:pt x="22094" y="68202"/>
                  </a:lnTo>
                  <a:lnTo>
                    <a:pt x="21873" y="74042"/>
                  </a:lnTo>
                  <a:lnTo>
                    <a:pt x="21727" y="80318"/>
                  </a:lnTo>
                  <a:lnTo>
                    <a:pt x="20834" y="86089"/>
                  </a:lnTo>
                  <a:lnTo>
                    <a:pt x="19446" y="91524"/>
                  </a:lnTo>
                  <a:lnTo>
                    <a:pt x="17727" y="96735"/>
                  </a:lnTo>
                  <a:lnTo>
                    <a:pt x="16581" y="101796"/>
                  </a:lnTo>
                  <a:lnTo>
                    <a:pt x="15816" y="106757"/>
                  </a:lnTo>
                  <a:lnTo>
                    <a:pt x="15306" y="111654"/>
                  </a:lnTo>
                  <a:lnTo>
                    <a:pt x="14967" y="116504"/>
                  </a:lnTo>
                  <a:lnTo>
                    <a:pt x="14741" y="121326"/>
                  </a:lnTo>
                  <a:lnTo>
                    <a:pt x="14590" y="126127"/>
                  </a:lnTo>
                  <a:lnTo>
                    <a:pt x="13695" y="131710"/>
                  </a:lnTo>
                  <a:lnTo>
                    <a:pt x="12305" y="137813"/>
                  </a:lnTo>
                  <a:lnTo>
                    <a:pt x="10586" y="144263"/>
                  </a:lnTo>
                  <a:lnTo>
                    <a:pt x="9438" y="150150"/>
                  </a:lnTo>
                  <a:lnTo>
                    <a:pt x="8674" y="155663"/>
                  </a:lnTo>
                  <a:lnTo>
                    <a:pt x="8164" y="160925"/>
                  </a:lnTo>
                  <a:lnTo>
                    <a:pt x="7030" y="166021"/>
                  </a:lnTo>
                  <a:lnTo>
                    <a:pt x="5480" y="171006"/>
                  </a:lnTo>
                  <a:lnTo>
                    <a:pt x="3654" y="175916"/>
                  </a:lnTo>
                  <a:lnTo>
                    <a:pt x="2436" y="179984"/>
                  </a:lnTo>
                  <a:lnTo>
                    <a:pt x="1623" y="183489"/>
                  </a:lnTo>
                  <a:lnTo>
                    <a:pt x="722" y="190294"/>
                  </a:lnTo>
                  <a:lnTo>
                    <a:pt x="482" y="194332"/>
                  </a:lnTo>
                  <a:lnTo>
                    <a:pt x="214" y="202257"/>
                  </a:lnTo>
                  <a:lnTo>
                    <a:pt x="63" y="211181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106"/>
            <p:cNvSpPr/>
            <p:nvPr/>
          </p:nvSpPr>
          <p:spPr>
            <a:xfrm>
              <a:off x="4900612" y="4307681"/>
              <a:ext cx="121445" cy="14263"/>
            </a:xfrm>
            <a:custGeom>
              <a:avLst/>
              <a:gdLst/>
              <a:ahLst/>
              <a:cxnLst/>
              <a:rect l="0" t="0" r="0" b="0"/>
              <a:pathLst>
                <a:path w="121445" h="14263">
                  <a:moveTo>
                    <a:pt x="0" y="0"/>
                  </a:moveTo>
                  <a:lnTo>
                    <a:pt x="16793" y="0"/>
                  </a:lnTo>
                  <a:lnTo>
                    <a:pt x="19133" y="794"/>
                  </a:lnTo>
                  <a:lnTo>
                    <a:pt x="21487" y="2116"/>
                  </a:lnTo>
                  <a:lnTo>
                    <a:pt x="27175" y="6151"/>
                  </a:lnTo>
                  <a:lnTo>
                    <a:pt x="28435" y="6482"/>
                  </a:lnTo>
                  <a:lnTo>
                    <a:pt x="31953" y="6849"/>
                  </a:lnTo>
                  <a:lnTo>
                    <a:pt x="34001" y="6947"/>
                  </a:lnTo>
                  <a:lnTo>
                    <a:pt x="38395" y="7056"/>
                  </a:lnTo>
                  <a:lnTo>
                    <a:pt x="58564" y="7136"/>
                  </a:lnTo>
                  <a:lnTo>
                    <a:pt x="61268" y="7932"/>
                  </a:lnTo>
                  <a:lnTo>
                    <a:pt x="63864" y="9257"/>
                  </a:lnTo>
                  <a:lnTo>
                    <a:pt x="66389" y="10934"/>
                  </a:lnTo>
                  <a:lnTo>
                    <a:pt x="69659" y="12052"/>
                  </a:lnTo>
                  <a:lnTo>
                    <a:pt x="73427" y="12797"/>
                  </a:lnTo>
                  <a:lnTo>
                    <a:pt x="77527" y="13294"/>
                  </a:lnTo>
                  <a:lnTo>
                    <a:pt x="81053" y="13625"/>
                  </a:lnTo>
                  <a:lnTo>
                    <a:pt x="84198" y="13845"/>
                  </a:lnTo>
                  <a:lnTo>
                    <a:pt x="87089" y="13993"/>
                  </a:lnTo>
                  <a:lnTo>
                    <a:pt x="94533" y="14156"/>
                  </a:lnTo>
                  <a:lnTo>
                    <a:pt x="108455" y="14262"/>
                  </a:lnTo>
                  <a:lnTo>
                    <a:pt x="111198" y="13476"/>
                  </a:lnTo>
                  <a:lnTo>
                    <a:pt x="113819" y="12159"/>
                  </a:lnTo>
                  <a:lnTo>
                    <a:pt x="121444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Annotation107"/>
            <p:cNvSpPr/>
            <p:nvPr/>
          </p:nvSpPr>
          <p:spPr>
            <a:xfrm>
              <a:off x="5215035" y="4172277"/>
              <a:ext cx="113811" cy="221033"/>
            </a:xfrm>
            <a:custGeom>
              <a:avLst/>
              <a:gdLst/>
              <a:ahLst/>
              <a:cxnLst/>
              <a:rect l="0" t="0" r="0" b="0"/>
              <a:pathLst>
                <a:path w="113811" h="221033">
                  <a:moveTo>
                    <a:pt x="64196" y="21104"/>
                  </a:moveTo>
                  <a:lnTo>
                    <a:pt x="67989" y="17311"/>
                  </a:lnTo>
                  <a:lnTo>
                    <a:pt x="69105" y="15401"/>
                  </a:lnTo>
                  <a:lnTo>
                    <a:pt x="70898" y="8748"/>
                  </a:lnTo>
                  <a:lnTo>
                    <a:pt x="71045" y="8103"/>
                  </a:lnTo>
                  <a:lnTo>
                    <a:pt x="69092" y="5271"/>
                  </a:lnTo>
                  <a:lnTo>
                    <a:pt x="67460" y="3405"/>
                  </a:lnTo>
                  <a:lnTo>
                    <a:pt x="65578" y="2161"/>
                  </a:lnTo>
                  <a:lnTo>
                    <a:pt x="63530" y="1332"/>
                  </a:lnTo>
                  <a:lnTo>
                    <a:pt x="61370" y="779"/>
                  </a:lnTo>
                  <a:lnTo>
                    <a:pt x="59138" y="410"/>
                  </a:lnTo>
                  <a:lnTo>
                    <a:pt x="56854" y="164"/>
                  </a:lnTo>
                  <a:lnTo>
                    <a:pt x="54539" y="0"/>
                  </a:lnTo>
                  <a:lnTo>
                    <a:pt x="52201" y="684"/>
                  </a:lnTo>
                  <a:lnTo>
                    <a:pt x="49850" y="1935"/>
                  </a:lnTo>
                  <a:lnTo>
                    <a:pt x="47487" y="3562"/>
                  </a:lnTo>
                  <a:lnTo>
                    <a:pt x="45120" y="4647"/>
                  </a:lnTo>
                  <a:lnTo>
                    <a:pt x="42747" y="5370"/>
                  </a:lnTo>
                  <a:lnTo>
                    <a:pt x="40372" y="5852"/>
                  </a:lnTo>
                  <a:lnTo>
                    <a:pt x="37994" y="7761"/>
                  </a:lnTo>
                  <a:lnTo>
                    <a:pt x="35615" y="10621"/>
                  </a:lnTo>
                  <a:lnTo>
                    <a:pt x="33236" y="14115"/>
                  </a:lnTo>
                  <a:lnTo>
                    <a:pt x="30856" y="17238"/>
                  </a:lnTo>
                  <a:lnTo>
                    <a:pt x="28476" y="20114"/>
                  </a:lnTo>
                  <a:lnTo>
                    <a:pt x="26095" y="22826"/>
                  </a:lnTo>
                  <a:lnTo>
                    <a:pt x="23713" y="25426"/>
                  </a:lnTo>
                  <a:lnTo>
                    <a:pt x="18951" y="30433"/>
                  </a:lnTo>
                  <a:lnTo>
                    <a:pt x="16571" y="33674"/>
                  </a:lnTo>
                  <a:lnTo>
                    <a:pt x="14190" y="37421"/>
                  </a:lnTo>
                  <a:lnTo>
                    <a:pt x="11808" y="41506"/>
                  </a:lnTo>
                  <a:lnTo>
                    <a:pt x="9162" y="48164"/>
                  </a:lnTo>
                  <a:lnTo>
                    <a:pt x="8456" y="51050"/>
                  </a:lnTo>
                  <a:lnTo>
                    <a:pt x="5556" y="56373"/>
                  </a:lnTo>
                  <a:lnTo>
                    <a:pt x="3672" y="58904"/>
                  </a:lnTo>
                  <a:lnTo>
                    <a:pt x="1577" y="63833"/>
                  </a:lnTo>
                  <a:lnTo>
                    <a:pt x="646" y="68669"/>
                  </a:lnTo>
                  <a:lnTo>
                    <a:pt x="232" y="73465"/>
                  </a:lnTo>
                  <a:lnTo>
                    <a:pt x="49" y="78242"/>
                  </a:lnTo>
                  <a:lnTo>
                    <a:pt x="0" y="80627"/>
                  </a:lnTo>
                  <a:lnTo>
                    <a:pt x="761" y="83011"/>
                  </a:lnTo>
                  <a:lnTo>
                    <a:pt x="3724" y="87776"/>
                  </a:lnTo>
                  <a:lnTo>
                    <a:pt x="5625" y="90158"/>
                  </a:lnTo>
                  <a:lnTo>
                    <a:pt x="7685" y="92540"/>
                  </a:lnTo>
                  <a:lnTo>
                    <a:pt x="9854" y="94922"/>
                  </a:lnTo>
                  <a:lnTo>
                    <a:pt x="14379" y="99684"/>
                  </a:lnTo>
                  <a:lnTo>
                    <a:pt x="16697" y="102066"/>
                  </a:lnTo>
                  <a:lnTo>
                    <a:pt x="19036" y="103653"/>
                  </a:lnTo>
                  <a:lnTo>
                    <a:pt x="21389" y="104712"/>
                  </a:lnTo>
                  <a:lnTo>
                    <a:pt x="23752" y="105417"/>
                  </a:lnTo>
                  <a:lnTo>
                    <a:pt x="26120" y="106681"/>
                  </a:lnTo>
                  <a:lnTo>
                    <a:pt x="28493" y="108318"/>
                  </a:lnTo>
                  <a:lnTo>
                    <a:pt x="30869" y="110203"/>
                  </a:lnTo>
                  <a:lnTo>
                    <a:pt x="34041" y="112253"/>
                  </a:lnTo>
                  <a:lnTo>
                    <a:pt x="37743" y="114414"/>
                  </a:lnTo>
                  <a:lnTo>
                    <a:pt x="41797" y="116648"/>
                  </a:lnTo>
                  <a:lnTo>
                    <a:pt x="45295" y="118137"/>
                  </a:lnTo>
                  <a:lnTo>
                    <a:pt x="48420" y="119130"/>
                  </a:lnTo>
                  <a:lnTo>
                    <a:pt x="51298" y="119792"/>
                  </a:lnTo>
                  <a:lnTo>
                    <a:pt x="54803" y="121027"/>
                  </a:lnTo>
                  <a:lnTo>
                    <a:pt x="58727" y="122644"/>
                  </a:lnTo>
                  <a:lnTo>
                    <a:pt x="62932" y="124516"/>
                  </a:lnTo>
                  <a:lnTo>
                    <a:pt x="65734" y="126558"/>
                  </a:lnTo>
                  <a:lnTo>
                    <a:pt x="67603" y="128713"/>
                  </a:lnTo>
                  <a:lnTo>
                    <a:pt x="68849" y="130943"/>
                  </a:lnTo>
                  <a:lnTo>
                    <a:pt x="71266" y="133224"/>
                  </a:lnTo>
                  <a:lnTo>
                    <a:pt x="74466" y="135538"/>
                  </a:lnTo>
                  <a:lnTo>
                    <a:pt x="78187" y="137874"/>
                  </a:lnTo>
                  <a:lnTo>
                    <a:pt x="81460" y="140226"/>
                  </a:lnTo>
                  <a:lnTo>
                    <a:pt x="84436" y="142587"/>
                  </a:lnTo>
                  <a:lnTo>
                    <a:pt x="87215" y="144955"/>
                  </a:lnTo>
                  <a:lnTo>
                    <a:pt x="89066" y="148122"/>
                  </a:lnTo>
                  <a:lnTo>
                    <a:pt x="90301" y="151819"/>
                  </a:lnTo>
                  <a:lnTo>
                    <a:pt x="91124" y="155873"/>
                  </a:lnTo>
                  <a:lnTo>
                    <a:pt x="92039" y="162493"/>
                  </a:lnTo>
                  <a:lnTo>
                    <a:pt x="92445" y="168081"/>
                  </a:lnTo>
                  <a:lnTo>
                    <a:pt x="92627" y="173210"/>
                  </a:lnTo>
                  <a:lnTo>
                    <a:pt x="92743" y="182971"/>
                  </a:lnTo>
                  <a:lnTo>
                    <a:pt x="92758" y="187765"/>
                  </a:lnTo>
                  <a:lnTo>
                    <a:pt x="90649" y="194659"/>
                  </a:lnTo>
                  <a:lnTo>
                    <a:pt x="88974" y="198720"/>
                  </a:lnTo>
                  <a:lnTo>
                    <a:pt x="87065" y="201426"/>
                  </a:lnTo>
                  <a:lnTo>
                    <a:pt x="84998" y="203231"/>
                  </a:lnTo>
                  <a:lnTo>
                    <a:pt x="82827" y="204435"/>
                  </a:lnTo>
                  <a:lnTo>
                    <a:pt x="80585" y="206031"/>
                  </a:lnTo>
                  <a:lnTo>
                    <a:pt x="78297" y="207888"/>
                  </a:lnTo>
                  <a:lnTo>
                    <a:pt x="72714" y="212780"/>
                  </a:lnTo>
                  <a:lnTo>
                    <a:pt x="70669" y="213976"/>
                  </a:lnTo>
                  <a:lnTo>
                    <a:pt x="64162" y="217420"/>
                  </a:lnTo>
                  <a:lnTo>
                    <a:pt x="60998" y="218656"/>
                  </a:lnTo>
                  <a:lnTo>
                    <a:pt x="58095" y="219480"/>
                  </a:lnTo>
                  <a:lnTo>
                    <a:pt x="55366" y="220030"/>
                  </a:lnTo>
                  <a:lnTo>
                    <a:pt x="52753" y="220396"/>
                  </a:lnTo>
                  <a:lnTo>
                    <a:pt x="50218" y="220640"/>
                  </a:lnTo>
                  <a:lnTo>
                    <a:pt x="47733" y="220803"/>
                  </a:lnTo>
                  <a:lnTo>
                    <a:pt x="45283" y="220911"/>
                  </a:lnTo>
                  <a:lnTo>
                    <a:pt x="40444" y="221032"/>
                  </a:lnTo>
                  <a:lnTo>
                    <a:pt x="38043" y="220271"/>
                  </a:lnTo>
                  <a:lnTo>
                    <a:pt x="35647" y="218969"/>
                  </a:lnTo>
                  <a:lnTo>
                    <a:pt x="33257" y="217308"/>
                  </a:lnTo>
                  <a:lnTo>
                    <a:pt x="30870" y="216200"/>
                  </a:lnTo>
                  <a:lnTo>
                    <a:pt x="28485" y="215462"/>
                  </a:lnTo>
                  <a:lnTo>
                    <a:pt x="26100" y="214969"/>
                  </a:lnTo>
                  <a:lnTo>
                    <a:pt x="23718" y="214641"/>
                  </a:lnTo>
                  <a:lnTo>
                    <a:pt x="21336" y="214423"/>
                  </a:lnTo>
                  <a:lnTo>
                    <a:pt x="18953" y="214277"/>
                  </a:lnTo>
                  <a:lnTo>
                    <a:pt x="17365" y="213385"/>
                  </a:lnTo>
                  <a:lnTo>
                    <a:pt x="16307" y="211998"/>
                  </a:lnTo>
                  <a:lnTo>
                    <a:pt x="15601" y="210279"/>
                  </a:lnTo>
                  <a:lnTo>
                    <a:pt x="14336" y="209133"/>
                  </a:lnTo>
                  <a:lnTo>
                    <a:pt x="12700" y="208369"/>
                  </a:lnTo>
                  <a:lnTo>
                    <a:pt x="10815" y="207860"/>
                  </a:lnTo>
                  <a:lnTo>
                    <a:pt x="9558" y="206727"/>
                  </a:lnTo>
                  <a:lnTo>
                    <a:pt x="8721" y="205177"/>
                  </a:lnTo>
                  <a:lnTo>
                    <a:pt x="7790" y="201339"/>
                  </a:lnTo>
                  <a:lnTo>
                    <a:pt x="7266" y="194716"/>
                  </a:lnTo>
                  <a:lnTo>
                    <a:pt x="7143" y="190075"/>
                  </a:lnTo>
                  <a:lnTo>
                    <a:pt x="7075" y="183000"/>
                  </a:lnTo>
                  <a:lnTo>
                    <a:pt x="7858" y="180628"/>
                  </a:lnTo>
                  <a:lnTo>
                    <a:pt x="10847" y="175876"/>
                  </a:lnTo>
                  <a:lnTo>
                    <a:pt x="12755" y="172704"/>
                  </a:lnTo>
                  <a:lnTo>
                    <a:pt x="14820" y="169002"/>
                  </a:lnTo>
                  <a:lnTo>
                    <a:pt x="19232" y="160655"/>
                  </a:lnTo>
                  <a:lnTo>
                    <a:pt x="23839" y="151654"/>
                  </a:lnTo>
                  <a:lnTo>
                    <a:pt x="26178" y="147824"/>
                  </a:lnTo>
                  <a:lnTo>
                    <a:pt x="28532" y="144478"/>
                  </a:lnTo>
                  <a:lnTo>
                    <a:pt x="30895" y="141453"/>
                  </a:lnTo>
                  <a:lnTo>
                    <a:pt x="79667" y="86709"/>
                  </a:lnTo>
                  <a:lnTo>
                    <a:pt x="94354" y="70635"/>
                  </a:lnTo>
                  <a:lnTo>
                    <a:pt x="98589" y="65237"/>
                  </a:lnTo>
                  <a:lnTo>
                    <a:pt x="101412" y="60845"/>
                  </a:lnTo>
                  <a:lnTo>
                    <a:pt x="103295" y="57123"/>
                  </a:lnTo>
                  <a:lnTo>
                    <a:pt x="105343" y="53847"/>
                  </a:lnTo>
                  <a:lnTo>
                    <a:pt x="107502" y="50871"/>
                  </a:lnTo>
                  <a:lnTo>
                    <a:pt x="109736" y="48092"/>
                  </a:lnTo>
                  <a:lnTo>
                    <a:pt x="112217" y="42888"/>
                  </a:lnTo>
                  <a:lnTo>
                    <a:pt x="113319" y="37929"/>
                  </a:lnTo>
                  <a:lnTo>
                    <a:pt x="113810" y="33080"/>
                  </a:lnTo>
                  <a:lnTo>
                    <a:pt x="113147" y="30675"/>
                  </a:lnTo>
                  <a:lnTo>
                    <a:pt x="110294" y="25886"/>
                  </a:lnTo>
                  <a:lnTo>
                    <a:pt x="108017" y="22520"/>
                  </a:lnTo>
                  <a:lnTo>
                    <a:pt x="107484" y="19617"/>
                  </a:lnTo>
                  <a:lnTo>
                    <a:pt x="107342" y="17731"/>
                  </a:lnTo>
                  <a:lnTo>
                    <a:pt x="106454" y="16474"/>
                  </a:lnTo>
                  <a:lnTo>
                    <a:pt x="105068" y="15636"/>
                  </a:lnTo>
                  <a:lnTo>
                    <a:pt x="103350" y="15077"/>
                  </a:lnTo>
                  <a:lnTo>
                    <a:pt x="101411" y="14705"/>
                  </a:lnTo>
                  <a:lnTo>
                    <a:pt x="99325" y="14456"/>
                  </a:lnTo>
                  <a:lnTo>
                    <a:pt x="97140" y="14291"/>
                  </a:lnTo>
                  <a:lnTo>
                    <a:pt x="94890" y="14181"/>
                  </a:lnTo>
                  <a:lnTo>
                    <a:pt x="85627" y="139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InkAnnotation108"/>
            <p:cNvSpPr/>
            <p:nvPr/>
          </p:nvSpPr>
          <p:spPr>
            <a:xfrm>
              <a:off x="5450681" y="4200525"/>
              <a:ext cx="107157" cy="100013"/>
            </a:xfrm>
            <a:custGeom>
              <a:avLst/>
              <a:gdLst/>
              <a:ahLst/>
              <a:cxnLst/>
              <a:rect l="0" t="0" r="0" b="0"/>
              <a:pathLst>
                <a:path w="107157" h="100013">
                  <a:moveTo>
                    <a:pt x="0" y="0"/>
                  </a:moveTo>
                  <a:lnTo>
                    <a:pt x="23911" y="23910"/>
                  </a:lnTo>
                  <a:lnTo>
                    <a:pt x="26259" y="25465"/>
                  </a:lnTo>
                  <a:lnTo>
                    <a:pt x="28619" y="26501"/>
                  </a:lnTo>
                  <a:lnTo>
                    <a:pt x="30985" y="27192"/>
                  </a:lnTo>
                  <a:lnTo>
                    <a:pt x="33357" y="29241"/>
                  </a:lnTo>
                  <a:lnTo>
                    <a:pt x="35731" y="32193"/>
                  </a:lnTo>
                  <a:lnTo>
                    <a:pt x="38109" y="35750"/>
                  </a:lnTo>
                  <a:lnTo>
                    <a:pt x="40487" y="38120"/>
                  </a:lnTo>
                  <a:lnTo>
                    <a:pt x="42866" y="39701"/>
                  </a:lnTo>
                  <a:lnTo>
                    <a:pt x="45246" y="40754"/>
                  </a:lnTo>
                  <a:lnTo>
                    <a:pt x="47627" y="43045"/>
                  </a:lnTo>
                  <a:lnTo>
                    <a:pt x="50007" y="46159"/>
                  </a:lnTo>
                  <a:lnTo>
                    <a:pt x="52388" y="49822"/>
                  </a:lnTo>
                  <a:lnTo>
                    <a:pt x="55563" y="53058"/>
                  </a:lnTo>
                  <a:lnTo>
                    <a:pt x="59267" y="56010"/>
                  </a:lnTo>
                  <a:lnTo>
                    <a:pt x="63324" y="58771"/>
                  </a:lnTo>
                  <a:lnTo>
                    <a:pt x="66028" y="61405"/>
                  </a:lnTo>
                  <a:lnTo>
                    <a:pt x="67832" y="63956"/>
                  </a:lnTo>
                  <a:lnTo>
                    <a:pt x="69034" y="66449"/>
                  </a:lnTo>
                  <a:lnTo>
                    <a:pt x="70628" y="68906"/>
                  </a:lnTo>
                  <a:lnTo>
                    <a:pt x="72486" y="71337"/>
                  </a:lnTo>
                  <a:lnTo>
                    <a:pt x="74517" y="73752"/>
                  </a:lnTo>
                  <a:lnTo>
                    <a:pt x="76666" y="76155"/>
                  </a:lnTo>
                  <a:lnTo>
                    <a:pt x="81169" y="80942"/>
                  </a:lnTo>
                  <a:lnTo>
                    <a:pt x="83482" y="82536"/>
                  </a:lnTo>
                  <a:lnTo>
                    <a:pt x="85817" y="83599"/>
                  </a:lnTo>
                  <a:lnTo>
                    <a:pt x="88168" y="84307"/>
                  </a:lnTo>
                  <a:lnTo>
                    <a:pt x="89734" y="85573"/>
                  </a:lnTo>
                  <a:lnTo>
                    <a:pt x="90779" y="87212"/>
                  </a:lnTo>
                  <a:lnTo>
                    <a:pt x="91476" y="89097"/>
                  </a:lnTo>
                  <a:lnTo>
                    <a:pt x="92734" y="90354"/>
                  </a:lnTo>
                  <a:lnTo>
                    <a:pt x="94366" y="91192"/>
                  </a:lnTo>
                  <a:lnTo>
                    <a:pt x="96249" y="91751"/>
                  </a:lnTo>
                  <a:lnTo>
                    <a:pt x="98296" y="92123"/>
                  </a:lnTo>
                  <a:lnTo>
                    <a:pt x="100456" y="92372"/>
                  </a:lnTo>
                  <a:lnTo>
                    <a:pt x="102689" y="92537"/>
                  </a:lnTo>
                  <a:lnTo>
                    <a:pt x="104178" y="93441"/>
                  </a:lnTo>
                  <a:lnTo>
                    <a:pt x="105171" y="94838"/>
                  </a:lnTo>
                  <a:lnTo>
                    <a:pt x="107156" y="1000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InkAnnotation109"/>
            <p:cNvSpPr/>
            <p:nvPr/>
          </p:nvSpPr>
          <p:spPr>
            <a:xfrm>
              <a:off x="5429250" y="4164806"/>
              <a:ext cx="150019" cy="185738"/>
            </a:xfrm>
            <a:custGeom>
              <a:avLst/>
              <a:gdLst/>
              <a:ahLst/>
              <a:cxnLst/>
              <a:rect l="0" t="0" r="0" b="0"/>
              <a:pathLst>
                <a:path w="150019" h="185738">
                  <a:moveTo>
                    <a:pt x="150018" y="0"/>
                  </a:moveTo>
                  <a:lnTo>
                    <a:pt x="143169" y="0"/>
                  </a:lnTo>
                  <a:lnTo>
                    <a:pt x="142962" y="3793"/>
                  </a:lnTo>
                  <a:lnTo>
                    <a:pt x="142138" y="5703"/>
                  </a:lnTo>
                  <a:lnTo>
                    <a:pt x="139108" y="9943"/>
                  </a:lnTo>
                  <a:lnTo>
                    <a:pt x="135115" y="14473"/>
                  </a:lnTo>
                  <a:lnTo>
                    <a:pt x="132939" y="16792"/>
                  </a:lnTo>
                  <a:lnTo>
                    <a:pt x="122292" y="27641"/>
                  </a:lnTo>
                  <a:lnTo>
                    <a:pt x="118834" y="31921"/>
                  </a:lnTo>
                  <a:lnTo>
                    <a:pt x="115734" y="36362"/>
                  </a:lnTo>
                  <a:lnTo>
                    <a:pt x="112875" y="40910"/>
                  </a:lnTo>
                  <a:lnTo>
                    <a:pt x="110175" y="45530"/>
                  </a:lnTo>
                  <a:lnTo>
                    <a:pt x="107581" y="50197"/>
                  </a:lnTo>
                  <a:lnTo>
                    <a:pt x="105058" y="54895"/>
                  </a:lnTo>
                  <a:lnTo>
                    <a:pt x="101789" y="60409"/>
                  </a:lnTo>
                  <a:lnTo>
                    <a:pt x="93923" y="72886"/>
                  </a:lnTo>
                  <a:lnTo>
                    <a:pt x="80569" y="93298"/>
                  </a:lnTo>
                  <a:lnTo>
                    <a:pt x="75937" y="99505"/>
                  </a:lnTo>
                  <a:lnTo>
                    <a:pt x="71263" y="105230"/>
                  </a:lnTo>
                  <a:lnTo>
                    <a:pt x="66558" y="110635"/>
                  </a:lnTo>
                  <a:lnTo>
                    <a:pt x="61834" y="116619"/>
                  </a:lnTo>
                  <a:lnTo>
                    <a:pt x="57097" y="122990"/>
                  </a:lnTo>
                  <a:lnTo>
                    <a:pt x="52352" y="129618"/>
                  </a:lnTo>
                  <a:lnTo>
                    <a:pt x="48395" y="135624"/>
                  </a:lnTo>
                  <a:lnTo>
                    <a:pt x="44963" y="141216"/>
                  </a:lnTo>
                  <a:lnTo>
                    <a:pt x="41882" y="146532"/>
                  </a:lnTo>
                  <a:lnTo>
                    <a:pt x="36341" y="156671"/>
                  </a:lnTo>
                  <a:lnTo>
                    <a:pt x="33752" y="161597"/>
                  </a:lnTo>
                  <a:lnTo>
                    <a:pt x="30440" y="165675"/>
                  </a:lnTo>
                  <a:lnTo>
                    <a:pt x="26642" y="169187"/>
                  </a:lnTo>
                  <a:lnTo>
                    <a:pt x="22524" y="172323"/>
                  </a:lnTo>
                  <a:lnTo>
                    <a:pt x="18984" y="175207"/>
                  </a:lnTo>
                  <a:lnTo>
                    <a:pt x="15831" y="177923"/>
                  </a:lnTo>
                  <a:lnTo>
                    <a:pt x="12936" y="180528"/>
                  </a:lnTo>
                  <a:lnTo>
                    <a:pt x="10211" y="182264"/>
                  </a:lnTo>
                  <a:lnTo>
                    <a:pt x="7600" y="183422"/>
                  </a:lnTo>
                  <a:lnTo>
                    <a:pt x="0" y="18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InkAnnotation110"/>
            <p:cNvSpPr/>
            <p:nvPr/>
          </p:nvSpPr>
          <p:spPr>
            <a:xfrm>
              <a:off x="5707856" y="4179093"/>
              <a:ext cx="107157" cy="14289"/>
            </a:xfrm>
            <a:custGeom>
              <a:avLst/>
              <a:gdLst/>
              <a:ahLst/>
              <a:cxnLst/>
              <a:rect l="0" t="0" r="0" b="0"/>
              <a:pathLst>
                <a:path w="107157" h="14289">
                  <a:moveTo>
                    <a:pt x="0" y="14288"/>
                  </a:moveTo>
                  <a:lnTo>
                    <a:pt x="9943" y="14288"/>
                  </a:lnTo>
                  <a:lnTo>
                    <a:pt x="12978" y="13494"/>
                  </a:lnTo>
                  <a:lnTo>
                    <a:pt x="16589" y="12172"/>
                  </a:lnTo>
                  <a:lnTo>
                    <a:pt x="20585" y="10495"/>
                  </a:lnTo>
                  <a:lnTo>
                    <a:pt x="24835" y="9378"/>
                  </a:lnTo>
                  <a:lnTo>
                    <a:pt x="29257" y="8633"/>
                  </a:lnTo>
                  <a:lnTo>
                    <a:pt x="33792" y="8137"/>
                  </a:lnTo>
                  <a:lnTo>
                    <a:pt x="38403" y="7806"/>
                  </a:lnTo>
                  <a:lnTo>
                    <a:pt x="43065" y="7585"/>
                  </a:lnTo>
                  <a:lnTo>
                    <a:pt x="47760" y="7438"/>
                  </a:lnTo>
                  <a:lnTo>
                    <a:pt x="52478" y="6546"/>
                  </a:lnTo>
                  <a:lnTo>
                    <a:pt x="57210" y="5158"/>
                  </a:lnTo>
                  <a:lnTo>
                    <a:pt x="61953" y="3438"/>
                  </a:lnTo>
                  <a:lnTo>
                    <a:pt x="65907" y="2293"/>
                  </a:lnTo>
                  <a:lnTo>
                    <a:pt x="69339" y="1528"/>
                  </a:lnTo>
                  <a:lnTo>
                    <a:pt x="72420" y="1019"/>
                  </a:lnTo>
                  <a:lnTo>
                    <a:pt x="76060" y="679"/>
                  </a:lnTo>
                  <a:lnTo>
                    <a:pt x="80076" y="453"/>
                  </a:lnTo>
                  <a:lnTo>
                    <a:pt x="87977" y="201"/>
                  </a:lnTo>
                  <a:lnTo>
                    <a:pt x="99517" y="40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InkAnnotation111"/>
            <p:cNvSpPr/>
            <p:nvPr/>
          </p:nvSpPr>
          <p:spPr>
            <a:xfrm>
              <a:off x="5707856" y="4243387"/>
              <a:ext cx="128588" cy="21432"/>
            </a:xfrm>
            <a:custGeom>
              <a:avLst/>
              <a:gdLst/>
              <a:ahLst/>
              <a:cxnLst/>
              <a:rect l="0" t="0" r="0" b="0"/>
              <a:pathLst>
                <a:path w="128588" h="21432">
                  <a:moveTo>
                    <a:pt x="0" y="21431"/>
                  </a:moveTo>
                  <a:lnTo>
                    <a:pt x="37117" y="21431"/>
                  </a:lnTo>
                  <a:lnTo>
                    <a:pt x="40621" y="20638"/>
                  </a:lnTo>
                  <a:lnTo>
                    <a:pt x="44542" y="19315"/>
                  </a:lnTo>
                  <a:lnTo>
                    <a:pt x="48746" y="17639"/>
                  </a:lnTo>
                  <a:lnTo>
                    <a:pt x="53134" y="16521"/>
                  </a:lnTo>
                  <a:lnTo>
                    <a:pt x="57647" y="15777"/>
                  </a:lnTo>
                  <a:lnTo>
                    <a:pt x="62245" y="15280"/>
                  </a:lnTo>
                  <a:lnTo>
                    <a:pt x="66103" y="14156"/>
                  </a:lnTo>
                  <a:lnTo>
                    <a:pt x="69468" y="12612"/>
                  </a:lnTo>
                  <a:lnTo>
                    <a:pt x="72506" y="10789"/>
                  </a:lnTo>
                  <a:lnTo>
                    <a:pt x="76118" y="9574"/>
                  </a:lnTo>
                  <a:lnTo>
                    <a:pt x="80115" y="8764"/>
                  </a:lnTo>
                  <a:lnTo>
                    <a:pt x="84366" y="8224"/>
                  </a:lnTo>
                  <a:lnTo>
                    <a:pt x="88787" y="7864"/>
                  </a:lnTo>
                  <a:lnTo>
                    <a:pt x="93323" y="7624"/>
                  </a:lnTo>
                  <a:lnTo>
                    <a:pt x="97933" y="7463"/>
                  </a:lnTo>
                  <a:lnTo>
                    <a:pt x="103389" y="6564"/>
                  </a:lnTo>
                  <a:lnTo>
                    <a:pt x="109407" y="5169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InkAnnotation112"/>
            <p:cNvSpPr/>
            <p:nvPr/>
          </p:nvSpPr>
          <p:spPr>
            <a:xfrm>
              <a:off x="5986462" y="4164806"/>
              <a:ext cx="71439" cy="1"/>
            </a:xfrm>
            <a:custGeom>
              <a:avLst/>
              <a:gdLst/>
              <a:ahLst/>
              <a:cxnLst/>
              <a:rect l="0" t="0" r="0" b="0"/>
              <a:pathLst>
                <a:path w="71439" h="1">
                  <a:moveTo>
                    <a:pt x="0" y="0"/>
                  </a:moveTo>
                  <a:lnTo>
                    <a:pt x="714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InkAnnotation113"/>
            <p:cNvSpPr/>
            <p:nvPr/>
          </p:nvSpPr>
          <p:spPr>
            <a:xfrm>
              <a:off x="6165151" y="4057650"/>
              <a:ext cx="107062" cy="107149"/>
            </a:xfrm>
            <a:custGeom>
              <a:avLst/>
              <a:gdLst/>
              <a:ahLst/>
              <a:cxnLst/>
              <a:rect l="0" t="0" r="0" b="0"/>
              <a:pathLst>
                <a:path w="107062" h="107149">
                  <a:moveTo>
                    <a:pt x="35624" y="0"/>
                  </a:moveTo>
                  <a:lnTo>
                    <a:pt x="28774" y="0"/>
                  </a:lnTo>
                  <a:lnTo>
                    <a:pt x="27882" y="2381"/>
                  </a:lnTo>
                  <a:lnTo>
                    <a:pt x="24774" y="11377"/>
                  </a:lnTo>
                  <a:lnTo>
                    <a:pt x="23629" y="15522"/>
                  </a:lnTo>
                  <a:lnTo>
                    <a:pt x="22864" y="19079"/>
                  </a:lnTo>
                  <a:lnTo>
                    <a:pt x="22355" y="22245"/>
                  </a:lnTo>
                  <a:lnTo>
                    <a:pt x="21221" y="25942"/>
                  </a:lnTo>
                  <a:lnTo>
                    <a:pt x="19672" y="29995"/>
                  </a:lnTo>
                  <a:lnTo>
                    <a:pt x="17846" y="34283"/>
                  </a:lnTo>
                  <a:lnTo>
                    <a:pt x="16628" y="38731"/>
                  </a:lnTo>
                  <a:lnTo>
                    <a:pt x="15815" y="43283"/>
                  </a:lnTo>
                  <a:lnTo>
                    <a:pt x="15275" y="47905"/>
                  </a:lnTo>
                  <a:lnTo>
                    <a:pt x="14120" y="51780"/>
                  </a:lnTo>
                  <a:lnTo>
                    <a:pt x="12556" y="55157"/>
                  </a:lnTo>
                  <a:lnTo>
                    <a:pt x="10720" y="58202"/>
                  </a:lnTo>
                  <a:lnTo>
                    <a:pt x="9497" y="61821"/>
                  </a:lnTo>
                  <a:lnTo>
                    <a:pt x="8681" y="65820"/>
                  </a:lnTo>
                  <a:lnTo>
                    <a:pt x="8137" y="70073"/>
                  </a:lnTo>
                  <a:lnTo>
                    <a:pt x="6980" y="73703"/>
                  </a:lnTo>
                  <a:lnTo>
                    <a:pt x="5416" y="76916"/>
                  </a:lnTo>
                  <a:lnTo>
                    <a:pt x="3579" y="79853"/>
                  </a:lnTo>
                  <a:lnTo>
                    <a:pt x="2353" y="82604"/>
                  </a:lnTo>
                  <a:lnTo>
                    <a:pt x="1537" y="85232"/>
                  </a:lnTo>
                  <a:lnTo>
                    <a:pt x="993" y="87777"/>
                  </a:lnTo>
                  <a:lnTo>
                    <a:pt x="630" y="90268"/>
                  </a:lnTo>
                  <a:lnTo>
                    <a:pt x="388" y="92722"/>
                  </a:lnTo>
                  <a:lnTo>
                    <a:pt x="0" y="98573"/>
                  </a:lnTo>
                  <a:lnTo>
                    <a:pt x="2064" y="101489"/>
                  </a:lnTo>
                  <a:lnTo>
                    <a:pt x="6064" y="106036"/>
                  </a:lnTo>
                  <a:lnTo>
                    <a:pt x="7186" y="106410"/>
                  </a:lnTo>
                  <a:lnTo>
                    <a:pt x="8727" y="106658"/>
                  </a:lnTo>
                  <a:lnTo>
                    <a:pt x="13112" y="107057"/>
                  </a:lnTo>
                  <a:lnTo>
                    <a:pt x="15829" y="107112"/>
                  </a:lnTo>
                  <a:lnTo>
                    <a:pt x="24040" y="107148"/>
                  </a:lnTo>
                  <a:lnTo>
                    <a:pt x="26314" y="106356"/>
                  </a:lnTo>
                  <a:lnTo>
                    <a:pt x="28624" y="105035"/>
                  </a:lnTo>
                  <a:lnTo>
                    <a:pt x="30956" y="103361"/>
                  </a:lnTo>
                  <a:lnTo>
                    <a:pt x="33306" y="102244"/>
                  </a:lnTo>
                  <a:lnTo>
                    <a:pt x="35667" y="101501"/>
                  </a:lnTo>
                  <a:lnTo>
                    <a:pt x="38034" y="101004"/>
                  </a:lnTo>
                  <a:lnTo>
                    <a:pt x="40405" y="100674"/>
                  </a:lnTo>
                  <a:lnTo>
                    <a:pt x="42780" y="100453"/>
                  </a:lnTo>
                  <a:lnTo>
                    <a:pt x="45157" y="100306"/>
                  </a:lnTo>
                  <a:lnTo>
                    <a:pt x="46741" y="99414"/>
                  </a:lnTo>
                  <a:lnTo>
                    <a:pt x="47798" y="98026"/>
                  </a:lnTo>
                  <a:lnTo>
                    <a:pt x="48503" y="96307"/>
                  </a:lnTo>
                  <a:lnTo>
                    <a:pt x="50560" y="95161"/>
                  </a:lnTo>
                  <a:lnTo>
                    <a:pt x="53519" y="94396"/>
                  </a:lnTo>
                  <a:lnTo>
                    <a:pt x="57079" y="93887"/>
                  </a:lnTo>
                  <a:lnTo>
                    <a:pt x="60245" y="93548"/>
                  </a:lnTo>
                  <a:lnTo>
                    <a:pt x="63151" y="93321"/>
                  </a:lnTo>
                  <a:lnTo>
                    <a:pt x="65881" y="93170"/>
                  </a:lnTo>
                  <a:lnTo>
                    <a:pt x="68496" y="92276"/>
                  </a:lnTo>
                  <a:lnTo>
                    <a:pt x="71032" y="90886"/>
                  </a:lnTo>
                  <a:lnTo>
                    <a:pt x="73517" y="89165"/>
                  </a:lnTo>
                  <a:lnTo>
                    <a:pt x="75966" y="87225"/>
                  </a:lnTo>
                  <a:lnTo>
                    <a:pt x="78394" y="85137"/>
                  </a:lnTo>
                  <a:lnTo>
                    <a:pt x="80806" y="82952"/>
                  </a:lnTo>
                  <a:lnTo>
                    <a:pt x="83208" y="81495"/>
                  </a:lnTo>
                  <a:lnTo>
                    <a:pt x="85603" y="80524"/>
                  </a:lnTo>
                  <a:lnTo>
                    <a:pt x="87992" y="79876"/>
                  </a:lnTo>
                  <a:lnTo>
                    <a:pt x="90381" y="78651"/>
                  </a:lnTo>
                  <a:lnTo>
                    <a:pt x="92765" y="77040"/>
                  </a:lnTo>
                  <a:lnTo>
                    <a:pt x="95149" y="75172"/>
                  </a:lnTo>
                  <a:lnTo>
                    <a:pt x="97533" y="73927"/>
                  </a:lnTo>
                  <a:lnTo>
                    <a:pt x="99915" y="73097"/>
                  </a:lnTo>
                  <a:lnTo>
                    <a:pt x="102297" y="72544"/>
                  </a:lnTo>
                  <a:lnTo>
                    <a:pt x="103884" y="71381"/>
                  </a:lnTo>
                  <a:lnTo>
                    <a:pt x="104944" y="69813"/>
                  </a:lnTo>
                  <a:lnTo>
                    <a:pt x="107061" y="642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InkAnnotation114"/>
            <p:cNvSpPr/>
            <p:nvPr/>
          </p:nvSpPr>
          <p:spPr>
            <a:xfrm>
              <a:off x="6279356" y="4043362"/>
              <a:ext cx="21406" cy="221457"/>
            </a:xfrm>
            <a:custGeom>
              <a:avLst/>
              <a:gdLst/>
              <a:ahLst/>
              <a:cxnLst/>
              <a:rect l="0" t="0" r="0" b="0"/>
              <a:pathLst>
                <a:path w="21406" h="221457">
                  <a:moveTo>
                    <a:pt x="14287" y="0"/>
                  </a:moveTo>
                  <a:lnTo>
                    <a:pt x="14287" y="17061"/>
                  </a:lnTo>
                  <a:lnTo>
                    <a:pt x="15081" y="20105"/>
                  </a:lnTo>
                  <a:lnTo>
                    <a:pt x="16405" y="23722"/>
                  </a:lnTo>
                  <a:lnTo>
                    <a:pt x="18080" y="27722"/>
                  </a:lnTo>
                  <a:lnTo>
                    <a:pt x="19196" y="31181"/>
                  </a:lnTo>
                  <a:lnTo>
                    <a:pt x="19942" y="34280"/>
                  </a:lnTo>
                  <a:lnTo>
                    <a:pt x="20438" y="37141"/>
                  </a:lnTo>
                  <a:lnTo>
                    <a:pt x="20769" y="40636"/>
                  </a:lnTo>
                  <a:lnTo>
                    <a:pt x="20989" y="44553"/>
                  </a:lnTo>
                  <a:lnTo>
                    <a:pt x="21137" y="48752"/>
                  </a:lnTo>
                  <a:lnTo>
                    <a:pt x="21373" y="71807"/>
                  </a:lnTo>
                  <a:lnTo>
                    <a:pt x="21405" y="82450"/>
                  </a:lnTo>
                  <a:lnTo>
                    <a:pt x="19826" y="96241"/>
                  </a:lnTo>
                  <a:lnTo>
                    <a:pt x="11607" y="156222"/>
                  </a:lnTo>
                  <a:lnTo>
                    <a:pt x="10119" y="169235"/>
                  </a:lnTo>
                  <a:lnTo>
                    <a:pt x="8466" y="187134"/>
                  </a:lnTo>
                  <a:lnTo>
                    <a:pt x="7732" y="197736"/>
                  </a:lnTo>
                  <a:lnTo>
                    <a:pt x="7405" y="205093"/>
                  </a:lnTo>
                  <a:lnTo>
                    <a:pt x="7221" y="213697"/>
                  </a:lnTo>
                  <a:lnTo>
                    <a:pt x="7196" y="216284"/>
                  </a:lnTo>
                  <a:lnTo>
                    <a:pt x="6384" y="218008"/>
                  </a:lnTo>
                  <a:lnTo>
                    <a:pt x="5049" y="219158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InkAnnotation115"/>
            <p:cNvSpPr/>
            <p:nvPr/>
          </p:nvSpPr>
          <p:spPr>
            <a:xfrm>
              <a:off x="4925071" y="4457700"/>
              <a:ext cx="554186" cy="7144"/>
            </a:xfrm>
            <a:custGeom>
              <a:avLst/>
              <a:gdLst/>
              <a:ahLst/>
              <a:cxnLst/>
              <a:rect l="0" t="0" r="0" b="0"/>
              <a:pathLst>
                <a:path w="554186" h="7144">
                  <a:moveTo>
                    <a:pt x="4116" y="0"/>
                  </a:moveTo>
                  <a:lnTo>
                    <a:pt x="0" y="0"/>
                  </a:lnTo>
                  <a:lnTo>
                    <a:pt x="14041" y="0"/>
                  </a:lnTo>
                  <a:lnTo>
                    <a:pt x="17083" y="794"/>
                  </a:lnTo>
                  <a:lnTo>
                    <a:pt x="20698" y="2116"/>
                  </a:lnTo>
                  <a:lnTo>
                    <a:pt x="24695" y="3792"/>
                  </a:lnTo>
                  <a:lnTo>
                    <a:pt x="28154" y="4909"/>
                  </a:lnTo>
                  <a:lnTo>
                    <a:pt x="31254" y="5654"/>
                  </a:lnTo>
                  <a:lnTo>
                    <a:pt x="34114" y="6150"/>
                  </a:lnTo>
                  <a:lnTo>
                    <a:pt x="37608" y="6482"/>
                  </a:lnTo>
                  <a:lnTo>
                    <a:pt x="41525" y="6702"/>
                  </a:lnTo>
                  <a:lnTo>
                    <a:pt x="45724" y="6849"/>
                  </a:lnTo>
                  <a:lnTo>
                    <a:pt x="63010" y="7056"/>
                  </a:lnTo>
                  <a:lnTo>
                    <a:pt x="554185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InkAnnotation116"/>
            <p:cNvSpPr/>
            <p:nvPr/>
          </p:nvSpPr>
          <p:spPr>
            <a:xfrm>
              <a:off x="4907756" y="4572000"/>
              <a:ext cx="150020" cy="28576"/>
            </a:xfrm>
            <a:custGeom>
              <a:avLst/>
              <a:gdLst/>
              <a:ahLst/>
              <a:cxnLst/>
              <a:rect l="0" t="0" r="0" b="0"/>
              <a:pathLst>
                <a:path w="150020" h="28576">
                  <a:moveTo>
                    <a:pt x="0" y="28575"/>
                  </a:moveTo>
                  <a:lnTo>
                    <a:pt x="0" y="21725"/>
                  </a:lnTo>
                  <a:lnTo>
                    <a:pt x="3793" y="21518"/>
                  </a:lnTo>
                  <a:lnTo>
                    <a:pt x="5703" y="20695"/>
                  </a:lnTo>
                  <a:lnTo>
                    <a:pt x="7770" y="19353"/>
                  </a:lnTo>
                  <a:lnTo>
                    <a:pt x="9943" y="17665"/>
                  </a:lnTo>
                  <a:lnTo>
                    <a:pt x="12185" y="16538"/>
                  </a:lnTo>
                  <a:lnTo>
                    <a:pt x="14473" y="15788"/>
                  </a:lnTo>
                  <a:lnTo>
                    <a:pt x="19132" y="14954"/>
                  </a:lnTo>
                  <a:lnTo>
                    <a:pt x="21487" y="14732"/>
                  </a:lnTo>
                  <a:lnTo>
                    <a:pt x="23849" y="14583"/>
                  </a:lnTo>
                  <a:lnTo>
                    <a:pt x="28591" y="14419"/>
                  </a:lnTo>
                  <a:lnTo>
                    <a:pt x="30966" y="14375"/>
                  </a:lnTo>
                  <a:lnTo>
                    <a:pt x="34138" y="13552"/>
                  </a:lnTo>
                  <a:lnTo>
                    <a:pt x="37840" y="12209"/>
                  </a:lnTo>
                  <a:lnTo>
                    <a:pt x="41896" y="10521"/>
                  </a:lnTo>
                  <a:lnTo>
                    <a:pt x="45392" y="9395"/>
                  </a:lnTo>
                  <a:lnTo>
                    <a:pt x="48518" y="8644"/>
                  </a:lnTo>
                  <a:lnTo>
                    <a:pt x="51395" y="8144"/>
                  </a:lnTo>
                  <a:lnTo>
                    <a:pt x="54107" y="7811"/>
                  </a:lnTo>
                  <a:lnTo>
                    <a:pt x="56709" y="7588"/>
                  </a:lnTo>
                  <a:lnTo>
                    <a:pt x="59238" y="7440"/>
                  </a:lnTo>
                  <a:lnTo>
                    <a:pt x="66279" y="7275"/>
                  </a:lnTo>
                  <a:lnTo>
                    <a:pt x="101311" y="7146"/>
                  </a:lnTo>
                  <a:lnTo>
                    <a:pt x="108022" y="6351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InkAnnotation117"/>
            <p:cNvSpPr/>
            <p:nvPr/>
          </p:nvSpPr>
          <p:spPr>
            <a:xfrm>
              <a:off x="5186374" y="4486275"/>
              <a:ext cx="128573" cy="207079"/>
            </a:xfrm>
            <a:custGeom>
              <a:avLst/>
              <a:gdLst/>
              <a:ahLst/>
              <a:cxnLst/>
              <a:rect l="0" t="0" r="0" b="0"/>
              <a:pathLst>
                <a:path w="128573" h="207079">
                  <a:moveTo>
                    <a:pt x="100001" y="7143"/>
                  </a:moveTo>
                  <a:lnTo>
                    <a:pt x="89358" y="7143"/>
                  </a:lnTo>
                  <a:lnTo>
                    <a:pt x="87350" y="7937"/>
                  </a:lnTo>
                  <a:lnTo>
                    <a:pt x="85217" y="9260"/>
                  </a:lnTo>
                  <a:lnTo>
                    <a:pt x="83002" y="10936"/>
                  </a:lnTo>
                  <a:lnTo>
                    <a:pt x="80730" y="12053"/>
                  </a:lnTo>
                  <a:lnTo>
                    <a:pt x="78423" y="12798"/>
                  </a:lnTo>
                  <a:lnTo>
                    <a:pt x="76090" y="13294"/>
                  </a:lnTo>
                  <a:lnTo>
                    <a:pt x="73742" y="14419"/>
                  </a:lnTo>
                  <a:lnTo>
                    <a:pt x="71382" y="15962"/>
                  </a:lnTo>
                  <a:lnTo>
                    <a:pt x="69015" y="17785"/>
                  </a:lnTo>
                  <a:lnTo>
                    <a:pt x="66643" y="19794"/>
                  </a:lnTo>
                  <a:lnTo>
                    <a:pt x="64269" y="21927"/>
                  </a:lnTo>
                  <a:lnTo>
                    <a:pt x="61892" y="24143"/>
                  </a:lnTo>
                  <a:lnTo>
                    <a:pt x="58720" y="26414"/>
                  </a:lnTo>
                  <a:lnTo>
                    <a:pt x="55018" y="28722"/>
                  </a:lnTo>
                  <a:lnTo>
                    <a:pt x="50962" y="31054"/>
                  </a:lnTo>
                  <a:lnTo>
                    <a:pt x="47464" y="33402"/>
                  </a:lnTo>
                  <a:lnTo>
                    <a:pt x="44339" y="35762"/>
                  </a:lnTo>
                  <a:lnTo>
                    <a:pt x="41461" y="38129"/>
                  </a:lnTo>
                  <a:lnTo>
                    <a:pt x="37955" y="41294"/>
                  </a:lnTo>
                  <a:lnTo>
                    <a:pt x="29828" y="49044"/>
                  </a:lnTo>
                  <a:lnTo>
                    <a:pt x="20118" y="58541"/>
                  </a:lnTo>
                  <a:lnTo>
                    <a:pt x="17378" y="60458"/>
                  </a:lnTo>
                  <a:lnTo>
                    <a:pt x="14756" y="61736"/>
                  </a:lnTo>
                  <a:lnTo>
                    <a:pt x="12215" y="62589"/>
                  </a:lnTo>
                  <a:lnTo>
                    <a:pt x="9727" y="63951"/>
                  </a:lnTo>
                  <a:lnTo>
                    <a:pt x="7274" y="65652"/>
                  </a:lnTo>
                  <a:lnTo>
                    <a:pt x="1427" y="70294"/>
                  </a:lnTo>
                  <a:lnTo>
                    <a:pt x="948" y="71470"/>
                  </a:lnTo>
                  <a:lnTo>
                    <a:pt x="115" y="77488"/>
                  </a:lnTo>
                  <a:lnTo>
                    <a:pt x="25" y="82049"/>
                  </a:lnTo>
                  <a:lnTo>
                    <a:pt x="0" y="88428"/>
                  </a:lnTo>
                  <a:lnTo>
                    <a:pt x="3965" y="92289"/>
                  </a:lnTo>
                  <a:lnTo>
                    <a:pt x="10577" y="97245"/>
                  </a:lnTo>
                  <a:lnTo>
                    <a:pt x="18953" y="102930"/>
                  </a:lnTo>
                  <a:lnTo>
                    <a:pt x="25332" y="106720"/>
                  </a:lnTo>
                  <a:lnTo>
                    <a:pt x="30378" y="109246"/>
                  </a:lnTo>
                  <a:lnTo>
                    <a:pt x="34536" y="110931"/>
                  </a:lnTo>
                  <a:lnTo>
                    <a:pt x="37307" y="112848"/>
                  </a:lnTo>
                  <a:lnTo>
                    <a:pt x="39155" y="114919"/>
                  </a:lnTo>
                  <a:lnTo>
                    <a:pt x="40387" y="117094"/>
                  </a:lnTo>
                  <a:lnTo>
                    <a:pt x="42796" y="118544"/>
                  </a:lnTo>
                  <a:lnTo>
                    <a:pt x="45989" y="119510"/>
                  </a:lnTo>
                  <a:lnTo>
                    <a:pt x="49706" y="120154"/>
                  </a:lnTo>
                  <a:lnTo>
                    <a:pt x="52184" y="121378"/>
                  </a:lnTo>
                  <a:lnTo>
                    <a:pt x="53835" y="122987"/>
                  </a:lnTo>
                  <a:lnTo>
                    <a:pt x="56464" y="126892"/>
                  </a:lnTo>
                  <a:lnTo>
                    <a:pt x="60279" y="131273"/>
                  </a:lnTo>
                  <a:lnTo>
                    <a:pt x="64619" y="135866"/>
                  </a:lnTo>
                  <a:lnTo>
                    <a:pt x="66887" y="138203"/>
                  </a:lnTo>
                  <a:lnTo>
                    <a:pt x="68400" y="140554"/>
                  </a:lnTo>
                  <a:lnTo>
                    <a:pt x="70081" y="145282"/>
                  </a:lnTo>
                  <a:lnTo>
                    <a:pt x="72945" y="150030"/>
                  </a:lnTo>
                  <a:lnTo>
                    <a:pt x="74819" y="152408"/>
                  </a:lnTo>
                  <a:lnTo>
                    <a:pt x="76903" y="157165"/>
                  </a:lnTo>
                  <a:lnTo>
                    <a:pt x="77829" y="161926"/>
                  </a:lnTo>
                  <a:lnTo>
                    <a:pt x="78240" y="166687"/>
                  </a:lnTo>
                  <a:lnTo>
                    <a:pt x="77557" y="169069"/>
                  </a:lnTo>
                  <a:lnTo>
                    <a:pt x="74680" y="173831"/>
                  </a:lnTo>
                  <a:lnTo>
                    <a:pt x="72872" y="178593"/>
                  </a:lnTo>
                  <a:lnTo>
                    <a:pt x="72389" y="180975"/>
                  </a:lnTo>
                  <a:lnTo>
                    <a:pt x="69737" y="185737"/>
                  </a:lnTo>
                  <a:lnTo>
                    <a:pt x="67919" y="188118"/>
                  </a:lnTo>
                  <a:lnTo>
                    <a:pt x="65898" y="192881"/>
                  </a:lnTo>
                  <a:lnTo>
                    <a:pt x="65360" y="195262"/>
                  </a:lnTo>
                  <a:lnTo>
                    <a:pt x="64206" y="196850"/>
                  </a:lnTo>
                  <a:lnTo>
                    <a:pt x="62645" y="197908"/>
                  </a:lnTo>
                  <a:lnTo>
                    <a:pt x="58226" y="199606"/>
                  </a:lnTo>
                  <a:lnTo>
                    <a:pt x="55504" y="201956"/>
                  </a:lnTo>
                  <a:lnTo>
                    <a:pt x="51084" y="206138"/>
                  </a:lnTo>
                  <a:lnTo>
                    <a:pt x="48362" y="206711"/>
                  </a:lnTo>
                  <a:lnTo>
                    <a:pt x="43940" y="207078"/>
                  </a:lnTo>
                  <a:lnTo>
                    <a:pt x="41218" y="205011"/>
                  </a:lnTo>
                  <a:lnTo>
                    <a:pt x="36796" y="201010"/>
                  </a:lnTo>
                  <a:lnTo>
                    <a:pt x="36432" y="199888"/>
                  </a:lnTo>
                  <a:lnTo>
                    <a:pt x="35922" y="194516"/>
                  </a:lnTo>
                  <a:lnTo>
                    <a:pt x="35802" y="190168"/>
                  </a:lnTo>
                  <a:lnTo>
                    <a:pt x="35716" y="176183"/>
                  </a:lnTo>
                  <a:lnTo>
                    <a:pt x="36507" y="173811"/>
                  </a:lnTo>
                  <a:lnTo>
                    <a:pt x="39502" y="169059"/>
                  </a:lnTo>
                  <a:lnTo>
                    <a:pt x="41362" y="164301"/>
                  </a:lnTo>
                  <a:lnTo>
                    <a:pt x="42983" y="158748"/>
                  </a:lnTo>
                  <a:lnTo>
                    <a:pt x="44526" y="155044"/>
                  </a:lnTo>
                  <a:lnTo>
                    <a:pt x="46349" y="150987"/>
                  </a:lnTo>
                  <a:lnTo>
                    <a:pt x="50491" y="142247"/>
                  </a:lnTo>
                  <a:lnTo>
                    <a:pt x="52707" y="137694"/>
                  </a:lnTo>
                  <a:lnTo>
                    <a:pt x="54978" y="133865"/>
                  </a:lnTo>
                  <a:lnTo>
                    <a:pt x="57286" y="130518"/>
                  </a:lnTo>
                  <a:lnTo>
                    <a:pt x="59618" y="127493"/>
                  </a:lnTo>
                  <a:lnTo>
                    <a:pt x="61967" y="123889"/>
                  </a:lnTo>
                  <a:lnTo>
                    <a:pt x="64326" y="119899"/>
                  </a:lnTo>
                  <a:lnTo>
                    <a:pt x="66692" y="115651"/>
                  </a:lnTo>
                  <a:lnTo>
                    <a:pt x="71438" y="106698"/>
                  </a:lnTo>
                  <a:lnTo>
                    <a:pt x="80953" y="88015"/>
                  </a:lnTo>
                  <a:lnTo>
                    <a:pt x="83334" y="84077"/>
                  </a:lnTo>
                  <a:lnTo>
                    <a:pt x="85714" y="80657"/>
                  </a:lnTo>
                  <a:lnTo>
                    <a:pt x="88095" y="77584"/>
                  </a:lnTo>
                  <a:lnTo>
                    <a:pt x="91270" y="73948"/>
                  </a:lnTo>
                  <a:lnTo>
                    <a:pt x="94974" y="69936"/>
                  </a:lnTo>
                  <a:lnTo>
                    <a:pt x="105655" y="58821"/>
                  </a:lnTo>
                  <a:lnTo>
                    <a:pt x="123726" y="40578"/>
                  </a:lnTo>
                  <a:lnTo>
                    <a:pt x="125342" y="38165"/>
                  </a:lnTo>
                  <a:lnTo>
                    <a:pt x="127138" y="33366"/>
                  </a:lnTo>
                  <a:lnTo>
                    <a:pt x="127937" y="28588"/>
                  </a:lnTo>
                  <a:lnTo>
                    <a:pt x="128292" y="23818"/>
                  </a:lnTo>
                  <a:lnTo>
                    <a:pt x="128450" y="19052"/>
                  </a:lnTo>
                  <a:lnTo>
                    <a:pt x="128565" y="8555"/>
                  </a:lnTo>
                  <a:lnTo>
                    <a:pt x="128572" y="3769"/>
                  </a:lnTo>
                  <a:lnTo>
                    <a:pt x="127780" y="2513"/>
                  </a:lnTo>
                  <a:lnTo>
                    <a:pt x="126457" y="1675"/>
                  </a:lnTo>
                  <a:lnTo>
                    <a:pt x="122871" y="744"/>
                  </a:lnTo>
                  <a:lnTo>
                    <a:pt x="120804" y="496"/>
                  </a:lnTo>
                  <a:lnTo>
                    <a:pt x="118632" y="330"/>
                  </a:lnTo>
                  <a:lnTo>
                    <a:pt x="116390" y="220"/>
                  </a:lnTo>
                  <a:lnTo>
                    <a:pt x="111782" y="98"/>
                  </a:lnTo>
                  <a:lnTo>
                    <a:pt x="10000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InkAnnotation118"/>
            <p:cNvSpPr/>
            <p:nvPr/>
          </p:nvSpPr>
          <p:spPr>
            <a:xfrm>
              <a:off x="6000750" y="4314825"/>
              <a:ext cx="357188" cy="35719"/>
            </a:xfrm>
            <a:custGeom>
              <a:avLst/>
              <a:gdLst/>
              <a:ahLst/>
              <a:cxnLst/>
              <a:rect l="0" t="0" r="0" b="0"/>
              <a:pathLst>
                <a:path w="357188" h="35719">
                  <a:moveTo>
                    <a:pt x="0" y="35718"/>
                  </a:moveTo>
                  <a:lnTo>
                    <a:pt x="18961" y="31926"/>
                  </a:lnTo>
                  <a:lnTo>
                    <a:pt x="26135" y="30808"/>
                  </a:lnTo>
                  <a:lnTo>
                    <a:pt x="32504" y="30064"/>
                  </a:lnTo>
                  <a:lnTo>
                    <a:pt x="38338" y="29567"/>
                  </a:lnTo>
                  <a:lnTo>
                    <a:pt x="43814" y="28443"/>
                  </a:lnTo>
                  <a:lnTo>
                    <a:pt x="49053" y="26899"/>
                  </a:lnTo>
                  <a:lnTo>
                    <a:pt x="54133" y="25076"/>
                  </a:lnTo>
                  <a:lnTo>
                    <a:pt x="59902" y="23861"/>
                  </a:lnTo>
                  <a:lnTo>
                    <a:pt x="66128" y="23051"/>
                  </a:lnTo>
                  <a:lnTo>
                    <a:pt x="72660" y="22511"/>
                  </a:lnTo>
                  <a:lnTo>
                    <a:pt x="78602" y="21357"/>
                  </a:lnTo>
                  <a:lnTo>
                    <a:pt x="84151" y="19794"/>
                  </a:lnTo>
                  <a:lnTo>
                    <a:pt x="89438" y="17959"/>
                  </a:lnTo>
                  <a:lnTo>
                    <a:pt x="95344" y="16735"/>
                  </a:lnTo>
                  <a:lnTo>
                    <a:pt x="101663" y="15919"/>
                  </a:lnTo>
                  <a:lnTo>
                    <a:pt x="108256" y="15375"/>
                  </a:lnTo>
                  <a:lnTo>
                    <a:pt x="115033" y="14218"/>
                  </a:lnTo>
                  <a:lnTo>
                    <a:pt x="121933" y="12653"/>
                  </a:lnTo>
                  <a:lnTo>
                    <a:pt x="128913" y="10817"/>
                  </a:lnTo>
                  <a:lnTo>
                    <a:pt x="136742" y="9592"/>
                  </a:lnTo>
                  <a:lnTo>
                    <a:pt x="145136" y="8776"/>
                  </a:lnTo>
                  <a:lnTo>
                    <a:pt x="161342" y="7869"/>
                  </a:lnTo>
                  <a:lnTo>
                    <a:pt x="173837" y="7466"/>
                  </a:lnTo>
                  <a:lnTo>
                    <a:pt x="180185" y="6565"/>
                  </a:lnTo>
                  <a:lnTo>
                    <a:pt x="186797" y="5170"/>
                  </a:lnTo>
                  <a:lnTo>
                    <a:pt x="193588" y="3447"/>
                  </a:lnTo>
                  <a:lnTo>
                    <a:pt x="201290" y="2297"/>
                  </a:lnTo>
                  <a:lnTo>
                    <a:pt x="209599" y="1532"/>
                  </a:lnTo>
                  <a:lnTo>
                    <a:pt x="218314" y="1021"/>
                  </a:lnTo>
                  <a:lnTo>
                    <a:pt x="234347" y="453"/>
                  </a:lnTo>
                  <a:lnTo>
                    <a:pt x="264043" y="89"/>
                  </a:lnTo>
                  <a:lnTo>
                    <a:pt x="3571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InkAnnotation119"/>
            <p:cNvSpPr/>
            <p:nvPr/>
          </p:nvSpPr>
          <p:spPr>
            <a:xfrm>
              <a:off x="5915810" y="4493418"/>
              <a:ext cx="49222" cy="1"/>
            </a:xfrm>
            <a:custGeom>
              <a:avLst/>
              <a:gdLst/>
              <a:ahLst/>
              <a:cxnLst/>
              <a:rect l="0" t="0" r="0" b="0"/>
              <a:pathLst>
                <a:path w="49222" h="1">
                  <a:moveTo>
                    <a:pt x="6358" y="0"/>
                  </a:moveTo>
                  <a:lnTo>
                    <a:pt x="2242" y="0"/>
                  </a:lnTo>
                  <a:lnTo>
                    <a:pt x="4000" y="0"/>
                  </a:lnTo>
                  <a:lnTo>
                    <a:pt x="0" y="0"/>
                  </a:lnTo>
                  <a:lnTo>
                    <a:pt x="4922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InkAnnotation120"/>
            <p:cNvSpPr/>
            <p:nvPr/>
          </p:nvSpPr>
          <p:spPr>
            <a:xfrm>
              <a:off x="6193631" y="4386262"/>
              <a:ext cx="21432" cy="1"/>
            </a:xfrm>
            <a:custGeom>
              <a:avLst/>
              <a:gdLst/>
              <a:ahLst/>
              <a:cxnLst/>
              <a:rect l="0" t="0" r="0" b="0"/>
              <a:pathLst>
                <a:path w="21432" h="1">
                  <a:moveTo>
                    <a:pt x="21431" y="0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InkAnnotation121"/>
            <p:cNvSpPr/>
            <p:nvPr/>
          </p:nvSpPr>
          <p:spPr>
            <a:xfrm>
              <a:off x="6122197" y="4365133"/>
              <a:ext cx="128479" cy="268050"/>
            </a:xfrm>
            <a:custGeom>
              <a:avLst/>
              <a:gdLst/>
              <a:ahLst/>
              <a:cxnLst/>
              <a:rect l="0" t="0" r="0" b="0"/>
              <a:pathLst>
                <a:path w="128479" h="268050">
                  <a:moveTo>
                    <a:pt x="28571" y="49704"/>
                  </a:moveTo>
                  <a:lnTo>
                    <a:pt x="22420" y="62006"/>
                  </a:lnTo>
                  <a:lnTo>
                    <a:pt x="19752" y="65225"/>
                  </a:lnTo>
                  <a:lnTo>
                    <a:pt x="17929" y="67195"/>
                  </a:lnTo>
                  <a:lnTo>
                    <a:pt x="16714" y="70096"/>
                  </a:lnTo>
                  <a:lnTo>
                    <a:pt x="15364" y="77552"/>
                  </a:lnTo>
                  <a:lnTo>
                    <a:pt x="14210" y="80176"/>
                  </a:lnTo>
                  <a:lnTo>
                    <a:pt x="12648" y="81925"/>
                  </a:lnTo>
                  <a:lnTo>
                    <a:pt x="10812" y="83091"/>
                  </a:lnTo>
                  <a:lnTo>
                    <a:pt x="9588" y="84662"/>
                  </a:lnTo>
                  <a:lnTo>
                    <a:pt x="8772" y="86503"/>
                  </a:lnTo>
                  <a:lnTo>
                    <a:pt x="8228" y="88524"/>
                  </a:lnTo>
                  <a:lnTo>
                    <a:pt x="9453" y="91459"/>
                  </a:lnTo>
                  <a:lnTo>
                    <a:pt x="11857" y="95004"/>
                  </a:lnTo>
                  <a:lnTo>
                    <a:pt x="15048" y="98953"/>
                  </a:lnTo>
                  <a:lnTo>
                    <a:pt x="17967" y="102381"/>
                  </a:lnTo>
                  <a:lnTo>
                    <a:pt x="20709" y="105459"/>
                  </a:lnTo>
                  <a:lnTo>
                    <a:pt x="25870" y="110997"/>
                  </a:lnTo>
                  <a:lnTo>
                    <a:pt x="30811" y="116103"/>
                  </a:lnTo>
                  <a:lnTo>
                    <a:pt x="33238" y="117783"/>
                  </a:lnTo>
                  <a:lnTo>
                    <a:pt x="35652" y="118902"/>
                  </a:lnTo>
                  <a:lnTo>
                    <a:pt x="38054" y="119649"/>
                  </a:lnTo>
                  <a:lnTo>
                    <a:pt x="40450" y="120940"/>
                  </a:lnTo>
                  <a:lnTo>
                    <a:pt x="42840" y="122595"/>
                  </a:lnTo>
                  <a:lnTo>
                    <a:pt x="45227" y="124492"/>
                  </a:lnTo>
                  <a:lnTo>
                    <a:pt x="47613" y="126550"/>
                  </a:lnTo>
                  <a:lnTo>
                    <a:pt x="49998" y="128716"/>
                  </a:lnTo>
                  <a:lnTo>
                    <a:pt x="52380" y="130954"/>
                  </a:lnTo>
                  <a:lnTo>
                    <a:pt x="53969" y="133239"/>
                  </a:lnTo>
                  <a:lnTo>
                    <a:pt x="56999" y="140248"/>
                  </a:lnTo>
                  <a:lnTo>
                    <a:pt x="60520" y="144979"/>
                  </a:lnTo>
                  <a:lnTo>
                    <a:pt x="62570" y="146559"/>
                  </a:lnTo>
                  <a:lnTo>
                    <a:pt x="64732" y="147611"/>
                  </a:lnTo>
                  <a:lnTo>
                    <a:pt x="66965" y="148313"/>
                  </a:lnTo>
                  <a:lnTo>
                    <a:pt x="69249" y="150368"/>
                  </a:lnTo>
                  <a:lnTo>
                    <a:pt x="71565" y="153326"/>
                  </a:lnTo>
                  <a:lnTo>
                    <a:pt x="73902" y="156886"/>
                  </a:lnTo>
                  <a:lnTo>
                    <a:pt x="76254" y="160052"/>
                  </a:lnTo>
                  <a:lnTo>
                    <a:pt x="78616" y="162957"/>
                  </a:lnTo>
                  <a:lnTo>
                    <a:pt x="80984" y="165687"/>
                  </a:lnTo>
                  <a:lnTo>
                    <a:pt x="82563" y="168301"/>
                  </a:lnTo>
                  <a:lnTo>
                    <a:pt x="84318" y="173322"/>
                  </a:lnTo>
                  <a:lnTo>
                    <a:pt x="85098" y="180316"/>
                  </a:lnTo>
                  <a:lnTo>
                    <a:pt x="85306" y="184404"/>
                  </a:lnTo>
                  <a:lnTo>
                    <a:pt x="86237" y="188716"/>
                  </a:lnTo>
                  <a:lnTo>
                    <a:pt x="87654" y="193179"/>
                  </a:lnTo>
                  <a:lnTo>
                    <a:pt x="89391" y="197741"/>
                  </a:lnTo>
                  <a:lnTo>
                    <a:pt x="89755" y="201577"/>
                  </a:lnTo>
                  <a:lnTo>
                    <a:pt x="89205" y="204927"/>
                  </a:lnTo>
                  <a:lnTo>
                    <a:pt x="87269" y="210767"/>
                  </a:lnTo>
                  <a:lnTo>
                    <a:pt x="86410" y="216008"/>
                  </a:lnTo>
                  <a:lnTo>
                    <a:pt x="86027" y="223100"/>
                  </a:lnTo>
                  <a:lnTo>
                    <a:pt x="85926" y="227214"/>
                  </a:lnTo>
                  <a:lnTo>
                    <a:pt x="85063" y="230750"/>
                  </a:lnTo>
                  <a:lnTo>
                    <a:pt x="81989" y="236796"/>
                  </a:lnTo>
                  <a:lnTo>
                    <a:pt x="77978" y="242129"/>
                  </a:lnTo>
                  <a:lnTo>
                    <a:pt x="75796" y="244662"/>
                  </a:lnTo>
                  <a:lnTo>
                    <a:pt x="73548" y="247145"/>
                  </a:lnTo>
                  <a:lnTo>
                    <a:pt x="68934" y="252020"/>
                  </a:lnTo>
                  <a:lnTo>
                    <a:pt x="61874" y="259227"/>
                  </a:lnTo>
                  <a:lnTo>
                    <a:pt x="59504" y="260824"/>
                  </a:lnTo>
                  <a:lnTo>
                    <a:pt x="57131" y="261888"/>
                  </a:lnTo>
                  <a:lnTo>
                    <a:pt x="54755" y="262598"/>
                  </a:lnTo>
                  <a:lnTo>
                    <a:pt x="52377" y="263070"/>
                  </a:lnTo>
                  <a:lnTo>
                    <a:pt x="49998" y="263386"/>
                  </a:lnTo>
                  <a:lnTo>
                    <a:pt x="47619" y="263596"/>
                  </a:lnTo>
                  <a:lnTo>
                    <a:pt x="45238" y="264530"/>
                  </a:lnTo>
                  <a:lnTo>
                    <a:pt x="42858" y="265947"/>
                  </a:lnTo>
                  <a:lnTo>
                    <a:pt x="40476" y="267684"/>
                  </a:lnTo>
                  <a:lnTo>
                    <a:pt x="38096" y="268049"/>
                  </a:lnTo>
                  <a:lnTo>
                    <a:pt x="35715" y="267499"/>
                  </a:lnTo>
                  <a:lnTo>
                    <a:pt x="33334" y="266338"/>
                  </a:lnTo>
                  <a:lnTo>
                    <a:pt x="30953" y="265564"/>
                  </a:lnTo>
                  <a:lnTo>
                    <a:pt x="28571" y="265048"/>
                  </a:lnTo>
                  <a:lnTo>
                    <a:pt x="26190" y="264705"/>
                  </a:lnTo>
                  <a:lnTo>
                    <a:pt x="23809" y="264475"/>
                  </a:lnTo>
                  <a:lnTo>
                    <a:pt x="21428" y="264322"/>
                  </a:lnTo>
                  <a:lnTo>
                    <a:pt x="19046" y="264220"/>
                  </a:lnTo>
                  <a:lnTo>
                    <a:pt x="16665" y="263358"/>
                  </a:lnTo>
                  <a:lnTo>
                    <a:pt x="14284" y="261990"/>
                  </a:lnTo>
                  <a:lnTo>
                    <a:pt x="11903" y="260285"/>
                  </a:lnTo>
                  <a:lnTo>
                    <a:pt x="9521" y="259147"/>
                  </a:lnTo>
                  <a:lnTo>
                    <a:pt x="7140" y="258389"/>
                  </a:lnTo>
                  <a:lnTo>
                    <a:pt x="4759" y="257884"/>
                  </a:lnTo>
                  <a:lnTo>
                    <a:pt x="3172" y="256753"/>
                  </a:lnTo>
                  <a:lnTo>
                    <a:pt x="2114" y="255205"/>
                  </a:lnTo>
                  <a:lnTo>
                    <a:pt x="937" y="251370"/>
                  </a:lnTo>
                  <a:lnTo>
                    <a:pt x="275" y="244747"/>
                  </a:lnTo>
                  <a:lnTo>
                    <a:pt x="79" y="237758"/>
                  </a:lnTo>
                  <a:lnTo>
                    <a:pt x="0" y="218770"/>
                  </a:lnTo>
                  <a:lnTo>
                    <a:pt x="793" y="216390"/>
                  </a:lnTo>
                  <a:lnTo>
                    <a:pt x="3790" y="211628"/>
                  </a:lnTo>
                  <a:lnTo>
                    <a:pt x="7768" y="204750"/>
                  </a:lnTo>
                  <a:lnTo>
                    <a:pt x="12182" y="196401"/>
                  </a:lnTo>
                  <a:lnTo>
                    <a:pt x="16789" y="187398"/>
                  </a:lnTo>
                  <a:lnTo>
                    <a:pt x="19923" y="182775"/>
                  </a:lnTo>
                  <a:lnTo>
                    <a:pt x="23599" y="178106"/>
                  </a:lnTo>
                  <a:lnTo>
                    <a:pt x="27639" y="173406"/>
                  </a:lnTo>
                  <a:lnTo>
                    <a:pt x="31918" y="169478"/>
                  </a:lnTo>
                  <a:lnTo>
                    <a:pt x="36359" y="166066"/>
                  </a:lnTo>
                  <a:lnTo>
                    <a:pt x="40907" y="162997"/>
                  </a:lnTo>
                  <a:lnTo>
                    <a:pt x="44732" y="159364"/>
                  </a:lnTo>
                  <a:lnTo>
                    <a:pt x="48077" y="155355"/>
                  </a:lnTo>
                  <a:lnTo>
                    <a:pt x="51100" y="151094"/>
                  </a:lnTo>
                  <a:lnTo>
                    <a:pt x="53909" y="146666"/>
                  </a:lnTo>
                  <a:lnTo>
                    <a:pt x="56577" y="142127"/>
                  </a:lnTo>
                  <a:lnTo>
                    <a:pt x="59147" y="137513"/>
                  </a:lnTo>
                  <a:lnTo>
                    <a:pt x="62449" y="132849"/>
                  </a:lnTo>
                  <a:lnTo>
                    <a:pt x="66238" y="128153"/>
                  </a:lnTo>
                  <a:lnTo>
                    <a:pt x="70351" y="123434"/>
                  </a:lnTo>
                  <a:lnTo>
                    <a:pt x="74681" y="118701"/>
                  </a:lnTo>
                  <a:lnTo>
                    <a:pt x="83725" y="109209"/>
                  </a:lnTo>
                  <a:lnTo>
                    <a:pt x="87565" y="104455"/>
                  </a:lnTo>
                  <a:lnTo>
                    <a:pt x="90920" y="99699"/>
                  </a:lnTo>
                  <a:lnTo>
                    <a:pt x="93950" y="94940"/>
                  </a:lnTo>
                  <a:lnTo>
                    <a:pt x="96764" y="90180"/>
                  </a:lnTo>
                  <a:lnTo>
                    <a:pt x="99432" y="85419"/>
                  </a:lnTo>
                  <a:lnTo>
                    <a:pt x="102006" y="80658"/>
                  </a:lnTo>
                  <a:lnTo>
                    <a:pt x="105310" y="75896"/>
                  </a:lnTo>
                  <a:lnTo>
                    <a:pt x="109099" y="71134"/>
                  </a:lnTo>
                  <a:lnTo>
                    <a:pt x="113213" y="66372"/>
                  </a:lnTo>
                  <a:lnTo>
                    <a:pt x="115955" y="62403"/>
                  </a:lnTo>
                  <a:lnTo>
                    <a:pt x="119002" y="55877"/>
                  </a:lnTo>
                  <a:lnTo>
                    <a:pt x="122474" y="48215"/>
                  </a:lnTo>
                  <a:lnTo>
                    <a:pt x="127377" y="37944"/>
                  </a:lnTo>
                  <a:lnTo>
                    <a:pt x="128048" y="34423"/>
                  </a:lnTo>
                  <a:lnTo>
                    <a:pt x="128426" y="27979"/>
                  </a:lnTo>
                  <a:lnTo>
                    <a:pt x="128478" y="25695"/>
                  </a:lnTo>
                  <a:lnTo>
                    <a:pt x="124544" y="20998"/>
                  </a:lnTo>
                  <a:lnTo>
                    <a:pt x="117954" y="14692"/>
                  </a:lnTo>
                  <a:lnTo>
                    <a:pt x="109591" y="7312"/>
                  </a:lnTo>
                  <a:lnTo>
                    <a:pt x="102428" y="3186"/>
                  </a:lnTo>
                  <a:lnTo>
                    <a:pt x="96066" y="1229"/>
                  </a:lnTo>
                  <a:lnTo>
                    <a:pt x="90236" y="719"/>
                  </a:lnTo>
                  <a:lnTo>
                    <a:pt x="84762" y="378"/>
                  </a:lnTo>
                  <a:lnTo>
                    <a:pt x="74448" y="0"/>
                  </a:lnTo>
                  <a:lnTo>
                    <a:pt x="69473" y="693"/>
                  </a:lnTo>
                  <a:lnTo>
                    <a:pt x="64571" y="1949"/>
                  </a:lnTo>
                  <a:lnTo>
                    <a:pt x="59715" y="3580"/>
                  </a:lnTo>
                  <a:lnTo>
                    <a:pt x="54889" y="5461"/>
                  </a:lnTo>
                  <a:lnTo>
                    <a:pt x="50086" y="7508"/>
                  </a:lnTo>
                  <a:lnTo>
                    <a:pt x="40515" y="11900"/>
                  </a:lnTo>
                  <a:lnTo>
                    <a:pt x="30969" y="16498"/>
                  </a:lnTo>
                  <a:lnTo>
                    <a:pt x="26995" y="18835"/>
                  </a:lnTo>
                  <a:lnTo>
                    <a:pt x="23552" y="21187"/>
                  </a:lnTo>
                  <a:lnTo>
                    <a:pt x="14284" y="282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InkAnnotation122"/>
            <p:cNvSpPr/>
            <p:nvPr/>
          </p:nvSpPr>
          <p:spPr>
            <a:xfrm>
              <a:off x="5036343" y="4907756"/>
              <a:ext cx="1" cy="7145"/>
            </a:xfrm>
            <a:custGeom>
              <a:avLst/>
              <a:gdLst/>
              <a:ahLst/>
              <a:cxnLst/>
              <a:rect l="0" t="0" r="0" b="0"/>
              <a:pathLst>
                <a:path w="1" h="7145">
                  <a:moveTo>
                    <a:pt x="0" y="0"/>
                  </a:moveTo>
                  <a:lnTo>
                    <a:pt x="0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InkAnnotation123"/>
            <p:cNvSpPr/>
            <p:nvPr/>
          </p:nvSpPr>
          <p:spPr>
            <a:xfrm>
              <a:off x="5036343" y="4929187"/>
              <a:ext cx="121445" cy="171451"/>
            </a:xfrm>
            <a:custGeom>
              <a:avLst/>
              <a:gdLst/>
              <a:ahLst/>
              <a:cxnLst/>
              <a:rect l="0" t="0" r="0" b="0"/>
              <a:pathLst>
                <a:path w="121445" h="171451">
                  <a:moveTo>
                    <a:pt x="0" y="0"/>
                  </a:moveTo>
                  <a:lnTo>
                    <a:pt x="6151" y="6151"/>
                  </a:lnTo>
                  <a:lnTo>
                    <a:pt x="8819" y="6702"/>
                  </a:lnTo>
                  <a:lnTo>
                    <a:pt x="10643" y="6850"/>
                  </a:lnTo>
                  <a:lnTo>
                    <a:pt x="12652" y="6947"/>
                  </a:lnTo>
                  <a:lnTo>
                    <a:pt x="17000" y="7057"/>
                  </a:lnTo>
                  <a:lnTo>
                    <a:pt x="18477" y="7879"/>
                  </a:lnTo>
                  <a:lnTo>
                    <a:pt x="19462" y="9222"/>
                  </a:lnTo>
                  <a:lnTo>
                    <a:pt x="20119" y="10910"/>
                  </a:lnTo>
                  <a:lnTo>
                    <a:pt x="22964" y="14903"/>
                  </a:lnTo>
                  <a:lnTo>
                    <a:pt x="24835" y="17079"/>
                  </a:lnTo>
                  <a:lnTo>
                    <a:pt x="26875" y="19324"/>
                  </a:lnTo>
                  <a:lnTo>
                    <a:pt x="31259" y="23935"/>
                  </a:lnTo>
                  <a:lnTo>
                    <a:pt x="45271" y="38110"/>
                  </a:lnTo>
                  <a:lnTo>
                    <a:pt x="47643" y="41282"/>
                  </a:lnTo>
                  <a:lnTo>
                    <a:pt x="50018" y="44984"/>
                  </a:lnTo>
                  <a:lnTo>
                    <a:pt x="52396" y="49039"/>
                  </a:lnTo>
                  <a:lnTo>
                    <a:pt x="54775" y="52537"/>
                  </a:lnTo>
                  <a:lnTo>
                    <a:pt x="57154" y="55662"/>
                  </a:lnTo>
                  <a:lnTo>
                    <a:pt x="59534" y="58539"/>
                  </a:lnTo>
                  <a:lnTo>
                    <a:pt x="61121" y="62045"/>
                  </a:lnTo>
                  <a:lnTo>
                    <a:pt x="62178" y="65970"/>
                  </a:lnTo>
                  <a:lnTo>
                    <a:pt x="62884" y="70174"/>
                  </a:lnTo>
                  <a:lnTo>
                    <a:pt x="64147" y="73770"/>
                  </a:lnTo>
                  <a:lnTo>
                    <a:pt x="65783" y="76961"/>
                  </a:lnTo>
                  <a:lnTo>
                    <a:pt x="67668" y="79882"/>
                  </a:lnTo>
                  <a:lnTo>
                    <a:pt x="69718" y="83417"/>
                  </a:lnTo>
                  <a:lnTo>
                    <a:pt x="74113" y="91579"/>
                  </a:lnTo>
                  <a:lnTo>
                    <a:pt x="81050" y="105098"/>
                  </a:lnTo>
                  <a:lnTo>
                    <a:pt x="83402" y="108959"/>
                  </a:lnTo>
                  <a:lnTo>
                    <a:pt x="85764" y="112327"/>
                  </a:lnTo>
                  <a:lnTo>
                    <a:pt x="88132" y="115366"/>
                  </a:lnTo>
                  <a:lnTo>
                    <a:pt x="90505" y="118185"/>
                  </a:lnTo>
                  <a:lnTo>
                    <a:pt x="92881" y="120859"/>
                  </a:lnTo>
                  <a:lnTo>
                    <a:pt x="95258" y="123435"/>
                  </a:lnTo>
                  <a:lnTo>
                    <a:pt x="96843" y="126740"/>
                  </a:lnTo>
                  <a:lnTo>
                    <a:pt x="97900" y="130532"/>
                  </a:lnTo>
                  <a:lnTo>
                    <a:pt x="98604" y="134646"/>
                  </a:lnTo>
                  <a:lnTo>
                    <a:pt x="99867" y="138182"/>
                  </a:lnTo>
                  <a:lnTo>
                    <a:pt x="101503" y="141334"/>
                  </a:lnTo>
                  <a:lnTo>
                    <a:pt x="103388" y="144230"/>
                  </a:lnTo>
                  <a:lnTo>
                    <a:pt x="105482" y="149562"/>
                  </a:lnTo>
                  <a:lnTo>
                    <a:pt x="106040" y="152095"/>
                  </a:lnTo>
                  <a:lnTo>
                    <a:pt x="107205" y="153785"/>
                  </a:lnTo>
                  <a:lnTo>
                    <a:pt x="108777" y="154910"/>
                  </a:lnTo>
                  <a:lnTo>
                    <a:pt x="110618" y="155661"/>
                  </a:lnTo>
                  <a:lnTo>
                    <a:pt x="111846" y="156956"/>
                  </a:lnTo>
                  <a:lnTo>
                    <a:pt x="112664" y="158612"/>
                  </a:lnTo>
                  <a:lnTo>
                    <a:pt x="113210" y="160510"/>
                  </a:lnTo>
                  <a:lnTo>
                    <a:pt x="115933" y="164736"/>
                  </a:lnTo>
                  <a:lnTo>
                    <a:pt x="121444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InkAnnotation124"/>
            <p:cNvSpPr/>
            <p:nvPr/>
          </p:nvSpPr>
          <p:spPr>
            <a:xfrm>
              <a:off x="5014912" y="4886325"/>
              <a:ext cx="164307" cy="242888"/>
            </a:xfrm>
            <a:custGeom>
              <a:avLst/>
              <a:gdLst/>
              <a:ahLst/>
              <a:cxnLst/>
              <a:rect l="0" t="0" r="0" b="0"/>
              <a:pathLst>
                <a:path w="164307" h="242888">
                  <a:moveTo>
                    <a:pt x="164306" y="0"/>
                  </a:moveTo>
                  <a:lnTo>
                    <a:pt x="160515" y="3792"/>
                  </a:lnTo>
                  <a:lnTo>
                    <a:pt x="159397" y="5703"/>
                  </a:lnTo>
                  <a:lnTo>
                    <a:pt x="158155" y="9942"/>
                  </a:lnTo>
                  <a:lnTo>
                    <a:pt x="157031" y="11391"/>
                  </a:lnTo>
                  <a:lnTo>
                    <a:pt x="155487" y="12356"/>
                  </a:lnTo>
                  <a:lnTo>
                    <a:pt x="153664" y="13000"/>
                  </a:lnTo>
                  <a:lnTo>
                    <a:pt x="152449" y="15016"/>
                  </a:lnTo>
                  <a:lnTo>
                    <a:pt x="151099" y="21490"/>
                  </a:lnTo>
                  <a:lnTo>
                    <a:pt x="148383" y="27543"/>
                  </a:lnTo>
                  <a:lnTo>
                    <a:pt x="144528" y="33672"/>
                  </a:lnTo>
                  <a:lnTo>
                    <a:pt x="142390" y="37530"/>
                  </a:lnTo>
                  <a:lnTo>
                    <a:pt x="140171" y="41688"/>
                  </a:lnTo>
                  <a:lnTo>
                    <a:pt x="135588" y="48426"/>
                  </a:lnTo>
                  <a:lnTo>
                    <a:pt x="130905" y="54860"/>
                  </a:lnTo>
                  <a:lnTo>
                    <a:pt x="128544" y="58798"/>
                  </a:lnTo>
                  <a:lnTo>
                    <a:pt x="126178" y="63011"/>
                  </a:lnTo>
                  <a:lnTo>
                    <a:pt x="121431" y="71925"/>
                  </a:lnTo>
                  <a:lnTo>
                    <a:pt x="119054" y="76525"/>
                  </a:lnTo>
                  <a:lnTo>
                    <a:pt x="114297" y="83753"/>
                  </a:lnTo>
                  <a:lnTo>
                    <a:pt x="109536" y="90404"/>
                  </a:lnTo>
                  <a:lnTo>
                    <a:pt x="107155" y="94401"/>
                  </a:lnTo>
                  <a:lnTo>
                    <a:pt x="104774" y="98653"/>
                  </a:lnTo>
                  <a:lnTo>
                    <a:pt x="100013" y="107610"/>
                  </a:lnTo>
                  <a:lnTo>
                    <a:pt x="97631" y="112221"/>
                  </a:lnTo>
                  <a:lnTo>
                    <a:pt x="92869" y="119461"/>
                  </a:lnTo>
                  <a:lnTo>
                    <a:pt x="88106" y="126119"/>
                  </a:lnTo>
                  <a:lnTo>
                    <a:pt x="85725" y="130116"/>
                  </a:lnTo>
                  <a:lnTo>
                    <a:pt x="83344" y="134369"/>
                  </a:lnTo>
                  <a:lnTo>
                    <a:pt x="78581" y="143327"/>
                  </a:lnTo>
                  <a:lnTo>
                    <a:pt x="76200" y="147939"/>
                  </a:lnTo>
                  <a:lnTo>
                    <a:pt x="73025" y="152601"/>
                  </a:lnTo>
                  <a:lnTo>
                    <a:pt x="69321" y="157296"/>
                  </a:lnTo>
                  <a:lnTo>
                    <a:pt x="65263" y="162014"/>
                  </a:lnTo>
                  <a:lnTo>
                    <a:pt x="61766" y="165953"/>
                  </a:lnTo>
                  <a:lnTo>
                    <a:pt x="55762" y="172446"/>
                  </a:lnTo>
                  <a:lnTo>
                    <a:pt x="53050" y="176083"/>
                  </a:lnTo>
                  <a:lnTo>
                    <a:pt x="50448" y="180094"/>
                  </a:lnTo>
                  <a:lnTo>
                    <a:pt x="47919" y="184357"/>
                  </a:lnTo>
                  <a:lnTo>
                    <a:pt x="42993" y="191209"/>
                  </a:lnTo>
                  <a:lnTo>
                    <a:pt x="40568" y="194148"/>
                  </a:lnTo>
                  <a:lnTo>
                    <a:pt x="37365" y="197694"/>
                  </a:lnTo>
                  <a:lnTo>
                    <a:pt x="29571" y="205868"/>
                  </a:lnTo>
                  <a:lnTo>
                    <a:pt x="25048" y="212676"/>
                  </a:lnTo>
                  <a:lnTo>
                    <a:pt x="22245" y="218347"/>
                  </a:lnTo>
                  <a:lnTo>
                    <a:pt x="18354" y="223514"/>
                  </a:lnTo>
                  <a:lnTo>
                    <a:pt x="13978" y="228456"/>
                  </a:lnTo>
                  <a:lnTo>
                    <a:pt x="8494" y="234304"/>
                  </a:lnTo>
                  <a:lnTo>
                    <a:pt x="0" y="2428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InkAnnotation125"/>
            <p:cNvSpPr/>
            <p:nvPr/>
          </p:nvSpPr>
          <p:spPr>
            <a:xfrm>
              <a:off x="5286375" y="4922043"/>
              <a:ext cx="107157" cy="7145"/>
            </a:xfrm>
            <a:custGeom>
              <a:avLst/>
              <a:gdLst/>
              <a:ahLst/>
              <a:cxnLst/>
              <a:rect l="0" t="0" r="0" b="0"/>
              <a:pathLst>
                <a:path w="107157" h="7145">
                  <a:moveTo>
                    <a:pt x="0" y="7144"/>
                  </a:moveTo>
                  <a:lnTo>
                    <a:pt x="80936" y="7144"/>
                  </a:lnTo>
                  <a:lnTo>
                    <a:pt x="83326" y="6350"/>
                  </a:lnTo>
                  <a:lnTo>
                    <a:pt x="85713" y="5028"/>
                  </a:lnTo>
                  <a:lnTo>
                    <a:pt x="88099" y="3352"/>
                  </a:lnTo>
                  <a:lnTo>
                    <a:pt x="90482" y="2234"/>
                  </a:lnTo>
                  <a:lnTo>
                    <a:pt x="92865" y="1490"/>
                  </a:lnTo>
                  <a:lnTo>
                    <a:pt x="95247" y="993"/>
                  </a:lnTo>
                  <a:lnTo>
                    <a:pt x="97630" y="662"/>
                  </a:lnTo>
                  <a:lnTo>
                    <a:pt x="100011" y="441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InkAnnotation126"/>
            <p:cNvSpPr/>
            <p:nvPr/>
          </p:nvSpPr>
          <p:spPr>
            <a:xfrm>
              <a:off x="5250656" y="4986337"/>
              <a:ext cx="121445" cy="21432"/>
            </a:xfrm>
            <a:custGeom>
              <a:avLst/>
              <a:gdLst/>
              <a:ahLst/>
              <a:cxnLst/>
              <a:rect l="0" t="0" r="0" b="0"/>
              <a:pathLst>
                <a:path w="121445" h="21432">
                  <a:moveTo>
                    <a:pt x="0" y="21431"/>
                  </a:moveTo>
                  <a:lnTo>
                    <a:pt x="6151" y="21431"/>
                  </a:lnTo>
                  <a:lnTo>
                    <a:pt x="7275" y="20638"/>
                  </a:lnTo>
                  <a:lnTo>
                    <a:pt x="8819" y="19315"/>
                  </a:lnTo>
                  <a:lnTo>
                    <a:pt x="10642" y="17639"/>
                  </a:lnTo>
                  <a:lnTo>
                    <a:pt x="13444" y="16521"/>
                  </a:lnTo>
                  <a:lnTo>
                    <a:pt x="16900" y="15777"/>
                  </a:lnTo>
                  <a:lnTo>
                    <a:pt x="20792" y="15280"/>
                  </a:lnTo>
                  <a:lnTo>
                    <a:pt x="24180" y="14949"/>
                  </a:lnTo>
                  <a:lnTo>
                    <a:pt x="27232" y="14729"/>
                  </a:lnTo>
                  <a:lnTo>
                    <a:pt x="30061" y="14582"/>
                  </a:lnTo>
                  <a:lnTo>
                    <a:pt x="35321" y="14418"/>
                  </a:lnTo>
                  <a:lnTo>
                    <a:pt x="37835" y="14375"/>
                  </a:lnTo>
                  <a:lnTo>
                    <a:pt x="41098" y="13552"/>
                  </a:lnTo>
                  <a:lnTo>
                    <a:pt x="44861" y="12210"/>
                  </a:lnTo>
                  <a:lnTo>
                    <a:pt x="48957" y="10521"/>
                  </a:lnTo>
                  <a:lnTo>
                    <a:pt x="53276" y="9395"/>
                  </a:lnTo>
                  <a:lnTo>
                    <a:pt x="57742" y="8645"/>
                  </a:lnTo>
                  <a:lnTo>
                    <a:pt x="62308" y="8144"/>
                  </a:lnTo>
                  <a:lnTo>
                    <a:pt x="66145" y="7811"/>
                  </a:lnTo>
                  <a:lnTo>
                    <a:pt x="69496" y="7588"/>
                  </a:lnTo>
                  <a:lnTo>
                    <a:pt x="72524" y="7440"/>
                  </a:lnTo>
                  <a:lnTo>
                    <a:pt x="82239" y="7276"/>
                  </a:lnTo>
                  <a:lnTo>
                    <a:pt x="88164" y="7232"/>
                  </a:lnTo>
                  <a:lnTo>
                    <a:pt x="93701" y="6409"/>
                  </a:lnTo>
                  <a:lnTo>
                    <a:pt x="98980" y="5066"/>
                  </a:lnTo>
                  <a:lnTo>
                    <a:pt x="104086" y="3378"/>
                  </a:lnTo>
                  <a:lnTo>
                    <a:pt x="108285" y="2251"/>
                  </a:lnTo>
                  <a:lnTo>
                    <a:pt x="111877" y="1501"/>
                  </a:lnTo>
                  <a:lnTo>
                    <a:pt x="1214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InkAnnotation127"/>
            <p:cNvSpPr/>
            <p:nvPr/>
          </p:nvSpPr>
          <p:spPr>
            <a:xfrm>
              <a:off x="5607843" y="4722018"/>
              <a:ext cx="35720" cy="164308"/>
            </a:xfrm>
            <a:custGeom>
              <a:avLst/>
              <a:gdLst/>
              <a:ahLst/>
              <a:cxnLst/>
              <a:rect l="0" t="0" r="0" b="0"/>
              <a:pathLst>
                <a:path w="35720" h="164308">
                  <a:moveTo>
                    <a:pt x="35719" y="0"/>
                  </a:moveTo>
                  <a:lnTo>
                    <a:pt x="28869" y="0"/>
                  </a:lnTo>
                  <a:lnTo>
                    <a:pt x="27978" y="794"/>
                  </a:lnTo>
                  <a:lnTo>
                    <a:pt x="24870" y="3793"/>
                  </a:lnTo>
                  <a:lnTo>
                    <a:pt x="23724" y="5703"/>
                  </a:lnTo>
                  <a:lnTo>
                    <a:pt x="22959" y="7771"/>
                  </a:lnTo>
                  <a:lnTo>
                    <a:pt x="22111" y="12186"/>
                  </a:lnTo>
                  <a:lnTo>
                    <a:pt x="21734" y="16793"/>
                  </a:lnTo>
                  <a:lnTo>
                    <a:pt x="21566" y="21486"/>
                  </a:lnTo>
                  <a:lnTo>
                    <a:pt x="21458" y="30967"/>
                  </a:lnTo>
                  <a:lnTo>
                    <a:pt x="21433" y="69181"/>
                  </a:lnTo>
                  <a:lnTo>
                    <a:pt x="20639" y="73902"/>
                  </a:lnTo>
                  <a:lnTo>
                    <a:pt x="19315" y="78637"/>
                  </a:lnTo>
                  <a:lnTo>
                    <a:pt x="17640" y="83380"/>
                  </a:lnTo>
                  <a:lnTo>
                    <a:pt x="16522" y="88131"/>
                  </a:lnTo>
                  <a:lnTo>
                    <a:pt x="15777" y="92885"/>
                  </a:lnTo>
                  <a:lnTo>
                    <a:pt x="15281" y="97642"/>
                  </a:lnTo>
                  <a:lnTo>
                    <a:pt x="14951" y="102401"/>
                  </a:lnTo>
                  <a:lnTo>
                    <a:pt x="14730" y="107161"/>
                  </a:lnTo>
                  <a:lnTo>
                    <a:pt x="14484" y="116684"/>
                  </a:lnTo>
                  <a:lnTo>
                    <a:pt x="14375" y="126208"/>
                  </a:lnTo>
                  <a:lnTo>
                    <a:pt x="13552" y="130176"/>
                  </a:lnTo>
                  <a:lnTo>
                    <a:pt x="12210" y="133615"/>
                  </a:lnTo>
                  <a:lnTo>
                    <a:pt x="10522" y="136702"/>
                  </a:lnTo>
                  <a:lnTo>
                    <a:pt x="9395" y="139553"/>
                  </a:lnTo>
                  <a:lnTo>
                    <a:pt x="8645" y="142249"/>
                  </a:lnTo>
                  <a:lnTo>
                    <a:pt x="7811" y="147359"/>
                  </a:lnTo>
                  <a:lnTo>
                    <a:pt x="7440" y="152277"/>
                  </a:lnTo>
                  <a:lnTo>
                    <a:pt x="7277" y="157108"/>
                  </a:lnTo>
                  <a:lnTo>
                    <a:pt x="7232" y="159507"/>
                  </a:lnTo>
                  <a:lnTo>
                    <a:pt x="6409" y="161107"/>
                  </a:lnTo>
                  <a:lnTo>
                    <a:pt x="5066" y="162173"/>
                  </a:lnTo>
                  <a:lnTo>
                    <a:pt x="0" y="1643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InkAnnotation128"/>
            <p:cNvSpPr/>
            <p:nvPr/>
          </p:nvSpPr>
          <p:spPr>
            <a:xfrm>
              <a:off x="5450681" y="4914900"/>
              <a:ext cx="300038" cy="49920"/>
            </a:xfrm>
            <a:custGeom>
              <a:avLst/>
              <a:gdLst/>
              <a:ahLst/>
              <a:cxnLst/>
              <a:rect l="0" t="0" r="0" b="0"/>
              <a:pathLst>
                <a:path w="300038" h="49920">
                  <a:moveTo>
                    <a:pt x="0" y="42862"/>
                  </a:moveTo>
                  <a:lnTo>
                    <a:pt x="0" y="49013"/>
                  </a:lnTo>
                  <a:lnTo>
                    <a:pt x="794" y="49344"/>
                  </a:lnTo>
                  <a:lnTo>
                    <a:pt x="9943" y="49919"/>
                  </a:lnTo>
                  <a:lnTo>
                    <a:pt x="12185" y="49154"/>
                  </a:lnTo>
                  <a:lnTo>
                    <a:pt x="14473" y="47850"/>
                  </a:lnTo>
                  <a:lnTo>
                    <a:pt x="16793" y="46187"/>
                  </a:lnTo>
                  <a:lnTo>
                    <a:pt x="19926" y="45079"/>
                  </a:lnTo>
                  <a:lnTo>
                    <a:pt x="27642" y="43847"/>
                  </a:lnTo>
                  <a:lnTo>
                    <a:pt x="34245" y="43300"/>
                  </a:lnTo>
                  <a:lnTo>
                    <a:pt x="40621" y="43057"/>
                  </a:lnTo>
                  <a:lnTo>
                    <a:pt x="48746" y="42948"/>
                  </a:lnTo>
                  <a:lnTo>
                    <a:pt x="53928" y="42126"/>
                  </a:lnTo>
                  <a:lnTo>
                    <a:pt x="59764" y="40784"/>
                  </a:lnTo>
                  <a:lnTo>
                    <a:pt x="66036" y="39095"/>
                  </a:lnTo>
                  <a:lnTo>
                    <a:pt x="71806" y="37970"/>
                  </a:lnTo>
                  <a:lnTo>
                    <a:pt x="77239" y="37219"/>
                  </a:lnTo>
                  <a:lnTo>
                    <a:pt x="82449" y="36719"/>
                  </a:lnTo>
                  <a:lnTo>
                    <a:pt x="88304" y="35592"/>
                  </a:lnTo>
                  <a:lnTo>
                    <a:pt x="94588" y="34046"/>
                  </a:lnTo>
                  <a:lnTo>
                    <a:pt x="101159" y="32222"/>
                  </a:lnTo>
                  <a:lnTo>
                    <a:pt x="107126" y="31007"/>
                  </a:lnTo>
                  <a:lnTo>
                    <a:pt x="112693" y="30195"/>
                  </a:lnTo>
                  <a:lnTo>
                    <a:pt x="117990" y="29655"/>
                  </a:lnTo>
                  <a:lnTo>
                    <a:pt x="123904" y="28501"/>
                  </a:lnTo>
                  <a:lnTo>
                    <a:pt x="130228" y="26938"/>
                  </a:lnTo>
                  <a:lnTo>
                    <a:pt x="136825" y="25103"/>
                  </a:lnTo>
                  <a:lnTo>
                    <a:pt x="143604" y="23878"/>
                  </a:lnTo>
                  <a:lnTo>
                    <a:pt x="150505" y="23062"/>
                  </a:lnTo>
                  <a:lnTo>
                    <a:pt x="157487" y="22518"/>
                  </a:lnTo>
                  <a:lnTo>
                    <a:pt x="163728" y="21362"/>
                  </a:lnTo>
                  <a:lnTo>
                    <a:pt x="169478" y="19797"/>
                  </a:lnTo>
                  <a:lnTo>
                    <a:pt x="174897" y="17961"/>
                  </a:lnTo>
                  <a:lnTo>
                    <a:pt x="180892" y="16736"/>
                  </a:lnTo>
                  <a:lnTo>
                    <a:pt x="187270" y="15920"/>
                  </a:lnTo>
                  <a:lnTo>
                    <a:pt x="193903" y="15376"/>
                  </a:lnTo>
                  <a:lnTo>
                    <a:pt x="199912" y="15013"/>
                  </a:lnTo>
                  <a:lnTo>
                    <a:pt x="210823" y="14609"/>
                  </a:lnTo>
                  <a:lnTo>
                    <a:pt x="215955" y="13708"/>
                  </a:lnTo>
                  <a:lnTo>
                    <a:pt x="220963" y="12314"/>
                  </a:lnTo>
                  <a:lnTo>
                    <a:pt x="225891" y="10591"/>
                  </a:lnTo>
                  <a:lnTo>
                    <a:pt x="231555" y="9441"/>
                  </a:lnTo>
                  <a:lnTo>
                    <a:pt x="237714" y="8676"/>
                  </a:lnTo>
                  <a:lnTo>
                    <a:pt x="249319" y="7825"/>
                  </a:lnTo>
                  <a:lnTo>
                    <a:pt x="257124" y="7446"/>
                  </a:lnTo>
                  <a:lnTo>
                    <a:pt x="265354" y="7278"/>
                  </a:lnTo>
                  <a:lnTo>
                    <a:pt x="269772" y="7233"/>
                  </a:lnTo>
                  <a:lnTo>
                    <a:pt x="273510" y="6410"/>
                  </a:lnTo>
                  <a:lnTo>
                    <a:pt x="276796" y="5067"/>
                  </a:lnTo>
                  <a:lnTo>
                    <a:pt x="279780" y="3378"/>
                  </a:lnTo>
                  <a:lnTo>
                    <a:pt x="282564" y="2252"/>
                  </a:lnTo>
                  <a:lnTo>
                    <a:pt x="287773" y="1001"/>
                  </a:lnTo>
                  <a:lnTo>
                    <a:pt x="296791" y="197"/>
                  </a:lnTo>
                  <a:lnTo>
                    <a:pt x="3000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InkAnnotation129"/>
            <p:cNvSpPr/>
            <p:nvPr/>
          </p:nvSpPr>
          <p:spPr>
            <a:xfrm>
              <a:off x="5465689" y="5007795"/>
              <a:ext cx="192162" cy="157129"/>
            </a:xfrm>
            <a:custGeom>
              <a:avLst/>
              <a:gdLst/>
              <a:ahLst/>
              <a:cxnLst/>
              <a:rect l="0" t="0" r="0" b="0"/>
              <a:pathLst>
                <a:path w="192162" h="157129">
                  <a:moveTo>
                    <a:pt x="34998" y="14261"/>
                  </a:moveTo>
                  <a:lnTo>
                    <a:pt x="38791" y="10468"/>
                  </a:lnTo>
                  <a:lnTo>
                    <a:pt x="40701" y="9351"/>
                  </a:lnTo>
                  <a:lnTo>
                    <a:pt x="44942" y="8110"/>
                  </a:lnTo>
                  <a:lnTo>
                    <a:pt x="49472" y="7558"/>
                  </a:lnTo>
                  <a:lnTo>
                    <a:pt x="51791" y="7411"/>
                  </a:lnTo>
                  <a:lnTo>
                    <a:pt x="54131" y="6520"/>
                  </a:lnTo>
                  <a:lnTo>
                    <a:pt x="58848" y="3412"/>
                  </a:lnTo>
                  <a:lnTo>
                    <a:pt x="63589" y="1501"/>
                  </a:lnTo>
                  <a:lnTo>
                    <a:pt x="68342" y="653"/>
                  </a:lnTo>
                  <a:lnTo>
                    <a:pt x="73101" y="275"/>
                  </a:lnTo>
                  <a:lnTo>
                    <a:pt x="79979" y="107"/>
                  </a:lnTo>
                  <a:lnTo>
                    <a:pt x="93536" y="0"/>
                  </a:lnTo>
                  <a:lnTo>
                    <a:pt x="96249" y="785"/>
                  </a:lnTo>
                  <a:lnTo>
                    <a:pt x="101379" y="3773"/>
                  </a:lnTo>
                  <a:lnTo>
                    <a:pt x="106305" y="5631"/>
                  </a:lnTo>
                  <a:lnTo>
                    <a:pt x="108730" y="6126"/>
                  </a:lnTo>
                  <a:lnTo>
                    <a:pt x="113541" y="8794"/>
                  </a:lnTo>
                  <a:lnTo>
                    <a:pt x="118324" y="12624"/>
                  </a:lnTo>
                  <a:lnTo>
                    <a:pt x="123097" y="16973"/>
                  </a:lnTo>
                  <a:lnTo>
                    <a:pt x="130246" y="23884"/>
                  </a:lnTo>
                  <a:lnTo>
                    <a:pt x="137392" y="30959"/>
                  </a:lnTo>
                  <a:lnTo>
                    <a:pt x="138979" y="34124"/>
                  </a:lnTo>
                  <a:lnTo>
                    <a:pt x="140037" y="37821"/>
                  </a:lnTo>
                  <a:lnTo>
                    <a:pt x="140743" y="41874"/>
                  </a:lnTo>
                  <a:lnTo>
                    <a:pt x="141214" y="45370"/>
                  </a:lnTo>
                  <a:lnTo>
                    <a:pt x="141528" y="48494"/>
                  </a:lnTo>
                  <a:lnTo>
                    <a:pt x="141736" y="51371"/>
                  </a:lnTo>
                  <a:lnTo>
                    <a:pt x="141875" y="54082"/>
                  </a:lnTo>
                  <a:lnTo>
                    <a:pt x="142031" y="59211"/>
                  </a:lnTo>
                  <a:lnTo>
                    <a:pt x="141278" y="62483"/>
                  </a:lnTo>
                  <a:lnTo>
                    <a:pt x="139983" y="66253"/>
                  </a:lnTo>
                  <a:lnTo>
                    <a:pt x="138325" y="70354"/>
                  </a:lnTo>
                  <a:lnTo>
                    <a:pt x="137221" y="73881"/>
                  </a:lnTo>
                  <a:lnTo>
                    <a:pt x="136484" y="77026"/>
                  </a:lnTo>
                  <a:lnTo>
                    <a:pt x="135993" y="79917"/>
                  </a:lnTo>
                  <a:lnTo>
                    <a:pt x="134871" y="83431"/>
                  </a:lnTo>
                  <a:lnTo>
                    <a:pt x="133330" y="87362"/>
                  </a:lnTo>
                  <a:lnTo>
                    <a:pt x="131510" y="91570"/>
                  </a:lnTo>
                  <a:lnTo>
                    <a:pt x="129502" y="95169"/>
                  </a:lnTo>
                  <a:lnTo>
                    <a:pt x="127369" y="98362"/>
                  </a:lnTo>
                  <a:lnTo>
                    <a:pt x="125154" y="101285"/>
                  </a:lnTo>
                  <a:lnTo>
                    <a:pt x="122883" y="104820"/>
                  </a:lnTo>
                  <a:lnTo>
                    <a:pt x="120575" y="108765"/>
                  </a:lnTo>
                  <a:lnTo>
                    <a:pt x="118244" y="112982"/>
                  </a:lnTo>
                  <a:lnTo>
                    <a:pt x="116690" y="116587"/>
                  </a:lnTo>
                  <a:lnTo>
                    <a:pt x="115652" y="119785"/>
                  </a:lnTo>
                  <a:lnTo>
                    <a:pt x="114962" y="122710"/>
                  </a:lnTo>
                  <a:lnTo>
                    <a:pt x="113707" y="125454"/>
                  </a:lnTo>
                  <a:lnTo>
                    <a:pt x="112077" y="128077"/>
                  </a:lnTo>
                  <a:lnTo>
                    <a:pt x="110197" y="130619"/>
                  </a:lnTo>
                  <a:lnTo>
                    <a:pt x="108149" y="133108"/>
                  </a:lnTo>
                  <a:lnTo>
                    <a:pt x="103758" y="137990"/>
                  </a:lnTo>
                  <a:lnTo>
                    <a:pt x="100681" y="140403"/>
                  </a:lnTo>
                  <a:lnTo>
                    <a:pt x="97043" y="142806"/>
                  </a:lnTo>
                  <a:lnTo>
                    <a:pt x="93031" y="145201"/>
                  </a:lnTo>
                  <a:lnTo>
                    <a:pt x="89561" y="146798"/>
                  </a:lnTo>
                  <a:lnTo>
                    <a:pt x="83590" y="148572"/>
                  </a:lnTo>
                  <a:lnTo>
                    <a:pt x="80093" y="149046"/>
                  </a:lnTo>
                  <a:lnTo>
                    <a:pt x="76173" y="149361"/>
                  </a:lnTo>
                  <a:lnTo>
                    <a:pt x="71974" y="149571"/>
                  </a:lnTo>
                  <a:lnTo>
                    <a:pt x="67586" y="150505"/>
                  </a:lnTo>
                  <a:lnTo>
                    <a:pt x="63073" y="151921"/>
                  </a:lnTo>
                  <a:lnTo>
                    <a:pt x="58478" y="153660"/>
                  </a:lnTo>
                  <a:lnTo>
                    <a:pt x="54620" y="154818"/>
                  </a:lnTo>
                  <a:lnTo>
                    <a:pt x="51254" y="155590"/>
                  </a:lnTo>
                  <a:lnTo>
                    <a:pt x="48217" y="156106"/>
                  </a:lnTo>
                  <a:lnTo>
                    <a:pt x="44604" y="156449"/>
                  </a:lnTo>
                  <a:lnTo>
                    <a:pt x="40609" y="156678"/>
                  </a:lnTo>
                  <a:lnTo>
                    <a:pt x="32730" y="156932"/>
                  </a:lnTo>
                  <a:lnTo>
                    <a:pt x="21203" y="157095"/>
                  </a:lnTo>
                  <a:lnTo>
                    <a:pt x="7490" y="157128"/>
                  </a:lnTo>
                  <a:lnTo>
                    <a:pt x="4753" y="156336"/>
                  </a:lnTo>
                  <a:lnTo>
                    <a:pt x="2929" y="155015"/>
                  </a:lnTo>
                  <a:lnTo>
                    <a:pt x="0" y="150984"/>
                  </a:lnTo>
                  <a:lnTo>
                    <a:pt x="554" y="149859"/>
                  </a:lnTo>
                  <a:lnTo>
                    <a:pt x="4331" y="145278"/>
                  </a:lnTo>
                  <a:lnTo>
                    <a:pt x="8126" y="141212"/>
                  </a:lnTo>
                  <a:lnTo>
                    <a:pt x="9940" y="139376"/>
                  </a:lnTo>
                  <a:lnTo>
                    <a:pt x="12737" y="137358"/>
                  </a:lnTo>
                  <a:lnTo>
                    <a:pt x="16189" y="135220"/>
                  </a:lnTo>
                  <a:lnTo>
                    <a:pt x="20077" y="132999"/>
                  </a:lnTo>
                  <a:lnTo>
                    <a:pt x="23463" y="130726"/>
                  </a:lnTo>
                  <a:lnTo>
                    <a:pt x="29343" y="126083"/>
                  </a:lnTo>
                  <a:lnTo>
                    <a:pt x="32814" y="123734"/>
                  </a:lnTo>
                  <a:lnTo>
                    <a:pt x="36718" y="121374"/>
                  </a:lnTo>
                  <a:lnTo>
                    <a:pt x="40907" y="119007"/>
                  </a:lnTo>
                  <a:lnTo>
                    <a:pt x="49795" y="114260"/>
                  </a:lnTo>
                  <a:lnTo>
                    <a:pt x="54388" y="111884"/>
                  </a:lnTo>
                  <a:lnTo>
                    <a:pt x="59037" y="110298"/>
                  </a:lnTo>
                  <a:lnTo>
                    <a:pt x="63724" y="109242"/>
                  </a:lnTo>
                  <a:lnTo>
                    <a:pt x="68437" y="108538"/>
                  </a:lnTo>
                  <a:lnTo>
                    <a:pt x="73165" y="107275"/>
                  </a:lnTo>
                  <a:lnTo>
                    <a:pt x="77906" y="105639"/>
                  </a:lnTo>
                  <a:lnTo>
                    <a:pt x="82653" y="103755"/>
                  </a:lnTo>
                  <a:lnTo>
                    <a:pt x="87405" y="102498"/>
                  </a:lnTo>
                  <a:lnTo>
                    <a:pt x="92162" y="101660"/>
                  </a:lnTo>
                  <a:lnTo>
                    <a:pt x="96920" y="101102"/>
                  </a:lnTo>
                  <a:lnTo>
                    <a:pt x="100885" y="100730"/>
                  </a:lnTo>
                  <a:lnTo>
                    <a:pt x="104323" y="100481"/>
                  </a:lnTo>
                  <a:lnTo>
                    <a:pt x="107409" y="100316"/>
                  </a:lnTo>
                  <a:lnTo>
                    <a:pt x="115070" y="100133"/>
                  </a:lnTo>
                  <a:lnTo>
                    <a:pt x="132923" y="100015"/>
                  </a:lnTo>
                  <a:lnTo>
                    <a:pt x="136794" y="100799"/>
                  </a:lnTo>
                  <a:lnTo>
                    <a:pt x="140168" y="102115"/>
                  </a:lnTo>
                  <a:lnTo>
                    <a:pt x="146034" y="104901"/>
                  </a:lnTo>
                  <a:lnTo>
                    <a:pt x="151287" y="106139"/>
                  </a:lnTo>
                  <a:lnTo>
                    <a:pt x="156267" y="108805"/>
                  </a:lnTo>
                  <a:lnTo>
                    <a:pt x="161126" y="112637"/>
                  </a:lnTo>
                  <a:lnTo>
                    <a:pt x="165933" y="116985"/>
                  </a:lnTo>
                  <a:lnTo>
                    <a:pt x="170714" y="121564"/>
                  </a:lnTo>
                  <a:lnTo>
                    <a:pt x="173100" y="123896"/>
                  </a:lnTo>
                  <a:lnTo>
                    <a:pt x="174692" y="126245"/>
                  </a:lnTo>
                  <a:lnTo>
                    <a:pt x="176459" y="130971"/>
                  </a:lnTo>
                  <a:lnTo>
                    <a:pt x="177724" y="132549"/>
                  </a:lnTo>
                  <a:lnTo>
                    <a:pt x="179361" y="133600"/>
                  </a:lnTo>
                  <a:lnTo>
                    <a:pt x="181246" y="134301"/>
                  </a:lnTo>
                  <a:lnTo>
                    <a:pt x="185459" y="137197"/>
                  </a:lnTo>
                  <a:lnTo>
                    <a:pt x="192161" y="1428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InkAnnotation130"/>
            <p:cNvSpPr/>
            <p:nvPr/>
          </p:nvSpPr>
          <p:spPr>
            <a:xfrm>
              <a:off x="7715250" y="3850481"/>
              <a:ext cx="150019" cy="14288"/>
            </a:xfrm>
            <a:custGeom>
              <a:avLst/>
              <a:gdLst/>
              <a:ahLst/>
              <a:cxnLst/>
              <a:rect l="0" t="0" r="0" b="0"/>
              <a:pathLst>
                <a:path w="150019" h="14288">
                  <a:moveTo>
                    <a:pt x="0" y="0"/>
                  </a:moveTo>
                  <a:lnTo>
                    <a:pt x="3792" y="0"/>
                  </a:lnTo>
                  <a:lnTo>
                    <a:pt x="5702" y="794"/>
                  </a:lnTo>
                  <a:lnTo>
                    <a:pt x="7770" y="2116"/>
                  </a:lnTo>
                  <a:lnTo>
                    <a:pt x="12999" y="6151"/>
                  </a:lnTo>
                  <a:lnTo>
                    <a:pt x="15016" y="6482"/>
                  </a:lnTo>
                  <a:lnTo>
                    <a:pt x="17948" y="6702"/>
                  </a:lnTo>
                  <a:lnTo>
                    <a:pt x="24645" y="6947"/>
                  </a:lnTo>
                  <a:lnTo>
                    <a:pt x="32879" y="7085"/>
                  </a:lnTo>
                  <a:lnTo>
                    <a:pt x="77523" y="7143"/>
                  </a:lnTo>
                  <a:lnTo>
                    <a:pt x="81843" y="7937"/>
                  </a:lnTo>
                  <a:lnTo>
                    <a:pt x="86313" y="9260"/>
                  </a:lnTo>
                  <a:lnTo>
                    <a:pt x="90878" y="10936"/>
                  </a:lnTo>
                  <a:lnTo>
                    <a:pt x="94717" y="12053"/>
                  </a:lnTo>
                  <a:lnTo>
                    <a:pt x="98070" y="12798"/>
                  </a:lnTo>
                  <a:lnTo>
                    <a:pt x="101098" y="13294"/>
                  </a:lnTo>
                  <a:lnTo>
                    <a:pt x="103910" y="13626"/>
                  </a:lnTo>
                  <a:lnTo>
                    <a:pt x="106580" y="13846"/>
                  </a:lnTo>
                  <a:lnTo>
                    <a:pt x="109153" y="13993"/>
                  </a:lnTo>
                  <a:lnTo>
                    <a:pt x="114130" y="14156"/>
                  </a:lnTo>
                  <a:lnTo>
                    <a:pt x="123790" y="14262"/>
                  </a:lnTo>
                  <a:lnTo>
                    <a:pt x="150018" y="1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InkAnnotation131"/>
            <p:cNvSpPr/>
            <p:nvPr/>
          </p:nvSpPr>
          <p:spPr>
            <a:xfrm>
              <a:off x="7965281" y="3771900"/>
              <a:ext cx="14288" cy="214313"/>
            </a:xfrm>
            <a:custGeom>
              <a:avLst/>
              <a:gdLst/>
              <a:ahLst/>
              <a:cxnLst/>
              <a:rect l="0" t="0" r="0" b="0"/>
              <a:pathLst>
                <a:path w="14288" h="214313">
                  <a:moveTo>
                    <a:pt x="7144" y="0"/>
                  </a:moveTo>
                  <a:lnTo>
                    <a:pt x="7144" y="3792"/>
                  </a:lnTo>
                  <a:lnTo>
                    <a:pt x="7936" y="5703"/>
                  </a:lnTo>
                  <a:lnTo>
                    <a:pt x="9260" y="7770"/>
                  </a:lnTo>
                  <a:lnTo>
                    <a:pt x="10936" y="9942"/>
                  </a:lnTo>
                  <a:lnTo>
                    <a:pt x="12053" y="12185"/>
                  </a:lnTo>
                  <a:lnTo>
                    <a:pt x="12797" y="14473"/>
                  </a:lnTo>
                  <a:lnTo>
                    <a:pt x="13294" y="16792"/>
                  </a:lnTo>
                  <a:lnTo>
                    <a:pt x="13625" y="19132"/>
                  </a:lnTo>
                  <a:lnTo>
                    <a:pt x="13993" y="23849"/>
                  </a:lnTo>
                  <a:lnTo>
                    <a:pt x="14157" y="30707"/>
                  </a:lnTo>
                  <a:lnTo>
                    <a:pt x="14287" y="114721"/>
                  </a:lnTo>
                  <a:lnTo>
                    <a:pt x="13494" y="120930"/>
                  </a:lnTo>
                  <a:lnTo>
                    <a:pt x="12171" y="126657"/>
                  </a:lnTo>
                  <a:lnTo>
                    <a:pt x="10494" y="132064"/>
                  </a:lnTo>
                  <a:lnTo>
                    <a:pt x="9378" y="138048"/>
                  </a:lnTo>
                  <a:lnTo>
                    <a:pt x="8633" y="144420"/>
                  </a:lnTo>
                  <a:lnTo>
                    <a:pt x="8136" y="151048"/>
                  </a:lnTo>
                  <a:lnTo>
                    <a:pt x="7012" y="157055"/>
                  </a:lnTo>
                  <a:lnTo>
                    <a:pt x="5468" y="162647"/>
                  </a:lnTo>
                  <a:lnTo>
                    <a:pt x="3646" y="167963"/>
                  </a:lnTo>
                  <a:lnTo>
                    <a:pt x="2430" y="173094"/>
                  </a:lnTo>
                  <a:lnTo>
                    <a:pt x="1621" y="178102"/>
                  </a:lnTo>
                  <a:lnTo>
                    <a:pt x="1080" y="183028"/>
                  </a:lnTo>
                  <a:lnTo>
                    <a:pt x="721" y="187900"/>
                  </a:lnTo>
                  <a:lnTo>
                    <a:pt x="480" y="192735"/>
                  </a:lnTo>
                  <a:lnTo>
                    <a:pt x="142" y="205008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InkAnnotation132"/>
            <p:cNvSpPr/>
            <p:nvPr/>
          </p:nvSpPr>
          <p:spPr>
            <a:xfrm>
              <a:off x="8201025" y="3843337"/>
              <a:ext cx="135732" cy="1"/>
            </a:xfrm>
            <a:custGeom>
              <a:avLst/>
              <a:gdLst/>
              <a:ahLst/>
              <a:cxnLst/>
              <a:rect l="0" t="0" r="0" b="0"/>
              <a:pathLst>
                <a:path w="135732" h="1">
                  <a:moveTo>
                    <a:pt x="0" y="0"/>
                  </a:moveTo>
                  <a:lnTo>
                    <a:pt x="4116" y="0"/>
                  </a:lnTo>
                  <a:lnTo>
                    <a:pt x="61" y="0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InkAnnotation133"/>
            <p:cNvSpPr/>
            <p:nvPr/>
          </p:nvSpPr>
          <p:spPr>
            <a:xfrm>
              <a:off x="8465343" y="3721893"/>
              <a:ext cx="14289" cy="200026"/>
            </a:xfrm>
            <a:custGeom>
              <a:avLst/>
              <a:gdLst/>
              <a:ahLst/>
              <a:cxnLst/>
              <a:rect l="0" t="0" r="0" b="0"/>
              <a:pathLst>
                <a:path w="14289" h="200026">
                  <a:moveTo>
                    <a:pt x="0" y="0"/>
                  </a:moveTo>
                  <a:lnTo>
                    <a:pt x="0" y="9943"/>
                  </a:lnTo>
                  <a:lnTo>
                    <a:pt x="793" y="12186"/>
                  </a:lnTo>
                  <a:lnTo>
                    <a:pt x="2116" y="14474"/>
                  </a:lnTo>
                  <a:lnTo>
                    <a:pt x="3793" y="16793"/>
                  </a:lnTo>
                  <a:lnTo>
                    <a:pt x="5703" y="27070"/>
                  </a:lnTo>
                  <a:lnTo>
                    <a:pt x="7770" y="42653"/>
                  </a:lnTo>
                  <a:lnTo>
                    <a:pt x="11391" y="76107"/>
                  </a:lnTo>
                  <a:lnTo>
                    <a:pt x="12358" y="87251"/>
                  </a:lnTo>
                  <a:lnTo>
                    <a:pt x="13000" y="96268"/>
                  </a:lnTo>
                  <a:lnTo>
                    <a:pt x="13430" y="104659"/>
                  </a:lnTo>
                  <a:lnTo>
                    <a:pt x="13906" y="120334"/>
                  </a:lnTo>
                  <a:lnTo>
                    <a:pt x="14255" y="150474"/>
                  </a:lnTo>
                  <a:lnTo>
                    <a:pt x="14288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InkAnnotation134"/>
            <p:cNvSpPr/>
            <p:nvPr/>
          </p:nvSpPr>
          <p:spPr>
            <a:xfrm>
              <a:off x="7422356" y="4100929"/>
              <a:ext cx="257176" cy="269613"/>
            </a:xfrm>
            <a:custGeom>
              <a:avLst/>
              <a:gdLst/>
              <a:ahLst/>
              <a:cxnLst/>
              <a:rect l="0" t="0" r="0" b="0"/>
              <a:pathLst>
                <a:path w="257176" h="269613">
                  <a:moveTo>
                    <a:pt x="0" y="42446"/>
                  </a:moveTo>
                  <a:lnTo>
                    <a:pt x="3793" y="42446"/>
                  </a:lnTo>
                  <a:lnTo>
                    <a:pt x="4909" y="41652"/>
                  </a:lnTo>
                  <a:lnTo>
                    <a:pt x="5654" y="40329"/>
                  </a:lnTo>
                  <a:lnTo>
                    <a:pt x="6151" y="38654"/>
                  </a:lnTo>
                  <a:lnTo>
                    <a:pt x="7274" y="37536"/>
                  </a:lnTo>
                  <a:lnTo>
                    <a:pt x="8819" y="36791"/>
                  </a:lnTo>
                  <a:lnTo>
                    <a:pt x="10642" y="36295"/>
                  </a:lnTo>
                  <a:lnTo>
                    <a:pt x="14785" y="33627"/>
                  </a:lnTo>
                  <a:lnTo>
                    <a:pt x="21578" y="27662"/>
                  </a:lnTo>
                  <a:lnTo>
                    <a:pt x="27052" y="23175"/>
                  </a:lnTo>
                  <a:lnTo>
                    <a:pt x="34777" y="18535"/>
                  </a:lnTo>
                  <a:lnTo>
                    <a:pt x="41386" y="13827"/>
                  </a:lnTo>
                  <a:lnTo>
                    <a:pt x="44260" y="11460"/>
                  </a:lnTo>
                  <a:lnTo>
                    <a:pt x="48556" y="9089"/>
                  </a:lnTo>
                  <a:lnTo>
                    <a:pt x="53802" y="6714"/>
                  </a:lnTo>
                  <a:lnTo>
                    <a:pt x="59680" y="4337"/>
                  </a:lnTo>
                  <a:lnTo>
                    <a:pt x="64393" y="2753"/>
                  </a:lnTo>
                  <a:lnTo>
                    <a:pt x="71747" y="992"/>
                  </a:lnTo>
                  <a:lnTo>
                    <a:pt x="76407" y="522"/>
                  </a:lnTo>
                  <a:lnTo>
                    <a:pt x="81893" y="209"/>
                  </a:lnTo>
                  <a:lnTo>
                    <a:pt x="87932" y="0"/>
                  </a:lnTo>
                  <a:lnTo>
                    <a:pt x="93548" y="655"/>
                  </a:lnTo>
                  <a:lnTo>
                    <a:pt x="98877" y="1885"/>
                  </a:lnTo>
                  <a:lnTo>
                    <a:pt x="104017" y="3499"/>
                  </a:lnTo>
                  <a:lnTo>
                    <a:pt x="109033" y="4575"/>
                  </a:lnTo>
                  <a:lnTo>
                    <a:pt x="113963" y="5292"/>
                  </a:lnTo>
                  <a:lnTo>
                    <a:pt x="118837" y="5771"/>
                  </a:lnTo>
                  <a:lnTo>
                    <a:pt x="124469" y="6883"/>
                  </a:lnTo>
                  <a:lnTo>
                    <a:pt x="130604" y="8419"/>
                  </a:lnTo>
                  <a:lnTo>
                    <a:pt x="137075" y="10236"/>
                  </a:lnTo>
                  <a:lnTo>
                    <a:pt x="142184" y="13035"/>
                  </a:lnTo>
                  <a:lnTo>
                    <a:pt x="149975" y="20379"/>
                  </a:lnTo>
                  <a:lnTo>
                    <a:pt x="153959" y="23766"/>
                  </a:lnTo>
                  <a:lnTo>
                    <a:pt x="158202" y="26817"/>
                  </a:lnTo>
                  <a:lnTo>
                    <a:pt x="162618" y="29645"/>
                  </a:lnTo>
                  <a:lnTo>
                    <a:pt x="166355" y="33912"/>
                  </a:lnTo>
                  <a:lnTo>
                    <a:pt x="169641" y="39138"/>
                  </a:lnTo>
                  <a:lnTo>
                    <a:pt x="180617" y="60842"/>
                  </a:lnTo>
                  <a:lnTo>
                    <a:pt x="182324" y="66616"/>
                  </a:lnTo>
                  <a:lnTo>
                    <a:pt x="183461" y="72847"/>
                  </a:lnTo>
                  <a:lnTo>
                    <a:pt x="184221" y="79382"/>
                  </a:lnTo>
                  <a:lnTo>
                    <a:pt x="185519" y="86120"/>
                  </a:lnTo>
                  <a:lnTo>
                    <a:pt x="187179" y="92993"/>
                  </a:lnTo>
                  <a:lnTo>
                    <a:pt x="189081" y="99956"/>
                  </a:lnTo>
                  <a:lnTo>
                    <a:pt x="190346" y="106980"/>
                  </a:lnTo>
                  <a:lnTo>
                    <a:pt x="191191" y="114043"/>
                  </a:lnTo>
                  <a:lnTo>
                    <a:pt x="191755" y="121134"/>
                  </a:lnTo>
                  <a:lnTo>
                    <a:pt x="191337" y="128242"/>
                  </a:lnTo>
                  <a:lnTo>
                    <a:pt x="190263" y="135362"/>
                  </a:lnTo>
                  <a:lnTo>
                    <a:pt x="188756" y="142490"/>
                  </a:lnTo>
                  <a:lnTo>
                    <a:pt x="187749" y="149623"/>
                  </a:lnTo>
                  <a:lnTo>
                    <a:pt x="187079" y="156760"/>
                  </a:lnTo>
                  <a:lnTo>
                    <a:pt x="186631" y="163899"/>
                  </a:lnTo>
                  <a:lnTo>
                    <a:pt x="185540" y="170246"/>
                  </a:lnTo>
                  <a:lnTo>
                    <a:pt x="184019" y="176064"/>
                  </a:lnTo>
                  <a:lnTo>
                    <a:pt x="175873" y="200602"/>
                  </a:lnTo>
                  <a:lnTo>
                    <a:pt x="172811" y="206620"/>
                  </a:lnTo>
                  <a:lnTo>
                    <a:pt x="169182" y="212221"/>
                  </a:lnTo>
                  <a:lnTo>
                    <a:pt x="165176" y="217542"/>
                  </a:lnTo>
                  <a:lnTo>
                    <a:pt x="161711" y="222676"/>
                  </a:lnTo>
                  <a:lnTo>
                    <a:pt x="158607" y="227687"/>
                  </a:lnTo>
                  <a:lnTo>
                    <a:pt x="155744" y="232615"/>
                  </a:lnTo>
                  <a:lnTo>
                    <a:pt x="147486" y="239075"/>
                  </a:lnTo>
                  <a:lnTo>
                    <a:pt x="135629" y="246557"/>
                  </a:lnTo>
                  <a:lnTo>
                    <a:pt x="121376" y="254720"/>
                  </a:lnTo>
                  <a:lnTo>
                    <a:pt x="111080" y="260162"/>
                  </a:lnTo>
                  <a:lnTo>
                    <a:pt x="103421" y="263790"/>
                  </a:lnTo>
                  <a:lnTo>
                    <a:pt x="97524" y="266209"/>
                  </a:lnTo>
                  <a:lnTo>
                    <a:pt x="92796" y="267821"/>
                  </a:lnTo>
                  <a:lnTo>
                    <a:pt x="85428" y="269612"/>
                  </a:lnTo>
                  <a:lnTo>
                    <a:pt x="82351" y="269296"/>
                  </a:lnTo>
                  <a:lnTo>
                    <a:pt x="79507" y="268292"/>
                  </a:lnTo>
                  <a:lnTo>
                    <a:pt x="74230" y="265059"/>
                  </a:lnTo>
                  <a:lnTo>
                    <a:pt x="69238" y="260976"/>
                  </a:lnTo>
                  <a:lnTo>
                    <a:pt x="64375" y="254400"/>
                  </a:lnTo>
                  <a:lnTo>
                    <a:pt x="60361" y="246978"/>
                  </a:lnTo>
                  <a:lnTo>
                    <a:pt x="58578" y="241035"/>
                  </a:lnTo>
                  <a:lnTo>
                    <a:pt x="57785" y="233630"/>
                  </a:lnTo>
                  <a:lnTo>
                    <a:pt x="57431" y="225842"/>
                  </a:lnTo>
                  <a:lnTo>
                    <a:pt x="57274" y="219735"/>
                  </a:lnTo>
                  <a:lnTo>
                    <a:pt x="59322" y="212257"/>
                  </a:lnTo>
                  <a:lnTo>
                    <a:pt x="62084" y="204436"/>
                  </a:lnTo>
                  <a:lnTo>
                    <a:pt x="63312" y="198314"/>
                  </a:lnTo>
                  <a:lnTo>
                    <a:pt x="68091" y="190831"/>
                  </a:lnTo>
                  <a:lnTo>
                    <a:pt x="74712" y="183007"/>
                  </a:lnTo>
                  <a:lnTo>
                    <a:pt x="80302" y="176884"/>
                  </a:lnTo>
                  <a:lnTo>
                    <a:pt x="87911" y="168974"/>
                  </a:lnTo>
                  <a:lnTo>
                    <a:pt x="91150" y="167280"/>
                  </a:lnTo>
                  <a:lnTo>
                    <a:pt x="103296" y="164100"/>
                  </a:lnTo>
                  <a:lnTo>
                    <a:pt x="107758" y="162442"/>
                  </a:lnTo>
                  <a:lnTo>
                    <a:pt x="112319" y="160543"/>
                  </a:lnTo>
                  <a:lnTo>
                    <a:pt x="116948" y="159278"/>
                  </a:lnTo>
                  <a:lnTo>
                    <a:pt x="121623" y="158434"/>
                  </a:lnTo>
                  <a:lnTo>
                    <a:pt x="126325" y="157871"/>
                  </a:lnTo>
                  <a:lnTo>
                    <a:pt x="131048" y="158290"/>
                  </a:lnTo>
                  <a:lnTo>
                    <a:pt x="135784" y="159363"/>
                  </a:lnTo>
                  <a:lnTo>
                    <a:pt x="140528" y="160872"/>
                  </a:lnTo>
                  <a:lnTo>
                    <a:pt x="145279" y="161878"/>
                  </a:lnTo>
                  <a:lnTo>
                    <a:pt x="150035" y="162548"/>
                  </a:lnTo>
                  <a:lnTo>
                    <a:pt x="154791" y="162995"/>
                  </a:lnTo>
                  <a:lnTo>
                    <a:pt x="159550" y="164087"/>
                  </a:lnTo>
                  <a:lnTo>
                    <a:pt x="164311" y="165609"/>
                  </a:lnTo>
                  <a:lnTo>
                    <a:pt x="169072" y="167417"/>
                  </a:lnTo>
                  <a:lnTo>
                    <a:pt x="176477" y="171542"/>
                  </a:lnTo>
                  <a:lnTo>
                    <a:pt x="183209" y="176022"/>
                  </a:lnTo>
                  <a:lnTo>
                    <a:pt x="187228" y="178328"/>
                  </a:lnTo>
                  <a:lnTo>
                    <a:pt x="195130" y="183006"/>
                  </a:lnTo>
                  <a:lnTo>
                    <a:pt x="201290" y="187732"/>
                  </a:lnTo>
                  <a:lnTo>
                    <a:pt x="208789" y="192477"/>
                  </a:lnTo>
                  <a:lnTo>
                    <a:pt x="216619" y="197233"/>
                  </a:lnTo>
                  <a:lnTo>
                    <a:pt x="222747" y="201992"/>
                  </a:lnTo>
                  <a:lnTo>
                    <a:pt x="230658" y="209134"/>
                  </a:lnTo>
                  <a:lnTo>
                    <a:pt x="233146" y="210721"/>
                  </a:lnTo>
                  <a:lnTo>
                    <a:pt x="240442" y="213749"/>
                  </a:lnTo>
                  <a:lnTo>
                    <a:pt x="247631" y="218527"/>
                  </a:lnTo>
                  <a:lnTo>
                    <a:pt x="250019" y="219364"/>
                  </a:lnTo>
                  <a:lnTo>
                    <a:pt x="257175" y="2210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InkAnnotation135"/>
            <p:cNvSpPr/>
            <p:nvPr/>
          </p:nvSpPr>
          <p:spPr>
            <a:xfrm>
              <a:off x="7779543" y="4143375"/>
              <a:ext cx="107158" cy="164307"/>
            </a:xfrm>
            <a:custGeom>
              <a:avLst/>
              <a:gdLst/>
              <a:ahLst/>
              <a:cxnLst/>
              <a:rect l="0" t="0" r="0" b="0"/>
              <a:pathLst>
                <a:path w="107158" h="164307">
                  <a:moveTo>
                    <a:pt x="0" y="0"/>
                  </a:moveTo>
                  <a:lnTo>
                    <a:pt x="0" y="3792"/>
                  </a:lnTo>
                  <a:lnTo>
                    <a:pt x="793" y="4909"/>
                  </a:lnTo>
                  <a:lnTo>
                    <a:pt x="2116" y="5654"/>
                  </a:lnTo>
                  <a:lnTo>
                    <a:pt x="3793" y="6150"/>
                  </a:lnTo>
                  <a:lnTo>
                    <a:pt x="5703" y="8069"/>
                  </a:lnTo>
                  <a:lnTo>
                    <a:pt x="7770" y="10935"/>
                  </a:lnTo>
                  <a:lnTo>
                    <a:pt x="13000" y="19358"/>
                  </a:lnTo>
                  <a:lnTo>
                    <a:pt x="15016" y="21636"/>
                  </a:lnTo>
                  <a:lnTo>
                    <a:pt x="21490" y="28401"/>
                  </a:lnTo>
                  <a:lnTo>
                    <a:pt x="28615" y="37190"/>
                  </a:lnTo>
                  <a:lnTo>
                    <a:pt x="49230" y="63889"/>
                  </a:lnTo>
                  <a:lnTo>
                    <a:pt x="56632" y="75136"/>
                  </a:lnTo>
                  <a:lnTo>
                    <a:pt x="61569" y="84222"/>
                  </a:lnTo>
                  <a:lnTo>
                    <a:pt x="67845" y="98550"/>
                  </a:lnTo>
                  <a:lnTo>
                    <a:pt x="73280" y="110210"/>
                  </a:lnTo>
                  <a:lnTo>
                    <a:pt x="80803" y="125700"/>
                  </a:lnTo>
                  <a:lnTo>
                    <a:pt x="83237" y="129837"/>
                  </a:lnTo>
                  <a:lnTo>
                    <a:pt x="85654" y="133389"/>
                  </a:lnTo>
                  <a:lnTo>
                    <a:pt x="88060" y="136552"/>
                  </a:lnTo>
                  <a:lnTo>
                    <a:pt x="90456" y="139453"/>
                  </a:lnTo>
                  <a:lnTo>
                    <a:pt x="92848" y="142181"/>
                  </a:lnTo>
                  <a:lnTo>
                    <a:pt x="95236" y="144793"/>
                  </a:lnTo>
                  <a:lnTo>
                    <a:pt x="96829" y="147329"/>
                  </a:lnTo>
                  <a:lnTo>
                    <a:pt x="98597" y="152262"/>
                  </a:lnTo>
                  <a:lnTo>
                    <a:pt x="99862" y="153896"/>
                  </a:lnTo>
                  <a:lnTo>
                    <a:pt x="101501" y="154984"/>
                  </a:lnTo>
                  <a:lnTo>
                    <a:pt x="103385" y="155710"/>
                  </a:lnTo>
                  <a:lnTo>
                    <a:pt x="104643" y="156988"/>
                  </a:lnTo>
                  <a:lnTo>
                    <a:pt x="105480" y="158633"/>
                  </a:lnTo>
                  <a:lnTo>
                    <a:pt x="107157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InkAnnotation136"/>
            <p:cNvSpPr/>
            <p:nvPr/>
          </p:nvSpPr>
          <p:spPr>
            <a:xfrm>
              <a:off x="7779543" y="4121943"/>
              <a:ext cx="142876" cy="192883"/>
            </a:xfrm>
            <a:custGeom>
              <a:avLst/>
              <a:gdLst/>
              <a:ahLst/>
              <a:cxnLst/>
              <a:rect l="0" t="0" r="0" b="0"/>
              <a:pathLst>
                <a:path w="142876" h="192883">
                  <a:moveTo>
                    <a:pt x="142875" y="0"/>
                  </a:moveTo>
                  <a:lnTo>
                    <a:pt x="142875" y="6151"/>
                  </a:lnTo>
                  <a:lnTo>
                    <a:pt x="139082" y="10642"/>
                  </a:lnTo>
                  <a:lnTo>
                    <a:pt x="136724" y="13208"/>
                  </a:lnTo>
                  <a:lnTo>
                    <a:pt x="134056" y="18041"/>
                  </a:lnTo>
                  <a:lnTo>
                    <a:pt x="118965" y="47845"/>
                  </a:lnTo>
                  <a:lnTo>
                    <a:pt x="115822" y="52534"/>
                  </a:lnTo>
                  <a:lnTo>
                    <a:pt x="112140" y="57248"/>
                  </a:lnTo>
                  <a:lnTo>
                    <a:pt x="108097" y="61978"/>
                  </a:lnTo>
                  <a:lnTo>
                    <a:pt x="103815" y="67512"/>
                  </a:lnTo>
                  <a:lnTo>
                    <a:pt x="99373" y="73583"/>
                  </a:lnTo>
                  <a:lnTo>
                    <a:pt x="90202" y="86679"/>
                  </a:lnTo>
                  <a:lnTo>
                    <a:pt x="52376" y="142912"/>
                  </a:lnTo>
                  <a:lnTo>
                    <a:pt x="47618" y="149250"/>
                  </a:lnTo>
                  <a:lnTo>
                    <a:pt x="42858" y="155063"/>
                  </a:lnTo>
                  <a:lnTo>
                    <a:pt x="38096" y="160525"/>
                  </a:lnTo>
                  <a:lnTo>
                    <a:pt x="33335" y="164960"/>
                  </a:lnTo>
                  <a:lnTo>
                    <a:pt x="28574" y="168711"/>
                  </a:lnTo>
                  <a:lnTo>
                    <a:pt x="23813" y="172006"/>
                  </a:lnTo>
                  <a:lnTo>
                    <a:pt x="19843" y="174995"/>
                  </a:lnTo>
                  <a:lnTo>
                    <a:pt x="16404" y="177782"/>
                  </a:lnTo>
                  <a:lnTo>
                    <a:pt x="8974" y="184166"/>
                  </a:lnTo>
                  <a:lnTo>
                    <a:pt x="5840" y="187156"/>
                  </a:lnTo>
                  <a:lnTo>
                    <a:pt x="0" y="1928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InkAnnotation137"/>
            <p:cNvSpPr/>
            <p:nvPr/>
          </p:nvSpPr>
          <p:spPr>
            <a:xfrm>
              <a:off x="8001000" y="4164806"/>
              <a:ext cx="157163" cy="1"/>
            </a:xfrm>
            <a:custGeom>
              <a:avLst/>
              <a:gdLst/>
              <a:ahLst/>
              <a:cxnLst/>
              <a:rect l="0" t="0" r="0" b="0"/>
              <a:pathLst>
                <a:path w="157163" h="1">
                  <a:moveTo>
                    <a:pt x="0" y="0"/>
                  </a:move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InkAnnotation138"/>
            <p:cNvSpPr/>
            <p:nvPr/>
          </p:nvSpPr>
          <p:spPr>
            <a:xfrm>
              <a:off x="8065293" y="4229100"/>
              <a:ext cx="100014" cy="7144"/>
            </a:xfrm>
            <a:custGeom>
              <a:avLst/>
              <a:gdLst/>
              <a:ahLst/>
              <a:cxnLst/>
              <a:rect l="0" t="0" r="0" b="0"/>
              <a:pathLst>
                <a:path w="100014" h="7144">
                  <a:moveTo>
                    <a:pt x="0" y="7143"/>
                  </a:moveTo>
                  <a:lnTo>
                    <a:pt x="9944" y="7143"/>
                  </a:lnTo>
                  <a:lnTo>
                    <a:pt x="12186" y="6350"/>
                  </a:lnTo>
                  <a:lnTo>
                    <a:pt x="14474" y="5027"/>
                  </a:lnTo>
                  <a:lnTo>
                    <a:pt x="16793" y="3351"/>
                  </a:lnTo>
                  <a:lnTo>
                    <a:pt x="19927" y="2233"/>
                  </a:lnTo>
                  <a:lnTo>
                    <a:pt x="23603" y="1489"/>
                  </a:lnTo>
                  <a:lnTo>
                    <a:pt x="27643" y="992"/>
                  </a:lnTo>
                  <a:lnTo>
                    <a:pt x="37478" y="661"/>
                  </a:lnTo>
                  <a:lnTo>
                    <a:pt x="10001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InkAnnotation139"/>
            <p:cNvSpPr/>
            <p:nvPr/>
          </p:nvSpPr>
          <p:spPr>
            <a:xfrm>
              <a:off x="8343900" y="4157662"/>
              <a:ext cx="100013" cy="7145"/>
            </a:xfrm>
            <a:custGeom>
              <a:avLst/>
              <a:gdLst/>
              <a:ahLst/>
              <a:cxnLst/>
              <a:rect l="0" t="0" r="0" b="0"/>
              <a:pathLst>
                <a:path w="100013" h="7145">
                  <a:moveTo>
                    <a:pt x="0" y="0"/>
                  </a:moveTo>
                  <a:lnTo>
                    <a:pt x="16792" y="0"/>
                  </a:lnTo>
                  <a:lnTo>
                    <a:pt x="19132" y="794"/>
                  </a:lnTo>
                  <a:lnTo>
                    <a:pt x="21485" y="2117"/>
                  </a:lnTo>
                  <a:lnTo>
                    <a:pt x="23849" y="3793"/>
                  </a:lnTo>
                  <a:lnTo>
                    <a:pt x="26217" y="4909"/>
                  </a:lnTo>
                  <a:lnTo>
                    <a:pt x="28591" y="5654"/>
                  </a:lnTo>
                  <a:lnTo>
                    <a:pt x="30966" y="6151"/>
                  </a:lnTo>
                  <a:lnTo>
                    <a:pt x="33344" y="6482"/>
                  </a:lnTo>
                  <a:lnTo>
                    <a:pt x="35723" y="6702"/>
                  </a:lnTo>
                  <a:lnTo>
                    <a:pt x="38102" y="6850"/>
                  </a:lnTo>
                  <a:lnTo>
                    <a:pt x="42864" y="7013"/>
                  </a:lnTo>
                  <a:lnTo>
                    <a:pt x="52123" y="7105"/>
                  </a:lnTo>
                  <a:lnTo>
                    <a:pt x="100012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InkAnnotation140"/>
            <p:cNvSpPr/>
            <p:nvPr/>
          </p:nvSpPr>
          <p:spPr>
            <a:xfrm>
              <a:off x="8515350" y="4064801"/>
              <a:ext cx="21432" cy="221450"/>
            </a:xfrm>
            <a:custGeom>
              <a:avLst/>
              <a:gdLst/>
              <a:ahLst/>
              <a:cxnLst/>
              <a:rect l="0" t="0" r="0" b="0"/>
              <a:pathLst>
                <a:path w="21432" h="221450">
                  <a:moveTo>
                    <a:pt x="21431" y="7136"/>
                  </a:moveTo>
                  <a:lnTo>
                    <a:pt x="21431" y="3344"/>
                  </a:lnTo>
                  <a:lnTo>
                    <a:pt x="20638" y="2226"/>
                  </a:lnTo>
                  <a:lnTo>
                    <a:pt x="19315" y="1482"/>
                  </a:lnTo>
                  <a:lnTo>
                    <a:pt x="14345" y="10"/>
                  </a:lnTo>
                  <a:lnTo>
                    <a:pt x="14313" y="0"/>
                  </a:lnTo>
                  <a:lnTo>
                    <a:pt x="14287" y="147605"/>
                  </a:lnTo>
                  <a:lnTo>
                    <a:pt x="13494" y="152375"/>
                  </a:lnTo>
                  <a:lnTo>
                    <a:pt x="12171" y="157144"/>
                  </a:lnTo>
                  <a:lnTo>
                    <a:pt x="10494" y="161910"/>
                  </a:lnTo>
                  <a:lnTo>
                    <a:pt x="9378" y="166675"/>
                  </a:lnTo>
                  <a:lnTo>
                    <a:pt x="8632" y="171439"/>
                  </a:lnTo>
                  <a:lnTo>
                    <a:pt x="8136" y="176202"/>
                  </a:lnTo>
                  <a:lnTo>
                    <a:pt x="7804" y="180966"/>
                  </a:lnTo>
                  <a:lnTo>
                    <a:pt x="7585" y="185729"/>
                  </a:lnTo>
                  <a:lnTo>
                    <a:pt x="7273" y="197900"/>
                  </a:lnTo>
                  <a:lnTo>
                    <a:pt x="7230" y="200987"/>
                  </a:lnTo>
                  <a:lnTo>
                    <a:pt x="6408" y="203839"/>
                  </a:lnTo>
                  <a:lnTo>
                    <a:pt x="5065" y="206534"/>
                  </a:lnTo>
                  <a:lnTo>
                    <a:pt x="3377" y="209124"/>
                  </a:lnTo>
                  <a:lnTo>
                    <a:pt x="2251" y="211645"/>
                  </a:lnTo>
                  <a:lnTo>
                    <a:pt x="1500" y="214119"/>
                  </a:lnTo>
                  <a:lnTo>
                    <a:pt x="0" y="2214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InkAnnotation141"/>
            <p:cNvSpPr/>
            <p:nvPr/>
          </p:nvSpPr>
          <p:spPr>
            <a:xfrm>
              <a:off x="7500937" y="4579143"/>
              <a:ext cx="157164" cy="142876"/>
            </a:xfrm>
            <a:custGeom>
              <a:avLst/>
              <a:gdLst/>
              <a:ahLst/>
              <a:cxnLst/>
              <a:rect l="0" t="0" r="0" b="0"/>
              <a:pathLst>
                <a:path w="157164" h="142876">
                  <a:moveTo>
                    <a:pt x="0" y="0"/>
                  </a:moveTo>
                  <a:lnTo>
                    <a:pt x="0" y="6151"/>
                  </a:lnTo>
                  <a:lnTo>
                    <a:pt x="793" y="6482"/>
                  </a:lnTo>
                  <a:lnTo>
                    <a:pt x="3793" y="6850"/>
                  </a:lnTo>
                  <a:lnTo>
                    <a:pt x="6497" y="7742"/>
                  </a:lnTo>
                  <a:lnTo>
                    <a:pt x="9888" y="9130"/>
                  </a:lnTo>
                  <a:lnTo>
                    <a:pt x="13735" y="10850"/>
                  </a:lnTo>
                  <a:lnTo>
                    <a:pt x="17094" y="11995"/>
                  </a:lnTo>
                  <a:lnTo>
                    <a:pt x="20127" y="12759"/>
                  </a:lnTo>
                  <a:lnTo>
                    <a:pt x="22943" y="13268"/>
                  </a:lnTo>
                  <a:lnTo>
                    <a:pt x="25615" y="14402"/>
                  </a:lnTo>
                  <a:lnTo>
                    <a:pt x="28189" y="15952"/>
                  </a:lnTo>
                  <a:lnTo>
                    <a:pt x="30699" y="17778"/>
                  </a:lnTo>
                  <a:lnTo>
                    <a:pt x="32372" y="19790"/>
                  </a:lnTo>
                  <a:lnTo>
                    <a:pt x="33489" y="21924"/>
                  </a:lnTo>
                  <a:lnTo>
                    <a:pt x="34231" y="24141"/>
                  </a:lnTo>
                  <a:lnTo>
                    <a:pt x="35521" y="26413"/>
                  </a:lnTo>
                  <a:lnTo>
                    <a:pt x="37174" y="28721"/>
                  </a:lnTo>
                  <a:lnTo>
                    <a:pt x="39070" y="31054"/>
                  </a:lnTo>
                  <a:lnTo>
                    <a:pt x="41128" y="33403"/>
                  </a:lnTo>
                  <a:lnTo>
                    <a:pt x="43293" y="35762"/>
                  </a:lnTo>
                  <a:lnTo>
                    <a:pt x="47816" y="40500"/>
                  </a:lnTo>
                  <a:lnTo>
                    <a:pt x="52474" y="45253"/>
                  </a:lnTo>
                  <a:lnTo>
                    <a:pt x="55620" y="47631"/>
                  </a:lnTo>
                  <a:lnTo>
                    <a:pt x="59304" y="50010"/>
                  </a:lnTo>
                  <a:lnTo>
                    <a:pt x="63350" y="52390"/>
                  </a:lnTo>
                  <a:lnTo>
                    <a:pt x="66839" y="54771"/>
                  </a:lnTo>
                  <a:lnTo>
                    <a:pt x="69959" y="57151"/>
                  </a:lnTo>
                  <a:lnTo>
                    <a:pt x="72834" y="59532"/>
                  </a:lnTo>
                  <a:lnTo>
                    <a:pt x="75543" y="62707"/>
                  </a:lnTo>
                  <a:lnTo>
                    <a:pt x="78144" y="66411"/>
                  </a:lnTo>
                  <a:lnTo>
                    <a:pt x="80670" y="70467"/>
                  </a:lnTo>
                  <a:lnTo>
                    <a:pt x="83148" y="73966"/>
                  </a:lnTo>
                  <a:lnTo>
                    <a:pt x="85595" y="77092"/>
                  </a:lnTo>
                  <a:lnTo>
                    <a:pt x="88020" y="79970"/>
                  </a:lnTo>
                  <a:lnTo>
                    <a:pt x="91225" y="83476"/>
                  </a:lnTo>
                  <a:lnTo>
                    <a:pt x="99017" y="91605"/>
                  </a:lnTo>
                  <a:lnTo>
                    <a:pt x="101729" y="95201"/>
                  </a:lnTo>
                  <a:lnTo>
                    <a:pt x="103539" y="98392"/>
                  </a:lnTo>
                  <a:lnTo>
                    <a:pt x="104745" y="101314"/>
                  </a:lnTo>
                  <a:lnTo>
                    <a:pt x="107136" y="104055"/>
                  </a:lnTo>
                  <a:lnTo>
                    <a:pt x="110317" y="106676"/>
                  </a:lnTo>
                  <a:lnTo>
                    <a:pt x="114026" y="109218"/>
                  </a:lnTo>
                  <a:lnTo>
                    <a:pt x="117293" y="111706"/>
                  </a:lnTo>
                  <a:lnTo>
                    <a:pt x="120263" y="114158"/>
                  </a:lnTo>
                  <a:lnTo>
                    <a:pt x="123039" y="116587"/>
                  </a:lnTo>
                  <a:lnTo>
                    <a:pt x="124888" y="119000"/>
                  </a:lnTo>
                  <a:lnTo>
                    <a:pt x="126121" y="121402"/>
                  </a:lnTo>
                  <a:lnTo>
                    <a:pt x="126943" y="123797"/>
                  </a:lnTo>
                  <a:lnTo>
                    <a:pt x="128285" y="126188"/>
                  </a:lnTo>
                  <a:lnTo>
                    <a:pt x="129973" y="128575"/>
                  </a:lnTo>
                  <a:lnTo>
                    <a:pt x="131892" y="130961"/>
                  </a:lnTo>
                  <a:lnTo>
                    <a:pt x="133966" y="132551"/>
                  </a:lnTo>
                  <a:lnTo>
                    <a:pt x="136141" y="133611"/>
                  </a:lnTo>
                  <a:lnTo>
                    <a:pt x="138387" y="134318"/>
                  </a:lnTo>
                  <a:lnTo>
                    <a:pt x="142997" y="137220"/>
                  </a:lnTo>
                  <a:lnTo>
                    <a:pt x="145338" y="139105"/>
                  </a:lnTo>
                  <a:lnTo>
                    <a:pt x="147691" y="140361"/>
                  </a:lnTo>
                  <a:lnTo>
                    <a:pt x="152424" y="141758"/>
                  </a:lnTo>
                  <a:lnTo>
                    <a:pt x="157163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InkAnnotation142"/>
            <p:cNvSpPr/>
            <p:nvPr/>
          </p:nvSpPr>
          <p:spPr>
            <a:xfrm>
              <a:off x="7508081" y="4536281"/>
              <a:ext cx="150020" cy="221457"/>
            </a:xfrm>
            <a:custGeom>
              <a:avLst/>
              <a:gdLst/>
              <a:ahLst/>
              <a:cxnLst/>
              <a:rect l="0" t="0" r="0" b="0"/>
              <a:pathLst>
                <a:path w="150020" h="221457">
                  <a:moveTo>
                    <a:pt x="150019" y="0"/>
                  </a:moveTo>
                  <a:lnTo>
                    <a:pt x="146226" y="0"/>
                  </a:lnTo>
                  <a:lnTo>
                    <a:pt x="144315" y="794"/>
                  </a:lnTo>
                  <a:lnTo>
                    <a:pt x="140075" y="3793"/>
                  </a:lnTo>
                  <a:lnTo>
                    <a:pt x="135796" y="7275"/>
                  </a:lnTo>
                  <a:lnTo>
                    <a:pt x="132320" y="10641"/>
                  </a:lnTo>
                  <a:lnTo>
                    <a:pt x="131075" y="13444"/>
                  </a:lnTo>
                  <a:lnTo>
                    <a:pt x="130245" y="16900"/>
                  </a:lnTo>
                  <a:lnTo>
                    <a:pt x="129693" y="20792"/>
                  </a:lnTo>
                  <a:lnTo>
                    <a:pt x="126962" y="27232"/>
                  </a:lnTo>
                  <a:lnTo>
                    <a:pt x="123102" y="33534"/>
                  </a:lnTo>
                  <a:lnTo>
                    <a:pt x="118741" y="41627"/>
                  </a:lnTo>
                  <a:lnTo>
                    <a:pt x="111823" y="55108"/>
                  </a:lnTo>
                  <a:lnTo>
                    <a:pt x="109474" y="60551"/>
                  </a:lnTo>
                  <a:lnTo>
                    <a:pt x="107114" y="66561"/>
                  </a:lnTo>
                  <a:lnTo>
                    <a:pt x="104747" y="72949"/>
                  </a:lnTo>
                  <a:lnTo>
                    <a:pt x="102375" y="78795"/>
                  </a:lnTo>
                  <a:lnTo>
                    <a:pt x="100001" y="84280"/>
                  </a:lnTo>
                  <a:lnTo>
                    <a:pt x="97622" y="89525"/>
                  </a:lnTo>
                  <a:lnTo>
                    <a:pt x="94450" y="94608"/>
                  </a:lnTo>
                  <a:lnTo>
                    <a:pt x="90748" y="99584"/>
                  </a:lnTo>
                  <a:lnTo>
                    <a:pt x="86692" y="104489"/>
                  </a:lnTo>
                  <a:lnTo>
                    <a:pt x="83195" y="109347"/>
                  </a:lnTo>
                  <a:lnTo>
                    <a:pt x="80069" y="114173"/>
                  </a:lnTo>
                  <a:lnTo>
                    <a:pt x="77191" y="118978"/>
                  </a:lnTo>
                  <a:lnTo>
                    <a:pt x="74480" y="123768"/>
                  </a:lnTo>
                  <a:lnTo>
                    <a:pt x="69350" y="133325"/>
                  </a:lnTo>
                  <a:lnTo>
                    <a:pt x="62001" y="147630"/>
                  </a:lnTo>
                  <a:lnTo>
                    <a:pt x="58795" y="152395"/>
                  </a:lnTo>
                  <a:lnTo>
                    <a:pt x="55072" y="157159"/>
                  </a:lnTo>
                  <a:lnTo>
                    <a:pt x="51001" y="161922"/>
                  </a:lnTo>
                  <a:lnTo>
                    <a:pt x="47495" y="166686"/>
                  </a:lnTo>
                  <a:lnTo>
                    <a:pt x="44363" y="171449"/>
                  </a:lnTo>
                  <a:lnTo>
                    <a:pt x="41482" y="176211"/>
                  </a:lnTo>
                  <a:lnTo>
                    <a:pt x="38767" y="180181"/>
                  </a:lnTo>
                  <a:lnTo>
                    <a:pt x="36163" y="183620"/>
                  </a:lnTo>
                  <a:lnTo>
                    <a:pt x="33635" y="186707"/>
                  </a:lnTo>
                  <a:lnTo>
                    <a:pt x="31154" y="189559"/>
                  </a:lnTo>
                  <a:lnTo>
                    <a:pt x="28706" y="192254"/>
                  </a:lnTo>
                  <a:lnTo>
                    <a:pt x="23870" y="197365"/>
                  </a:lnTo>
                  <a:lnTo>
                    <a:pt x="7292" y="214158"/>
                  </a:lnTo>
                  <a:lnTo>
                    <a:pt x="0" y="2214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InkAnnotation143"/>
            <p:cNvSpPr/>
            <p:nvPr/>
          </p:nvSpPr>
          <p:spPr>
            <a:xfrm>
              <a:off x="7772400" y="4564907"/>
              <a:ext cx="157163" cy="14237"/>
            </a:xfrm>
            <a:custGeom>
              <a:avLst/>
              <a:gdLst/>
              <a:ahLst/>
              <a:cxnLst/>
              <a:rect l="0" t="0" r="0" b="0"/>
              <a:pathLst>
                <a:path w="157163" h="14237">
                  <a:moveTo>
                    <a:pt x="0" y="14236"/>
                  </a:moveTo>
                  <a:lnTo>
                    <a:pt x="6150" y="14236"/>
                  </a:lnTo>
                  <a:lnTo>
                    <a:pt x="47018" y="4417"/>
                  </a:lnTo>
                  <a:lnTo>
                    <a:pt x="54364" y="2928"/>
                  </a:lnTo>
                  <a:lnTo>
                    <a:pt x="60054" y="1935"/>
                  </a:lnTo>
                  <a:lnTo>
                    <a:pt x="65435" y="1273"/>
                  </a:lnTo>
                  <a:lnTo>
                    <a:pt x="70611" y="831"/>
                  </a:lnTo>
                  <a:lnTo>
                    <a:pt x="75648" y="537"/>
                  </a:lnTo>
                  <a:lnTo>
                    <a:pt x="85480" y="210"/>
                  </a:lnTo>
                  <a:lnTo>
                    <a:pt x="104726" y="0"/>
                  </a:lnTo>
                  <a:lnTo>
                    <a:pt x="108711" y="777"/>
                  </a:lnTo>
                  <a:lnTo>
                    <a:pt x="112161" y="2088"/>
                  </a:lnTo>
                  <a:lnTo>
                    <a:pt x="115255" y="3757"/>
                  </a:lnTo>
                  <a:lnTo>
                    <a:pt x="118906" y="4868"/>
                  </a:lnTo>
                  <a:lnTo>
                    <a:pt x="122927" y="5610"/>
                  </a:lnTo>
                  <a:lnTo>
                    <a:pt x="127195" y="6104"/>
                  </a:lnTo>
                  <a:lnTo>
                    <a:pt x="131627" y="6434"/>
                  </a:lnTo>
                  <a:lnTo>
                    <a:pt x="136170" y="6653"/>
                  </a:lnTo>
                  <a:lnTo>
                    <a:pt x="140786" y="6800"/>
                  </a:lnTo>
                  <a:lnTo>
                    <a:pt x="144658" y="7691"/>
                  </a:lnTo>
                  <a:lnTo>
                    <a:pt x="148032" y="9079"/>
                  </a:lnTo>
                  <a:lnTo>
                    <a:pt x="157162" y="142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InkAnnotation144"/>
            <p:cNvSpPr/>
            <p:nvPr/>
          </p:nvSpPr>
          <p:spPr>
            <a:xfrm>
              <a:off x="7808414" y="4643437"/>
              <a:ext cx="156868" cy="14289"/>
            </a:xfrm>
            <a:custGeom>
              <a:avLst/>
              <a:gdLst/>
              <a:ahLst/>
              <a:cxnLst/>
              <a:rect l="0" t="0" r="0" b="0"/>
              <a:pathLst>
                <a:path w="156868" h="14289">
                  <a:moveTo>
                    <a:pt x="6848" y="14288"/>
                  </a:moveTo>
                  <a:lnTo>
                    <a:pt x="6848" y="10495"/>
                  </a:lnTo>
                  <a:lnTo>
                    <a:pt x="6055" y="9378"/>
                  </a:lnTo>
                  <a:lnTo>
                    <a:pt x="4732" y="8633"/>
                  </a:lnTo>
                  <a:lnTo>
                    <a:pt x="0" y="7231"/>
                  </a:lnTo>
                  <a:lnTo>
                    <a:pt x="4672" y="7161"/>
                  </a:lnTo>
                  <a:lnTo>
                    <a:pt x="16706" y="7145"/>
                  </a:lnTo>
                  <a:lnTo>
                    <a:pt x="18976" y="6351"/>
                  </a:lnTo>
                  <a:lnTo>
                    <a:pt x="21284" y="5028"/>
                  </a:lnTo>
                  <a:lnTo>
                    <a:pt x="23615" y="3351"/>
                  </a:lnTo>
                  <a:lnTo>
                    <a:pt x="25964" y="2235"/>
                  </a:lnTo>
                  <a:lnTo>
                    <a:pt x="28323" y="1490"/>
                  </a:lnTo>
                  <a:lnTo>
                    <a:pt x="30691" y="993"/>
                  </a:lnTo>
                  <a:lnTo>
                    <a:pt x="33061" y="662"/>
                  </a:lnTo>
                  <a:lnTo>
                    <a:pt x="37814" y="294"/>
                  </a:lnTo>
                  <a:lnTo>
                    <a:pt x="44688" y="131"/>
                  </a:lnTo>
                  <a:lnTo>
                    <a:pt x="140431" y="0"/>
                  </a:lnTo>
                  <a:lnTo>
                    <a:pt x="144322" y="794"/>
                  </a:lnTo>
                  <a:lnTo>
                    <a:pt x="147710" y="2117"/>
                  </a:lnTo>
                  <a:lnTo>
                    <a:pt x="156867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InkAnnotation145"/>
            <p:cNvSpPr/>
            <p:nvPr/>
          </p:nvSpPr>
          <p:spPr>
            <a:xfrm>
              <a:off x="7972720" y="4221956"/>
              <a:ext cx="199731" cy="7145"/>
            </a:xfrm>
            <a:custGeom>
              <a:avLst/>
              <a:gdLst/>
              <a:ahLst/>
              <a:cxnLst/>
              <a:rect l="0" t="0" r="0" b="0"/>
              <a:pathLst>
                <a:path w="199731" h="7145">
                  <a:moveTo>
                    <a:pt x="6848" y="7144"/>
                  </a:moveTo>
                  <a:lnTo>
                    <a:pt x="0" y="7144"/>
                  </a:lnTo>
                  <a:lnTo>
                    <a:pt x="101010" y="7144"/>
                  </a:lnTo>
                  <a:lnTo>
                    <a:pt x="103755" y="6350"/>
                  </a:lnTo>
                  <a:lnTo>
                    <a:pt x="106378" y="5027"/>
                  </a:lnTo>
                  <a:lnTo>
                    <a:pt x="108920" y="3351"/>
                  </a:lnTo>
                  <a:lnTo>
                    <a:pt x="112202" y="2234"/>
                  </a:lnTo>
                  <a:lnTo>
                    <a:pt x="115977" y="1489"/>
                  </a:lnTo>
                  <a:lnTo>
                    <a:pt x="120083" y="993"/>
                  </a:lnTo>
                  <a:lnTo>
                    <a:pt x="123613" y="661"/>
                  </a:lnTo>
                  <a:lnTo>
                    <a:pt x="126760" y="441"/>
                  </a:lnTo>
                  <a:lnTo>
                    <a:pt x="129652" y="294"/>
                  </a:lnTo>
                  <a:lnTo>
                    <a:pt x="134982" y="130"/>
                  </a:lnTo>
                  <a:lnTo>
                    <a:pt x="148664" y="25"/>
                  </a:lnTo>
                  <a:lnTo>
                    <a:pt x="19973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InkAnnotation146"/>
            <p:cNvSpPr/>
            <p:nvPr/>
          </p:nvSpPr>
          <p:spPr>
            <a:xfrm>
              <a:off x="8093868" y="4486275"/>
              <a:ext cx="92870" cy="7144"/>
            </a:xfrm>
            <a:custGeom>
              <a:avLst/>
              <a:gdLst/>
              <a:ahLst/>
              <a:cxnLst/>
              <a:rect l="0" t="0" r="0" b="0"/>
              <a:pathLst>
                <a:path w="92870" h="7144">
                  <a:moveTo>
                    <a:pt x="0" y="0"/>
                  </a:moveTo>
                  <a:lnTo>
                    <a:pt x="84311" y="0"/>
                  </a:lnTo>
                  <a:lnTo>
                    <a:pt x="85576" y="794"/>
                  </a:lnTo>
                  <a:lnTo>
                    <a:pt x="87214" y="2116"/>
                  </a:lnTo>
                  <a:lnTo>
                    <a:pt x="92869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InkAnnotation147"/>
            <p:cNvSpPr/>
            <p:nvPr/>
          </p:nvSpPr>
          <p:spPr>
            <a:xfrm>
              <a:off x="8286750" y="4393406"/>
              <a:ext cx="42863" cy="214313"/>
            </a:xfrm>
            <a:custGeom>
              <a:avLst/>
              <a:gdLst/>
              <a:ahLst/>
              <a:cxnLst/>
              <a:rect l="0" t="0" r="0" b="0"/>
              <a:pathLst>
                <a:path w="42863" h="214313">
                  <a:moveTo>
                    <a:pt x="42862" y="0"/>
                  </a:moveTo>
                  <a:lnTo>
                    <a:pt x="42862" y="24135"/>
                  </a:lnTo>
                  <a:lnTo>
                    <a:pt x="42069" y="27203"/>
                  </a:lnTo>
                  <a:lnTo>
                    <a:pt x="40746" y="30835"/>
                  </a:lnTo>
                  <a:lnTo>
                    <a:pt x="39069" y="34844"/>
                  </a:lnTo>
                  <a:lnTo>
                    <a:pt x="38746" y="38311"/>
                  </a:lnTo>
                  <a:lnTo>
                    <a:pt x="39323" y="41416"/>
                  </a:lnTo>
                  <a:lnTo>
                    <a:pt x="40502" y="44279"/>
                  </a:lnTo>
                  <a:lnTo>
                    <a:pt x="41290" y="47775"/>
                  </a:lnTo>
                  <a:lnTo>
                    <a:pt x="41813" y="51693"/>
                  </a:lnTo>
                  <a:lnTo>
                    <a:pt x="42163" y="55893"/>
                  </a:lnTo>
                  <a:lnTo>
                    <a:pt x="41602" y="59487"/>
                  </a:lnTo>
                  <a:lnTo>
                    <a:pt x="40435" y="62677"/>
                  </a:lnTo>
                  <a:lnTo>
                    <a:pt x="38862" y="65597"/>
                  </a:lnTo>
                  <a:lnTo>
                    <a:pt x="37814" y="69131"/>
                  </a:lnTo>
                  <a:lnTo>
                    <a:pt x="37116" y="73075"/>
                  </a:lnTo>
                  <a:lnTo>
                    <a:pt x="36651" y="77292"/>
                  </a:lnTo>
                  <a:lnTo>
                    <a:pt x="36339" y="81690"/>
                  </a:lnTo>
                  <a:lnTo>
                    <a:pt x="36132" y="86210"/>
                  </a:lnTo>
                  <a:lnTo>
                    <a:pt x="35995" y="90811"/>
                  </a:lnTo>
                  <a:lnTo>
                    <a:pt x="33521" y="100228"/>
                  </a:lnTo>
                  <a:lnTo>
                    <a:pt x="29491" y="112856"/>
                  </a:lnTo>
                  <a:lnTo>
                    <a:pt x="24422" y="127625"/>
                  </a:lnTo>
                  <a:lnTo>
                    <a:pt x="20250" y="139058"/>
                  </a:lnTo>
                  <a:lnTo>
                    <a:pt x="16675" y="148268"/>
                  </a:lnTo>
                  <a:lnTo>
                    <a:pt x="13497" y="155995"/>
                  </a:lnTo>
                  <a:lnTo>
                    <a:pt x="11380" y="161940"/>
                  </a:lnTo>
                  <a:lnTo>
                    <a:pt x="9967" y="166698"/>
                  </a:lnTo>
                  <a:lnTo>
                    <a:pt x="9025" y="170663"/>
                  </a:lnTo>
                  <a:lnTo>
                    <a:pt x="7604" y="174100"/>
                  </a:lnTo>
                  <a:lnTo>
                    <a:pt x="5864" y="177185"/>
                  </a:lnTo>
                  <a:lnTo>
                    <a:pt x="3909" y="180036"/>
                  </a:lnTo>
                  <a:lnTo>
                    <a:pt x="2606" y="182730"/>
                  </a:lnTo>
                  <a:lnTo>
                    <a:pt x="1737" y="185320"/>
                  </a:lnTo>
                  <a:lnTo>
                    <a:pt x="772" y="190315"/>
                  </a:lnTo>
                  <a:lnTo>
                    <a:pt x="227" y="196795"/>
                  </a:lnTo>
                  <a:lnTo>
                    <a:pt x="30" y="203392"/>
                  </a:lnTo>
                  <a:lnTo>
                    <a:pt x="0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InkAnnotation148"/>
            <p:cNvSpPr/>
            <p:nvPr/>
          </p:nvSpPr>
          <p:spPr>
            <a:xfrm>
              <a:off x="8322468" y="4407693"/>
              <a:ext cx="157164" cy="328614"/>
            </a:xfrm>
            <a:custGeom>
              <a:avLst/>
              <a:gdLst/>
              <a:ahLst/>
              <a:cxnLst/>
              <a:rect l="0" t="0" r="0" b="0"/>
              <a:pathLst>
                <a:path w="157164" h="328614">
                  <a:moveTo>
                    <a:pt x="157163" y="0"/>
                  </a:moveTo>
                  <a:lnTo>
                    <a:pt x="157163" y="10910"/>
                  </a:lnTo>
                  <a:lnTo>
                    <a:pt x="156370" y="12830"/>
                  </a:lnTo>
                  <a:lnTo>
                    <a:pt x="151459" y="20118"/>
                  </a:lnTo>
                  <a:lnTo>
                    <a:pt x="147219" y="27726"/>
                  </a:lnTo>
                  <a:lnTo>
                    <a:pt x="142689" y="34283"/>
                  </a:lnTo>
                  <a:lnTo>
                    <a:pt x="138030" y="40637"/>
                  </a:lnTo>
                  <a:lnTo>
                    <a:pt x="133313" y="48753"/>
                  </a:lnTo>
                  <a:lnTo>
                    <a:pt x="128571" y="57651"/>
                  </a:lnTo>
                  <a:lnTo>
                    <a:pt x="123818" y="66104"/>
                  </a:lnTo>
                  <a:lnTo>
                    <a:pt x="119060" y="72507"/>
                  </a:lnTo>
                  <a:lnTo>
                    <a:pt x="114299" y="80115"/>
                  </a:lnTo>
                  <a:lnTo>
                    <a:pt x="109538" y="88788"/>
                  </a:lnTo>
                  <a:lnTo>
                    <a:pt x="100013" y="107291"/>
                  </a:lnTo>
                  <a:lnTo>
                    <a:pt x="97632" y="112009"/>
                  </a:lnTo>
                  <a:lnTo>
                    <a:pt x="51772" y="210344"/>
                  </a:lnTo>
                  <a:lnTo>
                    <a:pt x="40830" y="232579"/>
                  </a:lnTo>
                  <a:lnTo>
                    <a:pt x="37991" y="240423"/>
                  </a:lnTo>
                  <a:lnTo>
                    <a:pt x="35935" y="247348"/>
                  </a:lnTo>
                  <a:lnTo>
                    <a:pt x="32375" y="255718"/>
                  </a:lnTo>
                  <a:lnTo>
                    <a:pt x="28147" y="262613"/>
                  </a:lnTo>
                  <a:lnTo>
                    <a:pt x="25908" y="265563"/>
                  </a:lnTo>
                  <a:lnTo>
                    <a:pt x="24416" y="269118"/>
                  </a:lnTo>
                  <a:lnTo>
                    <a:pt x="22758" y="277300"/>
                  </a:lnTo>
                  <a:lnTo>
                    <a:pt x="19904" y="284111"/>
                  </a:lnTo>
                  <a:lnTo>
                    <a:pt x="18032" y="287039"/>
                  </a:lnTo>
                  <a:lnTo>
                    <a:pt x="15990" y="288990"/>
                  </a:lnTo>
                  <a:lnTo>
                    <a:pt x="13835" y="290292"/>
                  </a:lnTo>
                  <a:lnTo>
                    <a:pt x="11604" y="291159"/>
                  </a:lnTo>
                  <a:lnTo>
                    <a:pt x="10118" y="292531"/>
                  </a:lnTo>
                  <a:lnTo>
                    <a:pt x="9128" y="294239"/>
                  </a:lnTo>
                  <a:lnTo>
                    <a:pt x="8466" y="296172"/>
                  </a:lnTo>
                  <a:lnTo>
                    <a:pt x="5615" y="300437"/>
                  </a:lnTo>
                  <a:lnTo>
                    <a:pt x="1109" y="305849"/>
                  </a:lnTo>
                  <a:lnTo>
                    <a:pt x="493" y="308706"/>
                  </a:lnTo>
                  <a:lnTo>
                    <a:pt x="29" y="317789"/>
                  </a:lnTo>
                  <a:lnTo>
                    <a:pt x="0" y="3286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InkAnnotation149"/>
            <p:cNvSpPr/>
            <p:nvPr/>
          </p:nvSpPr>
          <p:spPr>
            <a:xfrm>
              <a:off x="8436768" y="4579268"/>
              <a:ext cx="221458" cy="157031"/>
            </a:xfrm>
            <a:custGeom>
              <a:avLst/>
              <a:gdLst/>
              <a:ahLst/>
              <a:cxnLst/>
              <a:rect l="0" t="0" r="0" b="0"/>
              <a:pathLst>
                <a:path w="221458" h="157031">
                  <a:moveTo>
                    <a:pt x="0" y="71313"/>
                  </a:moveTo>
                  <a:lnTo>
                    <a:pt x="0" y="61370"/>
                  </a:lnTo>
                  <a:lnTo>
                    <a:pt x="793" y="59127"/>
                  </a:lnTo>
                  <a:lnTo>
                    <a:pt x="3793" y="54520"/>
                  </a:lnTo>
                  <a:lnTo>
                    <a:pt x="5703" y="52974"/>
                  </a:lnTo>
                  <a:lnTo>
                    <a:pt x="7770" y="51943"/>
                  </a:lnTo>
                  <a:lnTo>
                    <a:pt x="9944" y="51256"/>
                  </a:lnTo>
                  <a:lnTo>
                    <a:pt x="12979" y="49211"/>
                  </a:lnTo>
                  <a:lnTo>
                    <a:pt x="16590" y="46259"/>
                  </a:lnTo>
                  <a:lnTo>
                    <a:pt x="24043" y="39540"/>
                  </a:lnTo>
                  <a:lnTo>
                    <a:pt x="30001" y="33908"/>
                  </a:lnTo>
                  <a:lnTo>
                    <a:pt x="37817" y="26275"/>
                  </a:lnTo>
                  <a:lnTo>
                    <a:pt x="41086" y="23825"/>
                  </a:lnTo>
                  <a:lnTo>
                    <a:pt x="44853" y="21398"/>
                  </a:lnTo>
                  <a:lnTo>
                    <a:pt x="48952" y="18986"/>
                  </a:lnTo>
                  <a:lnTo>
                    <a:pt x="55623" y="14190"/>
                  </a:lnTo>
                  <a:lnTo>
                    <a:pt x="62027" y="9412"/>
                  </a:lnTo>
                  <a:lnTo>
                    <a:pt x="65959" y="7027"/>
                  </a:lnTo>
                  <a:lnTo>
                    <a:pt x="70166" y="4643"/>
                  </a:lnTo>
                  <a:lnTo>
                    <a:pt x="76958" y="1994"/>
                  </a:lnTo>
                  <a:lnTo>
                    <a:pt x="79881" y="1288"/>
                  </a:lnTo>
                  <a:lnTo>
                    <a:pt x="85797" y="817"/>
                  </a:lnTo>
                  <a:lnTo>
                    <a:pt x="93711" y="503"/>
                  </a:lnTo>
                  <a:lnTo>
                    <a:pt x="115965" y="0"/>
                  </a:lnTo>
                  <a:lnTo>
                    <a:pt x="118586" y="752"/>
                  </a:lnTo>
                  <a:lnTo>
                    <a:pt x="123614" y="3704"/>
                  </a:lnTo>
                  <a:lnTo>
                    <a:pt x="125272" y="5603"/>
                  </a:lnTo>
                  <a:lnTo>
                    <a:pt x="126377" y="7662"/>
                  </a:lnTo>
                  <a:lnTo>
                    <a:pt x="127113" y="9830"/>
                  </a:lnTo>
                  <a:lnTo>
                    <a:pt x="126811" y="12068"/>
                  </a:lnTo>
                  <a:lnTo>
                    <a:pt x="125816" y="14354"/>
                  </a:lnTo>
                  <a:lnTo>
                    <a:pt x="124358" y="16671"/>
                  </a:lnTo>
                  <a:lnTo>
                    <a:pt x="122739" y="21363"/>
                  </a:lnTo>
                  <a:lnTo>
                    <a:pt x="122307" y="23725"/>
                  </a:lnTo>
                  <a:lnTo>
                    <a:pt x="119712" y="28467"/>
                  </a:lnTo>
                  <a:lnTo>
                    <a:pt x="117908" y="30842"/>
                  </a:lnTo>
                  <a:lnTo>
                    <a:pt x="116705" y="34014"/>
                  </a:lnTo>
                  <a:lnTo>
                    <a:pt x="115903" y="37716"/>
                  </a:lnTo>
                  <a:lnTo>
                    <a:pt x="115370" y="41771"/>
                  </a:lnTo>
                  <a:lnTo>
                    <a:pt x="113426" y="45268"/>
                  </a:lnTo>
                  <a:lnTo>
                    <a:pt x="110542" y="48393"/>
                  </a:lnTo>
                  <a:lnTo>
                    <a:pt x="107033" y="51271"/>
                  </a:lnTo>
                  <a:lnTo>
                    <a:pt x="104692" y="53982"/>
                  </a:lnTo>
                  <a:lnTo>
                    <a:pt x="103133" y="56585"/>
                  </a:lnTo>
                  <a:lnTo>
                    <a:pt x="102092" y="59113"/>
                  </a:lnTo>
                  <a:lnTo>
                    <a:pt x="100606" y="62385"/>
                  </a:lnTo>
                  <a:lnTo>
                    <a:pt x="96836" y="70256"/>
                  </a:lnTo>
                  <a:lnTo>
                    <a:pt x="93927" y="73783"/>
                  </a:lnTo>
                  <a:lnTo>
                    <a:pt x="90399" y="76928"/>
                  </a:lnTo>
                  <a:lnTo>
                    <a:pt x="86460" y="79819"/>
                  </a:lnTo>
                  <a:lnTo>
                    <a:pt x="83040" y="82540"/>
                  </a:lnTo>
                  <a:lnTo>
                    <a:pt x="79966" y="85147"/>
                  </a:lnTo>
                  <a:lnTo>
                    <a:pt x="77123" y="87680"/>
                  </a:lnTo>
                  <a:lnTo>
                    <a:pt x="71848" y="92610"/>
                  </a:lnTo>
                  <a:lnTo>
                    <a:pt x="61994" y="102243"/>
                  </a:lnTo>
                  <a:lnTo>
                    <a:pt x="60379" y="104632"/>
                  </a:lnTo>
                  <a:lnTo>
                    <a:pt x="58585" y="109405"/>
                  </a:lnTo>
                  <a:lnTo>
                    <a:pt x="55671" y="114172"/>
                  </a:lnTo>
                  <a:lnTo>
                    <a:pt x="51730" y="118936"/>
                  </a:lnTo>
                  <a:lnTo>
                    <a:pt x="47333" y="123699"/>
                  </a:lnTo>
                  <a:lnTo>
                    <a:pt x="42951" y="128315"/>
                  </a:lnTo>
                  <a:lnTo>
                    <a:pt x="36828" y="134489"/>
                  </a:lnTo>
                  <a:lnTo>
                    <a:pt x="36458" y="135655"/>
                  </a:lnTo>
                  <a:lnTo>
                    <a:pt x="35938" y="140295"/>
                  </a:lnTo>
                  <a:lnTo>
                    <a:pt x="35724" y="144824"/>
                  </a:lnTo>
                  <a:lnTo>
                    <a:pt x="35720" y="148892"/>
                  </a:lnTo>
                  <a:lnTo>
                    <a:pt x="36513" y="149226"/>
                  </a:lnTo>
                  <a:lnTo>
                    <a:pt x="41422" y="149696"/>
                  </a:lnTo>
                  <a:lnTo>
                    <a:pt x="45663" y="149806"/>
                  </a:lnTo>
                  <a:lnTo>
                    <a:pt x="47110" y="150629"/>
                  </a:lnTo>
                  <a:lnTo>
                    <a:pt x="48076" y="151971"/>
                  </a:lnTo>
                  <a:lnTo>
                    <a:pt x="48719" y="153660"/>
                  </a:lnTo>
                  <a:lnTo>
                    <a:pt x="49941" y="154786"/>
                  </a:lnTo>
                  <a:lnTo>
                    <a:pt x="51551" y="155537"/>
                  </a:lnTo>
                  <a:lnTo>
                    <a:pt x="56044" y="156741"/>
                  </a:lnTo>
                  <a:lnTo>
                    <a:pt x="62659" y="156999"/>
                  </a:lnTo>
                  <a:lnTo>
                    <a:pt x="68043" y="157026"/>
                  </a:lnTo>
                  <a:lnTo>
                    <a:pt x="71556" y="157030"/>
                  </a:lnTo>
                  <a:lnTo>
                    <a:pt x="74691" y="156239"/>
                  </a:lnTo>
                  <a:lnTo>
                    <a:pt x="80293" y="153243"/>
                  </a:lnTo>
                  <a:lnTo>
                    <a:pt x="83690" y="152126"/>
                  </a:lnTo>
                  <a:lnTo>
                    <a:pt x="87544" y="151382"/>
                  </a:lnTo>
                  <a:lnTo>
                    <a:pt x="91700" y="150886"/>
                  </a:lnTo>
                  <a:lnTo>
                    <a:pt x="95264" y="149761"/>
                  </a:lnTo>
                  <a:lnTo>
                    <a:pt x="101343" y="146395"/>
                  </a:lnTo>
                  <a:lnTo>
                    <a:pt x="104868" y="145180"/>
                  </a:lnTo>
                  <a:lnTo>
                    <a:pt x="108805" y="144370"/>
                  </a:lnTo>
                  <a:lnTo>
                    <a:pt x="113019" y="143830"/>
                  </a:lnTo>
                  <a:lnTo>
                    <a:pt x="117414" y="143470"/>
                  </a:lnTo>
                  <a:lnTo>
                    <a:pt x="121933" y="143230"/>
                  </a:lnTo>
                  <a:lnTo>
                    <a:pt x="126532" y="143070"/>
                  </a:lnTo>
                  <a:lnTo>
                    <a:pt x="131186" y="142169"/>
                  </a:lnTo>
                  <a:lnTo>
                    <a:pt x="135876" y="140776"/>
                  </a:lnTo>
                  <a:lnTo>
                    <a:pt x="140590" y="139053"/>
                  </a:lnTo>
                  <a:lnTo>
                    <a:pt x="145322" y="137903"/>
                  </a:lnTo>
                  <a:lnTo>
                    <a:pt x="150062" y="137138"/>
                  </a:lnTo>
                  <a:lnTo>
                    <a:pt x="154809" y="136627"/>
                  </a:lnTo>
                  <a:lnTo>
                    <a:pt x="158770" y="136287"/>
                  </a:lnTo>
                  <a:lnTo>
                    <a:pt x="165286" y="135909"/>
                  </a:lnTo>
                  <a:lnTo>
                    <a:pt x="172944" y="135741"/>
                  </a:lnTo>
                  <a:lnTo>
                    <a:pt x="221457" y="1356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453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dirty="0" smtClean="0"/>
              <a:t>he axis of symmetry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axis of symmetry is a line of symmetry for a graph. The two sides of a graph on either side of the axis of symmetry look like mirror images of each other. </a:t>
            </a:r>
          </a:p>
          <a:p>
            <a:pPr marL="0" indent="0">
              <a:buNone/>
            </a:pPr>
            <a:r>
              <a:rPr lang="en-US" dirty="0" smtClean="0"/>
              <a:t>x=-b/2a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122862" y="2858294"/>
            <a:ext cx="284797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9" name="Group 1028"/>
          <p:cNvGrpSpPr/>
          <p:nvPr/>
        </p:nvGrpSpPr>
        <p:grpSpPr>
          <a:xfrm>
            <a:off x="5407858" y="1221583"/>
            <a:ext cx="3378846" cy="3357561"/>
            <a:chOff x="5407858" y="1221583"/>
            <a:chExt cx="3378846" cy="3357561"/>
          </a:xfrm>
        </p:grpSpPr>
        <p:sp>
          <p:nvSpPr>
            <p:cNvPr id="6" name="SMARTInkAnnotation834"/>
            <p:cNvSpPr/>
            <p:nvPr/>
          </p:nvSpPr>
          <p:spPr>
            <a:xfrm>
              <a:off x="6000750" y="4271962"/>
              <a:ext cx="14201" cy="307182"/>
            </a:xfrm>
            <a:custGeom>
              <a:avLst/>
              <a:gdLst/>
              <a:ahLst/>
              <a:cxnLst/>
              <a:rect l="0" t="0" r="0" b="0"/>
              <a:pathLst>
                <a:path w="14201" h="307182">
                  <a:moveTo>
                    <a:pt x="0" y="307181"/>
                  </a:moveTo>
                  <a:lnTo>
                    <a:pt x="0" y="296332"/>
                  </a:lnTo>
                  <a:lnTo>
                    <a:pt x="794" y="294392"/>
                  </a:lnTo>
                  <a:lnTo>
                    <a:pt x="2117" y="292305"/>
                  </a:lnTo>
                  <a:lnTo>
                    <a:pt x="3792" y="290120"/>
                  </a:lnTo>
                  <a:lnTo>
                    <a:pt x="4909" y="287870"/>
                  </a:lnTo>
                  <a:lnTo>
                    <a:pt x="5654" y="285576"/>
                  </a:lnTo>
                  <a:lnTo>
                    <a:pt x="6849" y="279983"/>
                  </a:lnTo>
                  <a:lnTo>
                    <a:pt x="7105" y="271016"/>
                  </a:lnTo>
                  <a:lnTo>
                    <a:pt x="7135" y="242888"/>
                  </a:lnTo>
                  <a:lnTo>
                    <a:pt x="7932" y="234950"/>
                  </a:lnTo>
                  <a:lnTo>
                    <a:pt x="9257" y="228864"/>
                  </a:lnTo>
                  <a:lnTo>
                    <a:pt x="10934" y="224014"/>
                  </a:lnTo>
                  <a:lnTo>
                    <a:pt x="12051" y="219987"/>
                  </a:lnTo>
                  <a:lnTo>
                    <a:pt x="12796" y="216508"/>
                  </a:lnTo>
                  <a:lnTo>
                    <a:pt x="13293" y="213394"/>
                  </a:lnTo>
                  <a:lnTo>
                    <a:pt x="13624" y="209732"/>
                  </a:lnTo>
                  <a:lnTo>
                    <a:pt x="13993" y="201429"/>
                  </a:lnTo>
                  <a:lnTo>
                    <a:pt x="14200" y="191621"/>
                  </a:lnTo>
                  <a:lnTo>
                    <a:pt x="13436" y="188866"/>
                  </a:lnTo>
                  <a:lnTo>
                    <a:pt x="12131" y="186236"/>
                  </a:lnTo>
                  <a:lnTo>
                    <a:pt x="10469" y="183689"/>
                  </a:lnTo>
                  <a:lnTo>
                    <a:pt x="9361" y="180403"/>
                  </a:lnTo>
                  <a:lnTo>
                    <a:pt x="8621" y="176624"/>
                  </a:lnTo>
                  <a:lnTo>
                    <a:pt x="8129" y="172519"/>
                  </a:lnTo>
                  <a:lnTo>
                    <a:pt x="7800" y="168987"/>
                  </a:lnTo>
                  <a:lnTo>
                    <a:pt x="7435" y="162947"/>
                  </a:lnTo>
                  <a:lnTo>
                    <a:pt x="7273" y="155500"/>
                  </a:lnTo>
                  <a:lnTo>
                    <a:pt x="71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835"/>
            <p:cNvSpPr/>
            <p:nvPr/>
          </p:nvSpPr>
          <p:spPr>
            <a:xfrm>
              <a:off x="6022181" y="3914775"/>
              <a:ext cx="7145" cy="235744"/>
            </a:xfrm>
            <a:custGeom>
              <a:avLst/>
              <a:gdLst/>
              <a:ahLst/>
              <a:cxnLst/>
              <a:rect l="0" t="0" r="0" b="0"/>
              <a:pathLst>
                <a:path w="7145" h="235744">
                  <a:moveTo>
                    <a:pt x="0" y="235743"/>
                  </a:moveTo>
                  <a:lnTo>
                    <a:pt x="0" y="231951"/>
                  </a:lnTo>
                  <a:lnTo>
                    <a:pt x="794" y="229246"/>
                  </a:lnTo>
                  <a:lnTo>
                    <a:pt x="2117" y="225855"/>
                  </a:lnTo>
                  <a:lnTo>
                    <a:pt x="3793" y="222008"/>
                  </a:lnTo>
                  <a:lnTo>
                    <a:pt x="4909" y="218649"/>
                  </a:lnTo>
                  <a:lnTo>
                    <a:pt x="5654" y="215615"/>
                  </a:lnTo>
                  <a:lnTo>
                    <a:pt x="6151" y="212800"/>
                  </a:lnTo>
                  <a:lnTo>
                    <a:pt x="6482" y="210129"/>
                  </a:lnTo>
                  <a:lnTo>
                    <a:pt x="6702" y="207554"/>
                  </a:lnTo>
                  <a:lnTo>
                    <a:pt x="6849" y="205045"/>
                  </a:lnTo>
                  <a:lnTo>
                    <a:pt x="7056" y="197720"/>
                  </a:lnTo>
                  <a:lnTo>
                    <a:pt x="7144" y="44155"/>
                  </a:lnTo>
                  <a:lnTo>
                    <a:pt x="6351" y="40549"/>
                  </a:lnTo>
                  <a:lnTo>
                    <a:pt x="5027" y="37351"/>
                  </a:lnTo>
                  <a:lnTo>
                    <a:pt x="3352" y="34425"/>
                  </a:lnTo>
                  <a:lnTo>
                    <a:pt x="2234" y="30888"/>
                  </a:lnTo>
                  <a:lnTo>
                    <a:pt x="1489" y="26941"/>
                  </a:lnTo>
                  <a:lnTo>
                    <a:pt x="993" y="22724"/>
                  </a:lnTo>
                  <a:lnTo>
                    <a:pt x="661" y="19117"/>
                  </a:lnTo>
                  <a:lnTo>
                    <a:pt x="442" y="15920"/>
                  </a:lnTo>
                  <a:lnTo>
                    <a:pt x="294" y="12994"/>
                  </a:lnTo>
                  <a:lnTo>
                    <a:pt x="130" y="762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36"/>
            <p:cNvSpPr/>
            <p:nvPr/>
          </p:nvSpPr>
          <p:spPr>
            <a:xfrm>
              <a:off x="6022181" y="3450431"/>
              <a:ext cx="14263" cy="285751"/>
            </a:xfrm>
            <a:custGeom>
              <a:avLst/>
              <a:gdLst/>
              <a:ahLst/>
              <a:cxnLst/>
              <a:rect l="0" t="0" r="0" b="0"/>
              <a:pathLst>
                <a:path w="14263" h="285751">
                  <a:moveTo>
                    <a:pt x="0" y="285750"/>
                  </a:moveTo>
                  <a:lnTo>
                    <a:pt x="0" y="279599"/>
                  </a:lnTo>
                  <a:lnTo>
                    <a:pt x="794" y="278475"/>
                  </a:lnTo>
                  <a:lnTo>
                    <a:pt x="2117" y="276931"/>
                  </a:lnTo>
                  <a:lnTo>
                    <a:pt x="3793" y="275108"/>
                  </a:lnTo>
                  <a:lnTo>
                    <a:pt x="4910" y="273099"/>
                  </a:lnTo>
                  <a:lnTo>
                    <a:pt x="5654" y="270966"/>
                  </a:lnTo>
                  <a:lnTo>
                    <a:pt x="6151" y="268750"/>
                  </a:lnTo>
                  <a:lnTo>
                    <a:pt x="6482" y="266479"/>
                  </a:lnTo>
                  <a:lnTo>
                    <a:pt x="6849" y="261840"/>
                  </a:lnTo>
                  <a:lnTo>
                    <a:pt x="7056" y="254764"/>
                  </a:lnTo>
                  <a:lnTo>
                    <a:pt x="7118" y="247641"/>
                  </a:lnTo>
                  <a:lnTo>
                    <a:pt x="9249" y="228067"/>
                  </a:lnTo>
                  <a:lnTo>
                    <a:pt x="10928" y="213957"/>
                  </a:lnTo>
                  <a:lnTo>
                    <a:pt x="12048" y="202963"/>
                  </a:lnTo>
                  <a:lnTo>
                    <a:pt x="12794" y="194046"/>
                  </a:lnTo>
                  <a:lnTo>
                    <a:pt x="13292" y="186514"/>
                  </a:lnTo>
                  <a:lnTo>
                    <a:pt x="13845" y="173912"/>
                  </a:lnTo>
                  <a:lnTo>
                    <a:pt x="14157" y="157892"/>
                  </a:lnTo>
                  <a:lnTo>
                    <a:pt x="14262" y="138256"/>
                  </a:lnTo>
                  <a:lnTo>
                    <a:pt x="13477" y="133445"/>
                  </a:lnTo>
                  <a:lnTo>
                    <a:pt x="12159" y="128651"/>
                  </a:lnTo>
                  <a:lnTo>
                    <a:pt x="10487" y="123867"/>
                  </a:lnTo>
                  <a:lnTo>
                    <a:pt x="9372" y="119091"/>
                  </a:lnTo>
                  <a:lnTo>
                    <a:pt x="8629" y="114319"/>
                  </a:lnTo>
                  <a:lnTo>
                    <a:pt x="8134" y="109550"/>
                  </a:lnTo>
                  <a:lnTo>
                    <a:pt x="7804" y="104783"/>
                  </a:lnTo>
                  <a:lnTo>
                    <a:pt x="7584" y="100018"/>
                  </a:lnTo>
                  <a:lnTo>
                    <a:pt x="7339" y="90490"/>
                  </a:lnTo>
                  <a:lnTo>
                    <a:pt x="7169" y="66675"/>
                  </a:lnTo>
                  <a:lnTo>
                    <a:pt x="6367" y="61913"/>
                  </a:lnTo>
                  <a:lnTo>
                    <a:pt x="5039" y="57150"/>
                  </a:lnTo>
                  <a:lnTo>
                    <a:pt x="3359" y="52387"/>
                  </a:lnTo>
                  <a:lnTo>
                    <a:pt x="2239" y="47625"/>
                  </a:lnTo>
                  <a:lnTo>
                    <a:pt x="1493" y="42862"/>
                  </a:lnTo>
                  <a:lnTo>
                    <a:pt x="995" y="38100"/>
                  </a:lnTo>
                  <a:lnTo>
                    <a:pt x="664" y="33337"/>
                  </a:lnTo>
                  <a:lnTo>
                    <a:pt x="443" y="28575"/>
                  </a:lnTo>
                  <a:lnTo>
                    <a:pt x="131" y="16404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37"/>
            <p:cNvSpPr/>
            <p:nvPr/>
          </p:nvSpPr>
          <p:spPr>
            <a:xfrm>
              <a:off x="6023174" y="2964656"/>
              <a:ext cx="27583" cy="235745"/>
            </a:xfrm>
            <a:custGeom>
              <a:avLst/>
              <a:gdLst/>
              <a:ahLst/>
              <a:cxnLst/>
              <a:rect l="0" t="0" r="0" b="0"/>
              <a:pathLst>
                <a:path w="27583" h="235745">
                  <a:moveTo>
                    <a:pt x="6151" y="235744"/>
                  </a:moveTo>
                  <a:lnTo>
                    <a:pt x="2359" y="231951"/>
                  </a:lnTo>
                  <a:lnTo>
                    <a:pt x="1241" y="230040"/>
                  </a:lnTo>
                  <a:lnTo>
                    <a:pt x="496" y="227972"/>
                  </a:lnTo>
                  <a:lnTo>
                    <a:pt x="0" y="225801"/>
                  </a:lnTo>
                  <a:lnTo>
                    <a:pt x="462" y="223558"/>
                  </a:lnTo>
                  <a:lnTo>
                    <a:pt x="1565" y="221270"/>
                  </a:lnTo>
                  <a:lnTo>
                    <a:pt x="3094" y="218951"/>
                  </a:lnTo>
                  <a:lnTo>
                    <a:pt x="4112" y="216611"/>
                  </a:lnTo>
                  <a:lnTo>
                    <a:pt x="4792" y="214258"/>
                  </a:lnTo>
                  <a:lnTo>
                    <a:pt x="5547" y="208732"/>
                  </a:lnTo>
                  <a:lnTo>
                    <a:pt x="5748" y="205035"/>
                  </a:lnTo>
                  <a:lnTo>
                    <a:pt x="6032" y="194366"/>
                  </a:lnTo>
                  <a:lnTo>
                    <a:pt x="6144" y="166356"/>
                  </a:lnTo>
                  <a:lnTo>
                    <a:pt x="6940" y="161704"/>
                  </a:lnTo>
                  <a:lnTo>
                    <a:pt x="8264" y="157015"/>
                  </a:lnTo>
                  <a:lnTo>
                    <a:pt x="9941" y="152302"/>
                  </a:lnTo>
                  <a:lnTo>
                    <a:pt x="11058" y="147572"/>
                  </a:lnTo>
                  <a:lnTo>
                    <a:pt x="11804" y="142831"/>
                  </a:lnTo>
                  <a:lnTo>
                    <a:pt x="12300" y="138083"/>
                  </a:lnTo>
                  <a:lnTo>
                    <a:pt x="12631" y="134124"/>
                  </a:lnTo>
                  <a:lnTo>
                    <a:pt x="13000" y="127609"/>
                  </a:lnTo>
                  <a:lnTo>
                    <a:pt x="13164" y="119950"/>
                  </a:lnTo>
                  <a:lnTo>
                    <a:pt x="13292" y="73793"/>
                  </a:lnTo>
                  <a:lnTo>
                    <a:pt x="14880" y="64276"/>
                  </a:lnTo>
                  <a:lnTo>
                    <a:pt x="17527" y="51582"/>
                  </a:lnTo>
                  <a:lnTo>
                    <a:pt x="20879" y="36770"/>
                  </a:lnTo>
                  <a:lnTo>
                    <a:pt x="23113" y="26100"/>
                  </a:lnTo>
                  <a:lnTo>
                    <a:pt x="24603" y="18194"/>
                  </a:lnTo>
                  <a:lnTo>
                    <a:pt x="2758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38"/>
            <p:cNvSpPr/>
            <p:nvPr/>
          </p:nvSpPr>
          <p:spPr>
            <a:xfrm>
              <a:off x="6072187" y="2614612"/>
              <a:ext cx="14289" cy="157164"/>
            </a:xfrm>
            <a:custGeom>
              <a:avLst/>
              <a:gdLst/>
              <a:ahLst/>
              <a:cxnLst/>
              <a:rect l="0" t="0" r="0" b="0"/>
              <a:pathLst>
                <a:path w="14289" h="157164">
                  <a:moveTo>
                    <a:pt x="0" y="157163"/>
                  </a:moveTo>
                  <a:lnTo>
                    <a:pt x="0" y="94913"/>
                  </a:lnTo>
                  <a:lnTo>
                    <a:pt x="794" y="90263"/>
                  </a:lnTo>
                  <a:lnTo>
                    <a:pt x="2117" y="85575"/>
                  </a:lnTo>
                  <a:lnTo>
                    <a:pt x="3793" y="80863"/>
                  </a:lnTo>
                  <a:lnTo>
                    <a:pt x="4909" y="76927"/>
                  </a:lnTo>
                  <a:lnTo>
                    <a:pt x="5654" y="73509"/>
                  </a:lnTo>
                  <a:lnTo>
                    <a:pt x="6151" y="70438"/>
                  </a:lnTo>
                  <a:lnTo>
                    <a:pt x="7275" y="66008"/>
                  </a:lnTo>
                  <a:lnTo>
                    <a:pt x="8819" y="60674"/>
                  </a:lnTo>
                  <a:lnTo>
                    <a:pt x="10642" y="54737"/>
                  </a:lnTo>
                  <a:lnTo>
                    <a:pt x="11857" y="49191"/>
                  </a:lnTo>
                  <a:lnTo>
                    <a:pt x="12667" y="43907"/>
                  </a:lnTo>
                  <a:lnTo>
                    <a:pt x="13207" y="38796"/>
                  </a:lnTo>
                  <a:lnTo>
                    <a:pt x="13568" y="33801"/>
                  </a:lnTo>
                  <a:lnTo>
                    <a:pt x="13807" y="28884"/>
                  </a:lnTo>
                  <a:lnTo>
                    <a:pt x="14075" y="19187"/>
                  </a:lnTo>
                  <a:lnTo>
                    <a:pt x="1428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39"/>
            <p:cNvSpPr/>
            <p:nvPr/>
          </p:nvSpPr>
          <p:spPr>
            <a:xfrm>
              <a:off x="6100849" y="2200275"/>
              <a:ext cx="42777" cy="214313"/>
            </a:xfrm>
            <a:custGeom>
              <a:avLst/>
              <a:gdLst/>
              <a:ahLst/>
              <a:cxnLst/>
              <a:rect l="0" t="0" r="0" b="0"/>
              <a:pathLst>
                <a:path w="42777" h="214313">
                  <a:moveTo>
                    <a:pt x="7057" y="214312"/>
                  </a:moveTo>
                  <a:lnTo>
                    <a:pt x="7057" y="210520"/>
                  </a:lnTo>
                  <a:lnTo>
                    <a:pt x="6264" y="208609"/>
                  </a:lnTo>
                  <a:lnTo>
                    <a:pt x="4941" y="206541"/>
                  </a:lnTo>
                  <a:lnTo>
                    <a:pt x="3265" y="204369"/>
                  </a:lnTo>
                  <a:lnTo>
                    <a:pt x="2148" y="202127"/>
                  </a:lnTo>
                  <a:lnTo>
                    <a:pt x="906" y="197519"/>
                  </a:lnTo>
                  <a:lnTo>
                    <a:pt x="355" y="192826"/>
                  </a:lnTo>
                  <a:lnTo>
                    <a:pt x="109" y="187300"/>
                  </a:lnTo>
                  <a:lnTo>
                    <a:pt x="0" y="179552"/>
                  </a:lnTo>
                  <a:lnTo>
                    <a:pt x="765" y="175264"/>
                  </a:lnTo>
                  <a:lnTo>
                    <a:pt x="2069" y="170818"/>
                  </a:lnTo>
                  <a:lnTo>
                    <a:pt x="3731" y="166266"/>
                  </a:lnTo>
                  <a:lnTo>
                    <a:pt x="4841" y="161644"/>
                  </a:lnTo>
                  <a:lnTo>
                    <a:pt x="5579" y="156975"/>
                  </a:lnTo>
                  <a:lnTo>
                    <a:pt x="6072" y="152275"/>
                  </a:lnTo>
                  <a:lnTo>
                    <a:pt x="6400" y="147554"/>
                  </a:lnTo>
                  <a:lnTo>
                    <a:pt x="6620" y="142819"/>
                  </a:lnTo>
                  <a:lnTo>
                    <a:pt x="6863" y="133325"/>
                  </a:lnTo>
                  <a:lnTo>
                    <a:pt x="7031" y="109534"/>
                  </a:lnTo>
                  <a:lnTo>
                    <a:pt x="7833" y="104772"/>
                  </a:lnTo>
                  <a:lnTo>
                    <a:pt x="9162" y="100011"/>
                  </a:lnTo>
                  <a:lnTo>
                    <a:pt x="16998" y="77169"/>
                  </a:lnTo>
                  <a:lnTo>
                    <a:pt x="18447" y="71290"/>
                  </a:lnTo>
                  <a:lnTo>
                    <a:pt x="19413" y="65783"/>
                  </a:lnTo>
                  <a:lnTo>
                    <a:pt x="20057" y="60524"/>
                  </a:lnTo>
                  <a:lnTo>
                    <a:pt x="21279" y="55430"/>
                  </a:lnTo>
                  <a:lnTo>
                    <a:pt x="22888" y="50447"/>
                  </a:lnTo>
                  <a:lnTo>
                    <a:pt x="24756" y="45537"/>
                  </a:lnTo>
                  <a:lnTo>
                    <a:pt x="28946" y="33732"/>
                  </a:lnTo>
                  <a:lnTo>
                    <a:pt x="31174" y="27251"/>
                  </a:lnTo>
                  <a:lnTo>
                    <a:pt x="33454" y="22135"/>
                  </a:lnTo>
                  <a:lnTo>
                    <a:pt x="35768" y="17932"/>
                  </a:lnTo>
                  <a:lnTo>
                    <a:pt x="38104" y="14336"/>
                  </a:lnTo>
                  <a:lnTo>
                    <a:pt x="39661" y="11144"/>
                  </a:lnTo>
                  <a:lnTo>
                    <a:pt x="40699" y="8223"/>
                  </a:lnTo>
                  <a:lnTo>
                    <a:pt x="4277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40"/>
            <p:cNvSpPr/>
            <p:nvPr/>
          </p:nvSpPr>
          <p:spPr>
            <a:xfrm>
              <a:off x="6165056" y="1893093"/>
              <a:ext cx="28576" cy="178595"/>
            </a:xfrm>
            <a:custGeom>
              <a:avLst/>
              <a:gdLst/>
              <a:ahLst/>
              <a:cxnLst/>
              <a:rect l="0" t="0" r="0" b="0"/>
              <a:pathLst>
                <a:path w="28576" h="178595">
                  <a:moveTo>
                    <a:pt x="0" y="178594"/>
                  </a:moveTo>
                  <a:lnTo>
                    <a:pt x="0" y="80935"/>
                  </a:lnTo>
                  <a:lnTo>
                    <a:pt x="794" y="76182"/>
                  </a:lnTo>
                  <a:lnTo>
                    <a:pt x="2117" y="71426"/>
                  </a:lnTo>
                  <a:lnTo>
                    <a:pt x="3793" y="66667"/>
                  </a:lnTo>
                  <a:lnTo>
                    <a:pt x="5703" y="61908"/>
                  </a:lnTo>
                  <a:lnTo>
                    <a:pt x="7770" y="57147"/>
                  </a:lnTo>
                  <a:lnTo>
                    <a:pt x="9943" y="52385"/>
                  </a:lnTo>
                  <a:lnTo>
                    <a:pt x="11391" y="47624"/>
                  </a:lnTo>
                  <a:lnTo>
                    <a:pt x="12357" y="42862"/>
                  </a:lnTo>
                  <a:lnTo>
                    <a:pt x="13000" y="38100"/>
                  </a:lnTo>
                  <a:lnTo>
                    <a:pt x="14222" y="33337"/>
                  </a:lnTo>
                  <a:lnTo>
                    <a:pt x="15833" y="28575"/>
                  </a:lnTo>
                  <a:lnTo>
                    <a:pt x="17699" y="23813"/>
                  </a:lnTo>
                  <a:lnTo>
                    <a:pt x="19736" y="19050"/>
                  </a:lnTo>
                  <a:lnTo>
                    <a:pt x="285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41"/>
            <p:cNvSpPr/>
            <p:nvPr/>
          </p:nvSpPr>
          <p:spPr>
            <a:xfrm>
              <a:off x="6779418" y="1785937"/>
              <a:ext cx="300039" cy="385764"/>
            </a:xfrm>
            <a:custGeom>
              <a:avLst/>
              <a:gdLst/>
              <a:ahLst/>
              <a:cxnLst/>
              <a:rect l="0" t="0" r="0" b="0"/>
              <a:pathLst>
                <a:path w="300039" h="385764">
                  <a:moveTo>
                    <a:pt x="0" y="0"/>
                  </a:moveTo>
                  <a:lnTo>
                    <a:pt x="3793" y="3792"/>
                  </a:lnTo>
                  <a:lnTo>
                    <a:pt x="4909" y="5703"/>
                  </a:lnTo>
                  <a:lnTo>
                    <a:pt x="6849" y="13000"/>
                  </a:lnTo>
                  <a:lnTo>
                    <a:pt x="7056" y="17698"/>
                  </a:lnTo>
                  <a:lnTo>
                    <a:pt x="7880" y="19737"/>
                  </a:lnTo>
                  <a:lnTo>
                    <a:pt x="12830" y="26397"/>
                  </a:lnTo>
                  <a:lnTo>
                    <a:pt x="17079" y="31047"/>
                  </a:lnTo>
                  <a:lnTo>
                    <a:pt x="18530" y="33398"/>
                  </a:lnTo>
                  <a:lnTo>
                    <a:pt x="21365" y="40499"/>
                  </a:lnTo>
                  <a:lnTo>
                    <a:pt x="29032" y="50010"/>
                  </a:lnTo>
                  <a:lnTo>
                    <a:pt x="31261" y="52390"/>
                  </a:lnTo>
                  <a:lnTo>
                    <a:pt x="32747" y="54770"/>
                  </a:lnTo>
                  <a:lnTo>
                    <a:pt x="35631" y="61913"/>
                  </a:lnTo>
                  <a:lnTo>
                    <a:pt x="43316" y="73554"/>
                  </a:lnTo>
                  <a:lnTo>
                    <a:pt x="50141" y="84236"/>
                  </a:lnTo>
                  <a:lnTo>
                    <a:pt x="57190" y="94544"/>
                  </a:lnTo>
                  <a:lnTo>
                    <a:pt x="59558" y="98748"/>
                  </a:lnTo>
                  <a:lnTo>
                    <a:pt x="66423" y="105536"/>
                  </a:lnTo>
                  <a:lnTo>
                    <a:pt x="70475" y="108457"/>
                  </a:lnTo>
                  <a:lnTo>
                    <a:pt x="73177" y="111198"/>
                  </a:lnTo>
                  <a:lnTo>
                    <a:pt x="74979" y="113820"/>
                  </a:lnTo>
                  <a:lnTo>
                    <a:pt x="76179" y="116362"/>
                  </a:lnTo>
                  <a:lnTo>
                    <a:pt x="85454" y="127522"/>
                  </a:lnTo>
                  <a:lnTo>
                    <a:pt x="91690" y="136316"/>
                  </a:lnTo>
                  <a:lnTo>
                    <a:pt x="97901" y="145516"/>
                  </a:lnTo>
                  <a:lnTo>
                    <a:pt x="105953" y="154897"/>
                  </a:lnTo>
                  <a:lnTo>
                    <a:pt x="113498" y="165971"/>
                  </a:lnTo>
                  <a:lnTo>
                    <a:pt x="134581" y="199442"/>
                  </a:lnTo>
                  <a:lnTo>
                    <a:pt x="143696" y="212336"/>
                  </a:lnTo>
                  <a:lnTo>
                    <a:pt x="151359" y="221727"/>
                  </a:lnTo>
                  <a:lnTo>
                    <a:pt x="158056" y="228780"/>
                  </a:lnTo>
                  <a:lnTo>
                    <a:pt x="163314" y="235070"/>
                  </a:lnTo>
                  <a:lnTo>
                    <a:pt x="171274" y="246292"/>
                  </a:lnTo>
                  <a:lnTo>
                    <a:pt x="177457" y="256572"/>
                  </a:lnTo>
                  <a:lnTo>
                    <a:pt x="183645" y="266432"/>
                  </a:lnTo>
                  <a:lnTo>
                    <a:pt x="191686" y="276106"/>
                  </a:lnTo>
                  <a:lnTo>
                    <a:pt x="200553" y="285697"/>
                  </a:lnTo>
                  <a:lnTo>
                    <a:pt x="208991" y="295252"/>
                  </a:lnTo>
                  <a:lnTo>
                    <a:pt x="218204" y="308762"/>
                  </a:lnTo>
                  <a:lnTo>
                    <a:pt x="223450" y="315292"/>
                  </a:lnTo>
                  <a:lnTo>
                    <a:pt x="230544" y="320840"/>
                  </a:lnTo>
                  <a:lnTo>
                    <a:pt x="234659" y="323431"/>
                  </a:lnTo>
                  <a:lnTo>
                    <a:pt x="241347" y="330543"/>
                  </a:lnTo>
                  <a:lnTo>
                    <a:pt x="249576" y="341355"/>
                  </a:lnTo>
                  <a:lnTo>
                    <a:pt x="257040" y="349586"/>
                  </a:lnTo>
                  <a:lnTo>
                    <a:pt x="264279" y="357052"/>
                  </a:lnTo>
                  <a:lnTo>
                    <a:pt x="273837" y="366686"/>
                  </a:lnTo>
                  <a:lnTo>
                    <a:pt x="276221" y="368282"/>
                  </a:lnTo>
                  <a:lnTo>
                    <a:pt x="283367" y="371323"/>
                  </a:lnTo>
                  <a:lnTo>
                    <a:pt x="288132" y="374847"/>
                  </a:lnTo>
                  <a:lnTo>
                    <a:pt x="289718" y="376898"/>
                  </a:lnTo>
                  <a:lnTo>
                    <a:pt x="290776" y="379059"/>
                  </a:lnTo>
                  <a:lnTo>
                    <a:pt x="292475" y="384439"/>
                  </a:lnTo>
                  <a:lnTo>
                    <a:pt x="293409" y="384880"/>
                  </a:lnTo>
                  <a:lnTo>
                    <a:pt x="300038" y="3857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42"/>
            <p:cNvSpPr/>
            <p:nvPr/>
          </p:nvSpPr>
          <p:spPr>
            <a:xfrm>
              <a:off x="6786562" y="1814512"/>
              <a:ext cx="207170" cy="321470"/>
            </a:xfrm>
            <a:custGeom>
              <a:avLst/>
              <a:gdLst/>
              <a:ahLst/>
              <a:cxnLst/>
              <a:rect l="0" t="0" r="0" b="0"/>
              <a:pathLst>
                <a:path w="207170" h="321470">
                  <a:moveTo>
                    <a:pt x="207169" y="0"/>
                  </a:moveTo>
                  <a:lnTo>
                    <a:pt x="203376" y="0"/>
                  </a:lnTo>
                  <a:lnTo>
                    <a:pt x="202260" y="794"/>
                  </a:lnTo>
                  <a:lnTo>
                    <a:pt x="201514" y="2117"/>
                  </a:lnTo>
                  <a:lnTo>
                    <a:pt x="200688" y="5703"/>
                  </a:lnTo>
                  <a:lnTo>
                    <a:pt x="200155" y="14474"/>
                  </a:lnTo>
                  <a:lnTo>
                    <a:pt x="200112" y="16793"/>
                  </a:lnTo>
                  <a:lnTo>
                    <a:pt x="199289" y="19133"/>
                  </a:lnTo>
                  <a:lnTo>
                    <a:pt x="192265" y="30708"/>
                  </a:lnTo>
                  <a:lnTo>
                    <a:pt x="187845" y="38254"/>
                  </a:lnTo>
                  <a:lnTo>
                    <a:pt x="183235" y="44254"/>
                  </a:lnTo>
                  <a:lnTo>
                    <a:pt x="178540" y="51683"/>
                  </a:lnTo>
                  <a:lnTo>
                    <a:pt x="173806" y="60277"/>
                  </a:lnTo>
                  <a:lnTo>
                    <a:pt x="169058" y="69388"/>
                  </a:lnTo>
                  <a:lnTo>
                    <a:pt x="165886" y="74833"/>
                  </a:lnTo>
                  <a:lnTo>
                    <a:pt x="154632" y="93081"/>
                  </a:lnTo>
                  <a:lnTo>
                    <a:pt x="151507" y="98567"/>
                  </a:lnTo>
                  <a:lnTo>
                    <a:pt x="148629" y="103811"/>
                  </a:lnTo>
                  <a:lnTo>
                    <a:pt x="145917" y="109689"/>
                  </a:lnTo>
                  <a:lnTo>
                    <a:pt x="143317" y="115988"/>
                  </a:lnTo>
                  <a:lnTo>
                    <a:pt x="140788" y="122569"/>
                  </a:lnTo>
                  <a:lnTo>
                    <a:pt x="137515" y="128544"/>
                  </a:lnTo>
                  <a:lnTo>
                    <a:pt x="133745" y="134115"/>
                  </a:lnTo>
                  <a:lnTo>
                    <a:pt x="129644" y="139416"/>
                  </a:lnTo>
                  <a:lnTo>
                    <a:pt x="125323" y="145332"/>
                  </a:lnTo>
                  <a:lnTo>
                    <a:pt x="116289" y="158254"/>
                  </a:lnTo>
                  <a:lnTo>
                    <a:pt x="112451" y="164241"/>
                  </a:lnTo>
                  <a:lnTo>
                    <a:pt x="109099" y="169819"/>
                  </a:lnTo>
                  <a:lnTo>
                    <a:pt x="106070" y="175125"/>
                  </a:lnTo>
                  <a:lnTo>
                    <a:pt x="102464" y="181044"/>
                  </a:lnTo>
                  <a:lnTo>
                    <a:pt x="94222" y="193970"/>
                  </a:lnTo>
                  <a:lnTo>
                    <a:pt x="90597" y="199957"/>
                  </a:lnTo>
                  <a:lnTo>
                    <a:pt x="87385" y="205536"/>
                  </a:lnTo>
                  <a:lnTo>
                    <a:pt x="84451" y="210843"/>
                  </a:lnTo>
                  <a:lnTo>
                    <a:pt x="80907" y="215968"/>
                  </a:lnTo>
                  <a:lnTo>
                    <a:pt x="76957" y="220973"/>
                  </a:lnTo>
                  <a:lnTo>
                    <a:pt x="72735" y="225896"/>
                  </a:lnTo>
                  <a:lnTo>
                    <a:pt x="69128" y="230766"/>
                  </a:lnTo>
                  <a:lnTo>
                    <a:pt x="63003" y="240411"/>
                  </a:lnTo>
                  <a:lnTo>
                    <a:pt x="57634" y="249989"/>
                  </a:lnTo>
                  <a:lnTo>
                    <a:pt x="51809" y="259538"/>
                  </a:lnTo>
                  <a:lnTo>
                    <a:pt x="48033" y="264306"/>
                  </a:lnTo>
                  <a:lnTo>
                    <a:pt x="43928" y="269073"/>
                  </a:lnTo>
                  <a:lnTo>
                    <a:pt x="39367" y="276486"/>
                  </a:lnTo>
                  <a:lnTo>
                    <a:pt x="38151" y="279574"/>
                  </a:lnTo>
                  <a:lnTo>
                    <a:pt x="32566" y="287238"/>
                  </a:lnTo>
                  <a:lnTo>
                    <a:pt x="28854" y="291505"/>
                  </a:lnTo>
                  <a:lnTo>
                    <a:pt x="22613" y="298362"/>
                  </a:lnTo>
                  <a:lnTo>
                    <a:pt x="15932" y="305439"/>
                  </a:lnTo>
                  <a:lnTo>
                    <a:pt x="10983" y="310458"/>
                  </a:lnTo>
                  <a:lnTo>
                    <a:pt x="9703" y="312540"/>
                  </a:lnTo>
                  <a:lnTo>
                    <a:pt x="7153" y="321434"/>
                  </a:lnTo>
                  <a:lnTo>
                    <a:pt x="0" y="3214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43"/>
            <p:cNvSpPr/>
            <p:nvPr/>
          </p:nvSpPr>
          <p:spPr>
            <a:xfrm>
              <a:off x="7193756" y="1893093"/>
              <a:ext cx="235745" cy="14289"/>
            </a:xfrm>
            <a:custGeom>
              <a:avLst/>
              <a:gdLst/>
              <a:ahLst/>
              <a:cxnLst/>
              <a:rect l="0" t="0" r="0" b="0"/>
              <a:pathLst>
                <a:path w="235745" h="14289">
                  <a:moveTo>
                    <a:pt x="0" y="14288"/>
                  </a:moveTo>
                  <a:lnTo>
                    <a:pt x="54196" y="14288"/>
                  </a:lnTo>
                  <a:lnTo>
                    <a:pt x="59943" y="13494"/>
                  </a:lnTo>
                  <a:lnTo>
                    <a:pt x="66156" y="12171"/>
                  </a:lnTo>
                  <a:lnTo>
                    <a:pt x="72679" y="10496"/>
                  </a:lnTo>
                  <a:lnTo>
                    <a:pt x="78614" y="9378"/>
                  </a:lnTo>
                  <a:lnTo>
                    <a:pt x="84160" y="8633"/>
                  </a:lnTo>
                  <a:lnTo>
                    <a:pt x="89444" y="8137"/>
                  </a:lnTo>
                  <a:lnTo>
                    <a:pt x="95348" y="7806"/>
                  </a:lnTo>
                  <a:lnTo>
                    <a:pt x="108258" y="7438"/>
                  </a:lnTo>
                  <a:lnTo>
                    <a:pt x="163893" y="7152"/>
                  </a:lnTo>
                  <a:lnTo>
                    <a:pt x="168000" y="6355"/>
                  </a:lnTo>
                  <a:lnTo>
                    <a:pt x="172325" y="5031"/>
                  </a:lnTo>
                  <a:lnTo>
                    <a:pt x="176796" y="3354"/>
                  </a:lnTo>
                  <a:lnTo>
                    <a:pt x="181364" y="2236"/>
                  </a:lnTo>
                  <a:lnTo>
                    <a:pt x="185996" y="1491"/>
                  </a:lnTo>
                  <a:lnTo>
                    <a:pt x="190673" y="994"/>
                  </a:lnTo>
                  <a:lnTo>
                    <a:pt x="194584" y="663"/>
                  </a:lnTo>
                  <a:lnTo>
                    <a:pt x="201046" y="295"/>
                  </a:lnTo>
                  <a:lnTo>
                    <a:pt x="208680" y="131"/>
                  </a:lnTo>
                  <a:lnTo>
                    <a:pt x="2357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844"/>
            <p:cNvSpPr/>
            <p:nvPr/>
          </p:nvSpPr>
          <p:spPr>
            <a:xfrm>
              <a:off x="7179468" y="1978818"/>
              <a:ext cx="278608" cy="35720"/>
            </a:xfrm>
            <a:custGeom>
              <a:avLst/>
              <a:gdLst/>
              <a:ahLst/>
              <a:cxnLst/>
              <a:rect l="0" t="0" r="0" b="0"/>
              <a:pathLst>
                <a:path w="278608" h="35720">
                  <a:moveTo>
                    <a:pt x="0" y="35719"/>
                  </a:moveTo>
                  <a:lnTo>
                    <a:pt x="16793" y="35719"/>
                  </a:lnTo>
                  <a:lnTo>
                    <a:pt x="19927" y="34925"/>
                  </a:lnTo>
                  <a:lnTo>
                    <a:pt x="23603" y="33602"/>
                  </a:lnTo>
                  <a:lnTo>
                    <a:pt x="27643" y="31927"/>
                  </a:lnTo>
                  <a:lnTo>
                    <a:pt x="31922" y="30809"/>
                  </a:lnTo>
                  <a:lnTo>
                    <a:pt x="36363" y="30065"/>
                  </a:lnTo>
                  <a:lnTo>
                    <a:pt x="40910" y="29568"/>
                  </a:lnTo>
                  <a:lnTo>
                    <a:pt x="46324" y="29237"/>
                  </a:lnTo>
                  <a:lnTo>
                    <a:pt x="58688" y="28869"/>
                  </a:lnTo>
                  <a:lnTo>
                    <a:pt x="65320" y="27978"/>
                  </a:lnTo>
                  <a:lnTo>
                    <a:pt x="72121" y="26589"/>
                  </a:lnTo>
                  <a:lnTo>
                    <a:pt x="79037" y="24870"/>
                  </a:lnTo>
                  <a:lnTo>
                    <a:pt x="85235" y="23724"/>
                  </a:lnTo>
                  <a:lnTo>
                    <a:pt x="90955" y="22960"/>
                  </a:lnTo>
                  <a:lnTo>
                    <a:pt x="96356" y="22450"/>
                  </a:lnTo>
                  <a:lnTo>
                    <a:pt x="102337" y="21317"/>
                  </a:lnTo>
                  <a:lnTo>
                    <a:pt x="108706" y="19768"/>
                  </a:lnTo>
                  <a:lnTo>
                    <a:pt x="115333" y="17941"/>
                  </a:lnTo>
                  <a:lnTo>
                    <a:pt x="121339" y="16724"/>
                  </a:lnTo>
                  <a:lnTo>
                    <a:pt x="126930" y="15911"/>
                  </a:lnTo>
                  <a:lnTo>
                    <a:pt x="132246" y="15370"/>
                  </a:lnTo>
                  <a:lnTo>
                    <a:pt x="138169" y="15009"/>
                  </a:lnTo>
                  <a:lnTo>
                    <a:pt x="151103" y="14609"/>
                  </a:lnTo>
                  <a:lnTo>
                    <a:pt x="167979" y="14383"/>
                  </a:lnTo>
                  <a:lnTo>
                    <a:pt x="173899" y="13558"/>
                  </a:lnTo>
                  <a:lnTo>
                    <a:pt x="180226" y="12213"/>
                  </a:lnTo>
                  <a:lnTo>
                    <a:pt x="186826" y="10523"/>
                  </a:lnTo>
                  <a:lnTo>
                    <a:pt x="192814" y="9397"/>
                  </a:lnTo>
                  <a:lnTo>
                    <a:pt x="198393" y="8646"/>
                  </a:lnTo>
                  <a:lnTo>
                    <a:pt x="203699" y="8145"/>
                  </a:lnTo>
                  <a:lnTo>
                    <a:pt x="208825" y="7811"/>
                  </a:lnTo>
                  <a:lnTo>
                    <a:pt x="213829" y="7589"/>
                  </a:lnTo>
                  <a:lnTo>
                    <a:pt x="218753" y="7440"/>
                  </a:lnTo>
                  <a:lnTo>
                    <a:pt x="224417" y="6548"/>
                  </a:lnTo>
                  <a:lnTo>
                    <a:pt x="230573" y="5159"/>
                  </a:lnTo>
                  <a:lnTo>
                    <a:pt x="237060" y="3440"/>
                  </a:lnTo>
                  <a:lnTo>
                    <a:pt x="242177" y="2293"/>
                  </a:lnTo>
                  <a:lnTo>
                    <a:pt x="246383" y="1529"/>
                  </a:lnTo>
                  <a:lnTo>
                    <a:pt x="253966" y="679"/>
                  </a:lnTo>
                  <a:lnTo>
                    <a:pt x="262628" y="302"/>
                  </a:lnTo>
                  <a:lnTo>
                    <a:pt x="270512" y="60"/>
                  </a:lnTo>
                  <a:lnTo>
                    <a:pt x="2786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845"/>
            <p:cNvSpPr/>
            <p:nvPr/>
          </p:nvSpPr>
          <p:spPr>
            <a:xfrm>
              <a:off x="7622381" y="1807368"/>
              <a:ext cx="178595" cy="14288"/>
            </a:xfrm>
            <a:custGeom>
              <a:avLst/>
              <a:gdLst/>
              <a:ahLst/>
              <a:cxnLst/>
              <a:rect l="0" t="0" r="0" b="0"/>
              <a:pathLst>
                <a:path w="178595" h="14288">
                  <a:moveTo>
                    <a:pt x="0" y="7144"/>
                  </a:moveTo>
                  <a:lnTo>
                    <a:pt x="9943" y="7144"/>
                  </a:lnTo>
                  <a:lnTo>
                    <a:pt x="12185" y="7938"/>
                  </a:lnTo>
                  <a:lnTo>
                    <a:pt x="14473" y="9261"/>
                  </a:lnTo>
                  <a:lnTo>
                    <a:pt x="16793" y="10936"/>
                  </a:lnTo>
                  <a:lnTo>
                    <a:pt x="19132" y="12054"/>
                  </a:lnTo>
                  <a:lnTo>
                    <a:pt x="21485" y="12798"/>
                  </a:lnTo>
                  <a:lnTo>
                    <a:pt x="23849" y="13295"/>
                  </a:lnTo>
                  <a:lnTo>
                    <a:pt x="26218" y="13626"/>
                  </a:lnTo>
                  <a:lnTo>
                    <a:pt x="30966" y="13994"/>
                  </a:lnTo>
                  <a:lnTo>
                    <a:pt x="37840" y="14157"/>
                  </a:lnTo>
                  <a:lnTo>
                    <a:pt x="97643" y="14287"/>
                  </a:lnTo>
                  <a:lnTo>
                    <a:pt x="102400" y="13494"/>
                  </a:lnTo>
                  <a:lnTo>
                    <a:pt x="107161" y="12171"/>
                  </a:lnTo>
                  <a:lnTo>
                    <a:pt x="111922" y="10495"/>
                  </a:lnTo>
                  <a:lnTo>
                    <a:pt x="116683" y="9378"/>
                  </a:lnTo>
                  <a:lnTo>
                    <a:pt x="121446" y="8633"/>
                  </a:lnTo>
                  <a:lnTo>
                    <a:pt x="126207" y="8137"/>
                  </a:lnTo>
                  <a:lnTo>
                    <a:pt x="130969" y="7806"/>
                  </a:lnTo>
                  <a:lnTo>
                    <a:pt x="135732" y="7585"/>
                  </a:lnTo>
                  <a:lnTo>
                    <a:pt x="145256" y="7340"/>
                  </a:lnTo>
                  <a:lnTo>
                    <a:pt x="161484" y="7170"/>
                  </a:lnTo>
                  <a:lnTo>
                    <a:pt x="163218" y="6367"/>
                  </a:lnTo>
                  <a:lnTo>
                    <a:pt x="165169" y="5039"/>
                  </a:lnTo>
                  <a:lnTo>
                    <a:pt x="167262" y="3359"/>
                  </a:lnTo>
                  <a:lnTo>
                    <a:pt x="169452" y="2240"/>
                  </a:lnTo>
                  <a:lnTo>
                    <a:pt x="171706" y="1493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846"/>
            <p:cNvSpPr/>
            <p:nvPr/>
          </p:nvSpPr>
          <p:spPr>
            <a:xfrm>
              <a:off x="7836693" y="1657350"/>
              <a:ext cx="234347" cy="257173"/>
            </a:xfrm>
            <a:custGeom>
              <a:avLst/>
              <a:gdLst/>
              <a:ahLst/>
              <a:cxnLst/>
              <a:rect l="0" t="0" r="0" b="0"/>
              <a:pathLst>
                <a:path w="234347" h="257173">
                  <a:moveTo>
                    <a:pt x="0" y="0"/>
                  </a:moveTo>
                  <a:lnTo>
                    <a:pt x="0" y="6150"/>
                  </a:lnTo>
                  <a:lnTo>
                    <a:pt x="4910" y="12650"/>
                  </a:lnTo>
                  <a:lnTo>
                    <a:pt x="7275" y="19270"/>
                  </a:lnTo>
                  <a:lnTo>
                    <a:pt x="11858" y="26258"/>
                  </a:lnTo>
                  <a:lnTo>
                    <a:pt x="14362" y="34150"/>
                  </a:lnTo>
                  <a:lnTo>
                    <a:pt x="17760" y="41900"/>
                  </a:lnTo>
                  <a:lnTo>
                    <a:pt x="18984" y="46190"/>
                  </a:lnTo>
                  <a:lnTo>
                    <a:pt x="19800" y="50637"/>
                  </a:lnTo>
                  <a:lnTo>
                    <a:pt x="20344" y="55189"/>
                  </a:lnTo>
                  <a:lnTo>
                    <a:pt x="23065" y="62364"/>
                  </a:lnTo>
                  <a:lnTo>
                    <a:pt x="24901" y="65388"/>
                  </a:lnTo>
                  <a:lnTo>
                    <a:pt x="26943" y="72982"/>
                  </a:lnTo>
                  <a:lnTo>
                    <a:pt x="27487" y="77230"/>
                  </a:lnTo>
                  <a:lnTo>
                    <a:pt x="28643" y="81649"/>
                  </a:lnTo>
                  <a:lnTo>
                    <a:pt x="30208" y="86182"/>
                  </a:lnTo>
                  <a:lnTo>
                    <a:pt x="32045" y="90792"/>
                  </a:lnTo>
                  <a:lnTo>
                    <a:pt x="34064" y="95453"/>
                  </a:lnTo>
                  <a:lnTo>
                    <a:pt x="38423" y="104865"/>
                  </a:lnTo>
                  <a:lnTo>
                    <a:pt x="52416" y="133358"/>
                  </a:lnTo>
                  <a:lnTo>
                    <a:pt x="53995" y="138911"/>
                  </a:lnTo>
                  <a:lnTo>
                    <a:pt x="55046" y="144995"/>
                  </a:lnTo>
                  <a:lnTo>
                    <a:pt x="55748" y="151432"/>
                  </a:lnTo>
                  <a:lnTo>
                    <a:pt x="57009" y="157311"/>
                  </a:lnTo>
                  <a:lnTo>
                    <a:pt x="58644" y="162817"/>
                  </a:lnTo>
                  <a:lnTo>
                    <a:pt x="60528" y="168076"/>
                  </a:lnTo>
                  <a:lnTo>
                    <a:pt x="61783" y="173169"/>
                  </a:lnTo>
                  <a:lnTo>
                    <a:pt x="62620" y="178153"/>
                  </a:lnTo>
                  <a:lnTo>
                    <a:pt x="63178" y="183062"/>
                  </a:lnTo>
                  <a:lnTo>
                    <a:pt x="65915" y="190634"/>
                  </a:lnTo>
                  <a:lnTo>
                    <a:pt x="69776" y="197439"/>
                  </a:lnTo>
                  <a:lnTo>
                    <a:pt x="74140" y="205754"/>
                  </a:lnTo>
                  <a:lnTo>
                    <a:pt x="75620" y="210195"/>
                  </a:lnTo>
                  <a:lnTo>
                    <a:pt x="76607" y="214742"/>
                  </a:lnTo>
                  <a:lnTo>
                    <a:pt x="77265" y="219361"/>
                  </a:lnTo>
                  <a:lnTo>
                    <a:pt x="77996" y="226610"/>
                  </a:lnTo>
                  <a:lnTo>
                    <a:pt x="78322" y="232478"/>
                  </a:lnTo>
                  <a:lnTo>
                    <a:pt x="78547" y="241360"/>
                  </a:lnTo>
                  <a:lnTo>
                    <a:pt x="78572" y="246227"/>
                  </a:lnTo>
                  <a:lnTo>
                    <a:pt x="79368" y="247495"/>
                  </a:lnTo>
                  <a:lnTo>
                    <a:pt x="80694" y="248340"/>
                  </a:lnTo>
                  <a:lnTo>
                    <a:pt x="85638" y="250002"/>
                  </a:lnTo>
                  <a:lnTo>
                    <a:pt x="85721" y="242754"/>
                  </a:lnTo>
                  <a:lnTo>
                    <a:pt x="85724" y="239388"/>
                  </a:lnTo>
                  <a:lnTo>
                    <a:pt x="84930" y="237380"/>
                  </a:lnTo>
                  <a:lnTo>
                    <a:pt x="80816" y="230760"/>
                  </a:lnTo>
                  <a:lnTo>
                    <a:pt x="79574" y="226121"/>
                  </a:lnTo>
                  <a:lnTo>
                    <a:pt x="78875" y="219045"/>
                  </a:lnTo>
                  <a:lnTo>
                    <a:pt x="78668" y="211922"/>
                  </a:lnTo>
                  <a:lnTo>
                    <a:pt x="78589" y="191492"/>
                  </a:lnTo>
                  <a:lnTo>
                    <a:pt x="79380" y="188780"/>
                  </a:lnTo>
                  <a:lnTo>
                    <a:pt x="83493" y="181170"/>
                  </a:lnTo>
                  <a:lnTo>
                    <a:pt x="84733" y="176299"/>
                  </a:lnTo>
                  <a:lnTo>
                    <a:pt x="87402" y="169372"/>
                  </a:lnTo>
                  <a:lnTo>
                    <a:pt x="91233" y="161795"/>
                  </a:lnTo>
                  <a:lnTo>
                    <a:pt x="95581" y="155781"/>
                  </a:lnTo>
                  <a:lnTo>
                    <a:pt x="102492" y="147933"/>
                  </a:lnTo>
                  <a:lnTo>
                    <a:pt x="109317" y="143006"/>
                  </a:lnTo>
                  <a:lnTo>
                    <a:pt x="113359" y="140581"/>
                  </a:lnTo>
                  <a:lnTo>
                    <a:pt x="119967" y="135770"/>
                  </a:lnTo>
                  <a:lnTo>
                    <a:pt x="125551" y="130986"/>
                  </a:lnTo>
                  <a:lnTo>
                    <a:pt x="130678" y="126213"/>
                  </a:lnTo>
                  <a:lnTo>
                    <a:pt x="133156" y="124623"/>
                  </a:lnTo>
                  <a:lnTo>
                    <a:pt x="138027" y="122857"/>
                  </a:lnTo>
                  <a:lnTo>
                    <a:pt x="144953" y="122072"/>
                  </a:lnTo>
                  <a:lnTo>
                    <a:pt x="149024" y="121862"/>
                  </a:lnTo>
                  <a:lnTo>
                    <a:pt x="157779" y="121629"/>
                  </a:lnTo>
                  <a:lnTo>
                    <a:pt x="198647" y="121447"/>
                  </a:lnTo>
                  <a:lnTo>
                    <a:pt x="204663" y="125415"/>
                  </a:lnTo>
                  <a:lnTo>
                    <a:pt x="211849" y="132028"/>
                  </a:lnTo>
                  <a:lnTo>
                    <a:pt x="219813" y="140406"/>
                  </a:lnTo>
                  <a:lnTo>
                    <a:pt x="225124" y="146785"/>
                  </a:lnTo>
                  <a:lnTo>
                    <a:pt x="228664" y="151832"/>
                  </a:lnTo>
                  <a:lnTo>
                    <a:pt x="232598" y="159555"/>
                  </a:lnTo>
                  <a:lnTo>
                    <a:pt x="234346" y="165634"/>
                  </a:lnTo>
                  <a:lnTo>
                    <a:pt x="234019" y="169160"/>
                  </a:lnTo>
                  <a:lnTo>
                    <a:pt x="233005" y="173098"/>
                  </a:lnTo>
                  <a:lnTo>
                    <a:pt x="229764" y="180913"/>
                  </a:lnTo>
                  <a:lnTo>
                    <a:pt x="225679" y="187033"/>
                  </a:lnTo>
                  <a:lnTo>
                    <a:pt x="218916" y="194941"/>
                  </a:lnTo>
                  <a:lnTo>
                    <a:pt x="211883" y="202310"/>
                  </a:lnTo>
                  <a:lnTo>
                    <a:pt x="197640" y="216685"/>
                  </a:lnTo>
                  <a:lnTo>
                    <a:pt x="190763" y="221452"/>
                  </a:lnTo>
                  <a:lnTo>
                    <a:pt x="186706" y="223835"/>
                  </a:lnTo>
                  <a:lnTo>
                    <a:pt x="182415" y="226217"/>
                  </a:lnTo>
                  <a:lnTo>
                    <a:pt x="173413" y="230980"/>
                  </a:lnTo>
                  <a:lnTo>
                    <a:pt x="167995" y="233361"/>
                  </a:lnTo>
                  <a:lnTo>
                    <a:pt x="162004" y="235743"/>
                  </a:lnTo>
                  <a:lnTo>
                    <a:pt x="155626" y="238125"/>
                  </a:lnTo>
                  <a:lnTo>
                    <a:pt x="149790" y="239712"/>
                  </a:lnTo>
                  <a:lnTo>
                    <a:pt x="144310" y="240770"/>
                  </a:lnTo>
                  <a:lnTo>
                    <a:pt x="139069" y="241476"/>
                  </a:lnTo>
                  <a:lnTo>
                    <a:pt x="133987" y="242740"/>
                  </a:lnTo>
                  <a:lnTo>
                    <a:pt x="129012" y="244376"/>
                  </a:lnTo>
                  <a:lnTo>
                    <a:pt x="124107" y="246261"/>
                  </a:lnTo>
                  <a:lnTo>
                    <a:pt x="112310" y="250472"/>
                  </a:lnTo>
                  <a:lnTo>
                    <a:pt x="105829" y="252706"/>
                  </a:lnTo>
                  <a:lnTo>
                    <a:pt x="100716" y="254196"/>
                  </a:lnTo>
                  <a:lnTo>
                    <a:pt x="96513" y="255189"/>
                  </a:lnTo>
                  <a:lnTo>
                    <a:pt x="92916" y="255851"/>
                  </a:lnTo>
                  <a:lnTo>
                    <a:pt x="88933" y="256292"/>
                  </a:lnTo>
                  <a:lnTo>
                    <a:pt x="84688" y="256586"/>
                  </a:lnTo>
                  <a:lnTo>
                    <a:pt x="80272" y="256783"/>
                  </a:lnTo>
                  <a:lnTo>
                    <a:pt x="71131" y="257001"/>
                  </a:lnTo>
                  <a:lnTo>
                    <a:pt x="43657" y="257172"/>
                  </a:lnTo>
                  <a:lnTo>
                    <a:pt x="41012" y="256379"/>
                  </a:lnTo>
                  <a:lnTo>
                    <a:pt x="39247" y="255057"/>
                  </a:lnTo>
                  <a:lnTo>
                    <a:pt x="38072" y="253382"/>
                  </a:lnTo>
                  <a:lnTo>
                    <a:pt x="36493" y="252264"/>
                  </a:lnTo>
                  <a:lnTo>
                    <a:pt x="30374" y="250472"/>
                  </a:lnTo>
                  <a:lnTo>
                    <a:pt x="28575" y="2500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847"/>
            <p:cNvSpPr/>
            <p:nvPr/>
          </p:nvSpPr>
          <p:spPr>
            <a:xfrm>
              <a:off x="7736681" y="1993106"/>
              <a:ext cx="628651" cy="28576"/>
            </a:xfrm>
            <a:custGeom>
              <a:avLst/>
              <a:gdLst/>
              <a:ahLst/>
              <a:cxnLst/>
              <a:rect l="0" t="0" r="0" b="0"/>
              <a:pathLst>
                <a:path w="628651" h="28576">
                  <a:moveTo>
                    <a:pt x="0" y="28575"/>
                  </a:moveTo>
                  <a:lnTo>
                    <a:pt x="49032" y="28575"/>
                  </a:lnTo>
                  <a:lnTo>
                    <a:pt x="52531" y="27781"/>
                  </a:lnTo>
                  <a:lnTo>
                    <a:pt x="55659" y="26458"/>
                  </a:lnTo>
                  <a:lnTo>
                    <a:pt x="58536" y="24783"/>
                  </a:lnTo>
                  <a:lnTo>
                    <a:pt x="62043" y="23665"/>
                  </a:lnTo>
                  <a:lnTo>
                    <a:pt x="65969" y="22920"/>
                  </a:lnTo>
                  <a:lnTo>
                    <a:pt x="74563" y="22093"/>
                  </a:lnTo>
                  <a:lnTo>
                    <a:pt x="93016" y="21562"/>
                  </a:lnTo>
                  <a:lnTo>
                    <a:pt x="103252" y="20696"/>
                  </a:lnTo>
                  <a:lnTo>
                    <a:pt x="109316" y="19353"/>
                  </a:lnTo>
                  <a:lnTo>
                    <a:pt x="115740" y="17664"/>
                  </a:lnTo>
                  <a:lnTo>
                    <a:pt x="121609" y="16538"/>
                  </a:lnTo>
                  <a:lnTo>
                    <a:pt x="127111" y="15788"/>
                  </a:lnTo>
                  <a:lnTo>
                    <a:pt x="138249" y="14954"/>
                  </a:lnTo>
                  <a:lnTo>
                    <a:pt x="151138" y="14584"/>
                  </a:lnTo>
                  <a:lnTo>
                    <a:pt x="192979" y="14313"/>
                  </a:lnTo>
                  <a:lnTo>
                    <a:pt x="200090" y="13511"/>
                  </a:lnTo>
                  <a:lnTo>
                    <a:pt x="207213" y="12182"/>
                  </a:lnTo>
                  <a:lnTo>
                    <a:pt x="214341" y="10503"/>
                  </a:lnTo>
                  <a:lnTo>
                    <a:pt x="221475" y="9383"/>
                  </a:lnTo>
                  <a:lnTo>
                    <a:pt x="228612" y="8636"/>
                  </a:lnTo>
                  <a:lnTo>
                    <a:pt x="242893" y="7807"/>
                  </a:lnTo>
                  <a:lnTo>
                    <a:pt x="257177" y="7438"/>
                  </a:lnTo>
                  <a:lnTo>
                    <a:pt x="420402" y="7144"/>
                  </a:lnTo>
                  <a:lnTo>
                    <a:pt x="427904" y="6350"/>
                  </a:lnTo>
                  <a:lnTo>
                    <a:pt x="435289" y="5027"/>
                  </a:lnTo>
                  <a:lnTo>
                    <a:pt x="442592" y="3351"/>
                  </a:lnTo>
                  <a:lnTo>
                    <a:pt x="449843" y="2234"/>
                  </a:lnTo>
                  <a:lnTo>
                    <a:pt x="457058" y="1489"/>
                  </a:lnTo>
                  <a:lnTo>
                    <a:pt x="471424" y="662"/>
                  </a:lnTo>
                  <a:lnTo>
                    <a:pt x="485747" y="294"/>
                  </a:lnTo>
                  <a:lnTo>
                    <a:pt x="522484" y="25"/>
                  </a:lnTo>
                  <a:lnTo>
                    <a:pt x="590433" y="0"/>
                  </a:lnTo>
                  <a:lnTo>
                    <a:pt x="595236" y="793"/>
                  </a:lnTo>
                  <a:lnTo>
                    <a:pt x="600024" y="2116"/>
                  </a:lnTo>
                  <a:lnTo>
                    <a:pt x="604802" y="3792"/>
                  </a:lnTo>
                  <a:lnTo>
                    <a:pt x="608784" y="4909"/>
                  </a:lnTo>
                  <a:lnTo>
                    <a:pt x="612230" y="5654"/>
                  </a:lnTo>
                  <a:lnTo>
                    <a:pt x="619674" y="6849"/>
                  </a:lnTo>
                  <a:lnTo>
                    <a:pt x="628650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48"/>
            <p:cNvSpPr/>
            <p:nvPr/>
          </p:nvSpPr>
          <p:spPr>
            <a:xfrm>
              <a:off x="7708207" y="2122715"/>
              <a:ext cx="307081" cy="248799"/>
            </a:xfrm>
            <a:custGeom>
              <a:avLst/>
              <a:gdLst/>
              <a:ahLst/>
              <a:cxnLst/>
              <a:rect l="0" t="0" r="0" b="0"/>
              <a:pathLst>
                <a:path w="307081" h="248799">
                  <a:moveTo>
                    <a:pt x="114199" y="34697"/>
                  </a:moveTo>
                  <a:lnTo>
                    <a:pt x="114199" y="30905"/>
                  </a:lnTo>
                  <a:lnTo>
                    <a:pt x="114992" y="29787"/>
                  </a:lnTo>
                  <a:lnTo>
                    <a:pt x="116315" y="29043"/>
                  </a:lnTo>
                  <a:lnTo>
                    <a:pt x="119902" y="28215"/>
                  </a:lnTo>
                  <a:lnTo>
                    <a:pt x="124142" y="27847"/>
                  </a:lnTo>
                  <a:lnTo>
                    <a:pt x="125590" y="26956"/>
                  </a:lnTo>
                  <a:lnTo>
                    <a:pt x="126556" y="25567"/>
                  </a:lnTo>
                  <a:lnTo>
                    <a:pt x="127199" y="23848"/>
                  </a:lnTo>
                  <a:lnTo>
                    <a:pt x="128421" y="22702"/>
                  </a:lnTo>
                  <a:lnTo>
                    <a:pt x="130030" y="21938"/>
                  </a:lnTo>
                  <a:lnTo>
                    <a:pt x="131898" y="21428"/>
                  </a:lnTo>
                  <a:lnTo>
                    <a:pt x="136088" y="18746"/>
                  </a:lnTo>
                  <a:lnTo>
                    <a:pt x="138317" y="16919"/>
                  </a:lnTo>
                  <a:lnTo>
                    <a:pt x="140596" y="15702"/>
                  </a:lnTo>
                  <a:lnTo>
                    <a:pt x="148390" y="13194"/>
                  </a:lnTo>
                  <a:lnTo>
                    <a:pt x="156118" y="9794"/>
                  </a:lnTo>
                  <a:lnTo>
                    <a:pt x="164844" y="7754"/>
                  </a:lnTo>
                  <a:lnTo>
                    <a:pt x="174014" y="6848"/>
                  </a:lnTo>
                  <a:lnTo>
                    <a:pt x="183381" y="6445"/>
                  </a:lnTo>
                  <a:lnTo>
                    <a:pt x="192837" y="4149"/>
                  </a:lnTo>
                  <a:lnTo>
                    <a:pt x="202331" y="1276"/>
                  </a:lnTo>
                  <a:lnTo>
                    <a:pt x="211842" y="0"/>
                  </a:lnTo>
                  <a:lnTo>
                    <a:pt x="221360" y="1549"/>
                  </a:lnTo>
                  <a:lnTo>
                    <a:pt x="230882" y="4090"/>
                  </a:lnTo>
                  <a:lnTo>
                    <a:pt x="240406" y="5219"/>
                  </a:lnTo>
                  <a:lnTo>
                    <a:pt x="249931" y="7838"/>
                  </a:lnTo>
                  <a:lnTo>
                    <a:pt x="259455" y="10853"/>
                  </a:lnTo>
                  <a:lnTo>
                    <a:pt x="268980" y="12194"/>
                  </a:lnTo>
                  <a:lnTo>
                    <a:pt x="276389" y="14906"/>
                  </a:lnTo>
                  <a:lnTo>
                    <a:pt x="285022" y="20896"/>
                  </a:lnTo>
                  <a:lnTo>
                    <a:pt x="287611" y="23115"/>
                  </a:lnTo>
                  <a:lnTo>
                    <a:pt x="292606" y="29814"/>
                  </a:lnTo>
                  <a:lnTo>
                    <a:pt x="296678" y="37289"/>
                  </a:lnTo>
                  <a:lnTo>
                    <a:pt x="298488" y="43258"/>
                  </a:lnTo>
                  <a:lnTo>
                    <a:pt x="299292" y="50673"/>
                  </a:lnTo>
                  <a:lnTo>
                    <a:pt x="299507" y="54873"/>
                  </a:lnTo>
                  <a:lnTo>
                    <a:pt x="299746" y="63772"/>
                  </a:lnTo>
                  <a:lnTo>
                    <a:pt x="299899" y="82421"/>
                  </a:lnTo>
                  <a:lnTo>
                    <a:pt x="299118" y="87150"/>
                  </a:lnTo>
                  <a:lnTo>
                    <a:pt x="297804" y="91891"/>
                  </a:lnTo>
                  <a:lnTo>
                    <a:pt x="296133" y="96639"/>
                  </a:lnTo>
                  <a:lnTo>
                    <a:pt x="295020" y="101392"/>
                  </a:lnTo>
                  <a:lnTo>
                    <a:pt x="294277" y="106148"/>
                  </a:lnTo>
                  <a:lnTo>
                    <a:pt x="293782" y="110906"/>
                  </a:lnTo>
                  <a:lnTo>
                    <a:pt x="291865" y="115665"/>
                  </a:lnTo>
                  <a:lnTo>
                    <a:pt x="289000" y="120426"/>
                  </a:lnTo>
                  <a:lnTo>
                    <a:pt x="285501" y="125187"/>
                  </a:lnTo>
                  <a:lnTo>
                    <a:pt x="279498" y="132594"/>
                  </a:lnTo>
                  <a:lnTo>
                    <a:pt x="273390" y="139325"/>
                  </a:lnTo>
                  <a:lnTo>
                    <a:pt x="261027" y="152040"/>
                  </a:lnTo>
                  <a:lnTo>
                    <a:pt x="251951" y="161197"/>
                  </a:lnTo>
                  <a:lnTo>
                    <a:pt x="242627" y="168442"/>
                  </a:lnTo>
                  <a:lnTo>
                    <a:pt x="233190" y="175102"/>
                  </a:lnTo>
                  <a:lnTo>
                    <a:pt x="228452" y="179100"/>
                  </a:lnTo>
                  <a:lnTo>
                    <a:pt x="223704" y="183354"/>
                  </a:lnTo>
                  <a:lnTo>
                    <a:pt x="214197" y="190196"/>
                  </a:lnTo>
                  <a:lnTo>
                    <a:pt x="204679" y="195883"/>
                  </a:lnTo>
                  <a:lnTo>
                    <a:pt x="195159" y="201056"/>
                  </a:lnTo>
                  <a:lnTo>
                    <a:pt x="180874" y="208431"/>
                  </a:lnTo>
                  <a:lnTo>
                    <a:pt x="173465" y="213248"/>
                  </a:lnTo>
                  <a:lnTo>
                    <a:pt x="166733" y="218034"/>
                  </a:lnTo>
                  <a:lnTo>
                    <a:pt x="158450" y="222808"/>
                  </a:lnTo>
                  <a:lnTo>
                    <a:pt x="153224" y="225191"/>
                  </a:lnTo>
                  <a:lnTo>
                    <a:pt x="147360" y="227575"/>
                  </a:lnTo>
                  <a:lnTo>
                    <a:pt x="141069" y="229957"/>
                  </a:lnTo>
                  <a:lnTo>
                    <a:pt x="129730" y="233133"/>
                  </a:lnTo>
                  <a:lnTo>
                    <a:pt x="98082" y="240895"/>
                  </a:lnTo>
                  <a:lnTo>
                    <a:pt x="85199" y="243600"/>
                  </a:lnTo>
                  <a:lnTo>
                    <a:pt x="75022" y="245403"/>
                  </a:lnTo>
                  <a:lnTo>
                    <a:pt x="66649" y="246605"/>
                  </a:lnTo>
                  <a:lnTo>
                    <a:pt x="59480" y="247407"/>
                  </a:lnTo>
                  <a:lnTo>
                    <a:pt x="53113" y="247941"/>
                  </a:lnTo>
                  <a:lnTo>
                    <a:pt x="42599" y="248535"/>
                  </a:lnTo>
                  <a:lnTo>
                    <a:pt x="35280" y="248798"/>
                  </a:lnTo>
                  <a:lnTo>
                    <a:pt x="27265" y="246799"/>
                  </a:lnTo>
                  <a:lnTo>
                    <a:pt x="19205" y="244058"/>
                  </a:lnTo>
                  <a:lnTo>
                    <a:pt x="12977" y="242840"/>
                  </a:lnTo>
                  <a:lnTo>
                    <a:pt x="10999" y="241722"/>
                  </a:lnTo>
                  <a:lnTo>
                    <a:pt x="9680" y="240182"/>
                  </a:lnTo>
                  <a:lnTo>
                    <a:pt x="8801" y="238362"/>
                  </a:lnTo>
                  <a:lnTo>
                    <a:pt x="3771" y="232008"/>
                  </a:lnTo>
                  <a:lnTo>
                    <a:pt x="2481" y="229738"/>
                  </a:lnTo>
                  <a:lnTo>
                    <a:pt x="1046" y="225098"/>
                  </a:lnTo>
                  <a:lnTo>
                    <a:pt x="238" y="218024"/>
                  </a:lnTo>
                  <a:lnTo>
                    <a:pt x="0" y="210901"/>
                  </a:lnTo>
                  <a:lnTo>
                    <a:pt x="759" y="208522"/>
                  </a:lnTo>
                  <a:lnTo>
                    <a:pt x="3720" y="203763"/>
                  </a:lnTo>
                  <a:lnTo>
                    <a:pt x="9850" y="196621"/>
                  </a:lnTo>
                  <a:lnTo>
                    <a:pt x="14377" y="189743"/>
                  </a:lnTo>
                  <a:lnTo>
                    <a:pt x="16694" y="185685"/>
                  </a:lnTo>
                  <a:lnTo>
                    <a:pt x="19826" y="182982"/>
                  </a:lnTo>
                  <a:lnTo>
                    <a:pt x="23503" y="181178"/>
                  </a:lnTo>
                  <a:lnTo>
                    <a:pt x="31027" y="178381"/>
                  </a:lnTo>
                  <a:lnTo>
                    <a:pt x="37017" y="174492"/>
                  </a:lnTo>
                  <a:lnTo>
                    <a:pt x="46559" y="170118"/>
                  </a:lnTo>
                  <a:lnTo>
                    <a:pt x="52436" y="167840"/>
                  </a:lnTo>
                  <a:lnTo>
                    <a:pt x="57942" y="165527"/>
                  </a:lnTo>
                  <a:lnTo>
                    <a:pt x="63200" y="163193"/>
                  </a:lnTo>
                  <a:lnTo>
                    <a:pt x="72483" y="159275"/>
                  </a:lnTo>
                  <a:lnTo>
                    <a:pt x="79254" y="157534"/>
                  </a:lnTo>
                  <a:lnTo>
                    <a:pt x="87026" y="156760"/>
                  </a:lnTo>
                  <a:lnTo>
                    <a:pt x="95772" y="156416"/>
                  </a:lnTo>
                  <a:lnTo>
                    <a:pt x="112206" y="156195"/>
                  </a:lnTo>
                  <a:lnTo>
                    <a:pt x="115251" y="156177"/>
                  </a:lnTo>
                  <a:lnTo>
                    <a:pt x="122868" y="158274"/>
                  </a:lnTo>
                  <a:lnTo>
                    <a:pt x="131547" y="161851"/>
                  </a:lnTo>
                  <a:lnTo>
                    <a:pt x="140693" y="166087"/>
                  </a:lnTo>
                  <a:lnTo>
                    <a:pt x="147934" y="168499"/>
                  </a:lnTo>
                  <a:lnTo>
                    <a:pt x="154592" y="170365"/>
                  </a:lnTo>
                  <a:lnTo>
                    <a:pt x="162843" y="173840"/>
                  </a:lnTo>
                  <a:lnTo>
                    <a:pt x="171802" y="178030"/>
                  </a:lnTo>
                  <a:lnTo>
                    <a:pt x="180282" y="182538"/>
                  </a:lnTo>
                  <a:lnTo>
                    <a:pt x="186695" y="187188"/>
                  </a:lnTo>
                  <a:lnTo>
                    <a:pt x="194310" y="191900"/>
                  </a:lnTo>
                  <a:lnTo>
                    <a:pt x="202191" y="195846"/>
                  </a:lnTo>
                  <a:lnTo>
                    <a:pt x="211091" y="198861"/>
                  </a:lnTo>
                  <a:lnTo>
                    <a:pt x="218755" y="203636"/>
                  </a:lnTo>
                  <a:lnTo>
                    <a:pt x="226052" y="206197"/>
                  </a:lnTo>
                  <a:lnTo>
                    <a:pt x="233241" y="211630"/>
                  </a:lnTo>
                  <a:lnTo>
                    <a:pt x="238015" y="215992"/>
                  </a:lnTo>
                  <a:lnTo>
                    <a:pt x="240399" y="217473"/>
                  </a:lnTo>
                  <a:lnTo>
                    <a:pt x="247546" y="220351"/>
                  </a:lnTo>
                  <a:lnTo>
                    <a:pt x="252311" y="223837"/>
                  </a:lnTo>
                  <a:lnTo>
                    <a:pt x="255485" y="225084"/>
                  </a:lnTo>
                  <a:lnTo>
                    <a:pt x="263246" y="226470"/>
                  </a:lnTo>
                  <a:lnTo>
                    <a:pt x="269871" y="229202"/>
                  </a:lnTo>
                  <a:lnTo>
                    <a:pt x="272750" y="231042"/>
                  </a:lnTo>
                  <a:lnTo>
                    <a:pt x="280180" y="233087"/>
                  </a:lnTo>
                  <a:lnTo>
                    <a:pt x="287981" y="233995"/>
                  </a:lnTo>
                  <a:lnTo>
                    <a:pt x="294093" y="234399"/>
                  </a:lnTo>
                  <a:lnTo>
                    <a:pt x="296835" y="235300"/>
                  </a:lnTo>
                  <a:lnTo>
                    <a:pt x="299457" y="236695"/>
                  </a:lnTo>
                  <a:lnTo>
                    <a:pt x="307080" y="24186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849"/>
            <p:cNvSpPr/>
            <p:nvPr/>
          </p:nvSpPr>
          <p:spPr>
            <a:xfrm>
              <a:off x="8132680" y="2193142"/>
              <a:ext cx="288712" cy="128574"/>
            </a:xfrm>
            <a:custGeom>
              <a:avLst/>
              <a:gdLst/>
              <a:ahLst/>
              <a:cxnLst/>
              <a:rect l="0" t="0" r="0" b="0"/>
              <a:pathLst>
                <a:path w="288712" h="128574">
                  <a:moveTo>
                    <a:pt x="61201" y="42851"/>
                  </a:moveTo>
                  <a:lnTo>
                    <a:pt x="68785" y="35267"/>
                  </a:lnTo>
                  <a:lnTo>
                    <a:pt x="71020" y="32239"/>
                  </a:lnTo>
                  <a:lnTo>
                    <a:pt x="72509" y="29426"/>
                  </a:lnTo>
                  <a:lnTo>
                    <a:pt x="73502" y="26757"/>
                  </a:lnTo>
                  <a:lnTo>
                    <a:pt x="74164" y="24185"/>
                  </a:lnTo>
                  <a:lnTo>
                    <a:pt x="74605" y="21676"/>
                  </a:lnTo>
                  <a:lnTo>
                    <a:pt x="74900" y="19209"/>
                  </a:lnTo>
                  <a:lnTo>
                    <a:pt x="75095" y="16771"/>
                  </a:lnTo>
                  <a:lnTo>
                    <a:pt x="75226" y="14352"/>
                  </a:lnTo>
                  <a:lnTo>
                    <a:pt x="75314" y="11946"/>
                  </a:lnTo>
                  <a:lnTo>
                    <a:pt x="74579" y="9547"/>
                  </a:lnTo>
                  <a:lnTo>
                    <a:pt x="73294" y="7155"/>
                  </a:lnTo>
                  <a:lnTo>
                    <a:pt x="69321" y="1404"/>
                  </a:lnTo>
                  <a:lnTo>
                    <a:pt x="68203" y="933"/>
                  </a:lnTo>
                  <a:lnTo>
                    <a:pt x="62833" y="268"/>
                  </a:lnTo>
                  <a:lnTo>
                    <a:pt x="53909" y="44"/>
                  </a:lnTo>
                  <a:lnTo>
                    <a:pt x="48295" y="0"/>
                  </a:lnTo>
                  <a:lnTo>
                    <a:pt x="39738" y="3784"/>
                  </a:lnTo>
                  <a:lnTo>
                    <a:pt x="34733" y="6141"/>
                  </a:lnTo>
                  <a:lnTo>
                    <a:pt x="31445" y="8809"/>
                  </a:lnTo>
                  <a:lnTo>
                    <a:pt x="27338" y="12640"/>
                  </a:lnTo>
                  <a:lnTo>
                    <a:pt x="15887" y="23899"/>
                  </a:lnTo>
                  <a:lnTo>
                    <a:pt x="14323" y="27042"/>
                  </a:lnTo>
                  <a:lnTo>
                    <a:pt x="13280" y="30724"/>
                  </a:lnTo>
                  <a:lnTo>
                    <a:pt x="12585" y="34767"/>
                  </a:lnTo>
                  <a:lnTo>
                    <a:pt x="11327" y="38255"/>
                  </a:lnTo>
                  <a:lnTo>
                    <a:pt x="9695" y="41375"/>
                  </a:lnTo>
                  <a:lnTo>
                    <a:pt x="7814" y="44248"/>
                  </a:lnTo>
                  <a:lnTo>
                    <a:pt x="6560" y="46957"/>
                  </a:lnTo>
                  <a:lnTo>
                    <a:pt x="5723" y="49558"/>
                  </a:lnTo>
                  <a:lnTo>
                    <a:pt x="5165" y="52084"/>
                  </a:lnTo>
                  <a:lnTo>
                    <a:pt x="4795" y="55357"/>
                  </a:lnTo>
                  <a:lnTo>
                    <a:pt x="4546" y="59126"/>
                  </a:lnTo>
                  <a:lnTo>
                    <a:pt x="4381" y="63226"/>
                  </a:lnTo>
                  <a:lnTo>
                    <a:pt x="3476" y="66753"/>
                  </a:lnTo>
                  <a:lnTo>
                    <a:pt x="2081" y="69898"/>
                  </a:lnTo>
                  <a:lnTo>
                    <a:pt x="356" y="72789"/>
                  </a:lnTo>
                  <a:lnTo>
                    <a:pt x="0" y="75510"/>
                  </a:lnTo>
                  <a:lnTo>
                    <a:pt x="556" y="78117"/>
                  </a:lnTo>
                  <a:lnTo>
                    <a:pt x="1721" y="80650"/>
                  </a:lnTo>
                  <a:lnTo>
                    <a:pt x="2498" y="83131"/>
                  </a:lnTo>
                  <a:lnTo>
                    <a:pt x="3016" y="85579"/>
                  </a:lnTo>
                  <a:lnTo>
                    <a:pt x="3360" y="88005"/>
                  </a:lnTo>
                  <a:lnTo>
                    <a:pt x="4384" y="90416"/>
                  </a:lnTo>
                  <a:lnTo>
                    <a:pt x="5861" y="92818"/>
                  </a:lnTo>
                  <a:lnTo>
                    <a:pt x="7637" y="95212"/>
                  </a:lnTo>
                  <a:lnTo>
                    <a:pt x="8823" y="97602"/>
                  </a:lnTo>
                  <a:lnTo>
                    <a:pt x="9614" y="99990"/>
                  </a:lnTo>
                  <a:lnTo>
                    <a:pt x="10141" y="102374"/>
                  </a:lnTo>
                  <a:lnTo>
                    <a:pt x="11285" y="104759"/>
                  </a:lnTo>
                  <a:lnTo>
                    <a:pt x="12842" y="107142"/>
                  </a:lnTo>
                  <a:lnTo>
                    <a:pt x="14674" y="109524"/>
                  </a:lnTo>
                  <a:lnTo>
                    <a:pt x="16690" y="111112"/>
                  </a:lnTo>
                  <a:lnTo>
                    <a:pt x="18827" y="112171"/>
                  </a:lnTo>
                  <a:lnTo>
                    <a:pt x="21045" y="112877"/>
                  </a:lnTo>
                  <a:lnTo>
                    <a:pt x="22524" y="114141"/>
                  </a:lnTo>
                  <a:lnTo>
                    <a:pt x="23510" y="115778"/>
                  </a:lnTo>
                  <a:lnTo>
                    <a:pt x="24168" y="117663"/>
                  </a:lnTo>
                  <a:lnTo>
                    <a:pt x="25398" y="118919"/>
                  </a:lnTo>
                  <a:lnTo>
                    <a:pt x="27014" y="119757"/>
                  </a:lnTo>
                  <a:lnTo>
                    <a:pt x="30924" y="120688"/>
                  </a:lnTo>
                  <a:lnTo>
                    <a:pt x="39903" y="121285"/>
                  </a:lnTo>
                  <a:lnTo>
                    <a:pt x="42240" y="121334"/>
                  </a:lnTo>
                  <a:lnTo>
                    <a:pt x="44591" y="120573"/>
                  </a:lnTo>
                  <a:lnTo>
                    <a:pt x="49321" y="117611"/>
                  </a:lnTo>
                  <a:lnTo>
                    <a:pt x="53915" y="114151"/>
                  </a:lnTo>
                  <a:lnTo>
                    <a:pt x="57434" y="110788"/>
                  </a:lnTo>
                  <a:lnTo>
                    <a:pt x="60278" y="108780"/>
                  </a:lnTo>
                  <a:lnTo>
                    <a:pt x="63760" y="106647"/>
                  </a:lnTo>
                  <a:lnTo>
                    <a:pt x="67669" y="104432"/>
                  </a:lnTo>
                  <a:lnTo>
                    <a:pt x="71070" y="102162"/>
                  </a:lnTo>
                  <a:lnTo>
                    <a:pt x="74129" y="99854"/>
                  </a:lnTo>
                  <a:lnTo>
                    <a:pt x="76963" y="97522"/>
                  </a:lnTo>
                  <a:lnTo>
                    <a:pt x="79646" y="95173"/>
                  </a:lnTo>
                  <a:lnTo>
                    <a:pt x="82228" y="92814"/>
                  </a:lnTo>
                  <a:lnTo>
                    <a:pt x="84744" y="90447"/>
                  </a:lnTo>
                  <a:lnTo>
                    <a:pt x="86421" y="88076"/>
                  </a:lnTo>
                  <a:lnTo>
                    <a:pt x="87539" y="85701"/>
                  </a:lnTo>
                  <a:lnTo>
                    <a:pt x="88285" y="83324"/>
                  </a:lnTo>
                  <a:lnTo>
                    <a:pt x="88783" y="80945"/>
                  </a:lnTo>
                  <a:lnTo>
                    <a:pt x="89113" y="78566"/>
                  </a:lnTo>
                  <a:lnTo>
                    <a:pt x="89334" y="76186"/>
                  </a:lnTo>
                  <a:lnTo>
                    <a:pt x="90276" y="73012"/>
                  </a:lnTo>
                  <a:lnTo>
                    <a:pt x="91695" y="69308"/>
                  </a:lnTo>
                  <a:lnTo>
                    <a:pt x="93437" y="65252"/>
                  </a:lnTo>
                  <a:lnTo>
                    <a:pt x="94597" y="61754"/>
                  </a:lnTo>
                  <a:lnTo>
                    <a:pt x="95372" y="58628"/>
                  </a:lnTo>
                  <a:lnTo>
                    <a:pt x="95887" y="55750"/>
                  </a:lnTo>
                  <a:lnTo>
                    <a:pt x="96232" y="53038"/>
                  </a:lnTo>
                  <a:lnTo>
                    <a:pt x="96460" y="50436"/>
                  </a:lnTo>
                  <a:lnTo>
                    <a:pt x="96613" y="47908"/>
                  </a:lnTo>
                  <a:lnTo>
                    <a:pt x="96783" y="42982"/>
                  </a:lnTo>
                  <a:lnTo>
                    <a:pt x="96911" y="29983"/>
                  </a:lnTo>
                  <a:lnTo>
                    <a:pt x="99032" y="27078"/>
                  </a:lnTo>
                  <a:lnTo>
                    <a:pt x="103976" y="21518"/>
                  </a:lnTo>
                  <a:lnTo>
                    <a:pt x="100245" y="21449"/>
                  </a:lnTo>
                  <a:lnTo>
                    <a:pt x="100724" y="25408"/>
                  </a:lnTo>
                  <a:lnTo>
                    <a:pt x="102631" y="32016"/>
                  </a:lnTo>
                  <a:lnTo>
                    <a:pt x="105490" y="40390"/>
                  </a:lnTo>
                  <a:lnTo>
                    <a:pt x="107396" y="46767"/>
                  </a:lnTo>
                  <a:lnTo>
                    <a:pt x="108665" y="51812"/>
                  </a:lnTo>
                  <a:lnTo>
                    <a:pt x="109513" y="55968"/>
                  </a:lnTo>
                  <a:lnTo>
                    <a:pt x="110871" y="59534"/>
                  </a:lnTo>
                  <a:lnTo>
                    <a:pt x="112570" y="62704"/>
                  </a:lnTo>
                  <a:lnTo>
                    <a:pt x="114497" y="65611"/>
                  </a:lnTo>
                  <a:lnTo>
                    <a:pt x="115781" y="69137"/>
                  </a:lnTo>
                  <a:lnTo>
                    <a:pt x="116638" y="73075"/>
                  </a:lnTo>
                  <a:lnTo>
                    <a:pt x="117209" y="77288"/>
                  </a:lnTo>
                  <a:lnTo>
                    <a:pt x="118383" y="81684"/>
                  </a:lnTo>
                  <a:lnTo>
                    <a:pt x="119960" y="86202"/>
                  </a:lnTo>
                  <a:lnTo>
                    <a:pt x="121804" y="90802"/>
                  </a:lnTo>
                  <a:lnTo>
                    <a:pt x="123828" y="94662"/>
                  </a:lnTo>
                  <a:lnTo>
                    <a:pt x="125971" y="98029"/>
                  </a:lnTo>
                  <a:lnTo>
                    <a:pt x="128193" y="101068"/>
                  </a:lnTo>
                  <a:lnTo>
                    <a:pt x="129674" y="103887"/>
                  </a:lnTo>
                  <a:lnTo>
                    <a:pt x="130662" y="106561"/>
                  </a:lnTo>
                  <a:lnTo>
                    <a:pt x="131321" y="109137"/>
                  </a:lnTo>
                  <a:lnTo>
                    <a:pt x="132555" y="111648"/>
                  </a:lnTo>
                  <a:lnTo>
                    <a:pt x="134169" y="114116"/>
                  </a:lnTo>
                  <a:lnTo>
                    <a:pt x="136040" y="116554"/>
                  </a:lnTo>
                  <a:lnTo>
                    <a:pt x="138875" y="118975"/>
                  </a:lnTo>
                  <a:lnTo>
                    <a:pt x="142352" y="121381"/>
                  </a:lnTo>
                  <a:lnTo>
                    <a:pt x="149656" y="125378"/>
                  </a:lnTo>
                  <a:lnTo>
                    <a:pt x="155547" y="127155"/>
                  </a:lnTo>
                  <a:lnTo>
                    <a:pt x="162928" y="127944"/>
                  </a:lnTo>
                  <a:lnTo>
                    <a:pt x="170706" y="128295"/>
                  </a:lnTo>
                  <a:lnTo>
                    <a:pt x="176810" y="128451"/>
                  </a:lnTo>
                  <a:lnTo>
                    <a:pt x="216078" y="128573"/>
                  </a:lnTo>
                  <a:lnTo>
                    <a:pt x="220014" y="127780"/>
                  </a:lnTo>
                  <a:lnTo>
                    <a:pt x="226505" y="124783"/>
                  </a:lnTo>
                  <a:lnTo>
                    <a:pt x="238414" y="118633"/>
                  </a:lnTo>
                  <a:lnTo>
                    <a:pt x="241256" y="116391"/>
                  </a:lnTo>
                  <a:lnTo>
                    <a:pt x="243150" y="114103"/>
                  </a:lnTo>
                  <a:lnTo>
                    <a:pt x="244413" y="111784"/>
                  </a:lnTo>
                  <a:lnTo>
                    <a:pt x="246048" y="109444"/>
                  </a:lnTo>
                  <a:lnTo>
                    <a:pt x="247932" y="107090"/>
                  </a:lnTo>
                  <a:lnTo>
                    <a:pt x="249982" y="104727"/>
                  </a:lnTo>
                  <a:lnTo>
                    <a:pt x="252143" y="102358"/>
                  </a:lnTo>
                  <a:lnTo>
                    <a:pt x="256659" y="97609"/>
                  </a:lnTo>
                  <a:lnTo>
                    <a:pt x="263665" y="90473"/>
                  </a:lnTo>
                  <a:lnTo>
                    <a:pt x="265233" y="88093"/>
                  </a:lnTo>
                  <a:lnTo>
                    <a:pt x="266279" y="85713"/>
                  </a:lnTo>
                  <a:lnTo>
                    <a:pt x="266975" y="83331"/>
                  </a:lnTo>
                  <a:lnTo>
                    <a:pt x="268235" y="80951"/>
                  </a:lnTo>
                  <a:lnTo>
                    <a:pt x="269867" y="78569"/>
                  </a:lnTo>
                  <a:lnTo>
                    <a:pt x="271749" y="76188"/>
                  </a:lnTo>
                  <a:lnTo>
                    <a:pt x="273003" y="73808"/>
                  </a:lnTo>
                  <a:lnTo>
                    <a:pt x="273840" y="71426"/>
                  </a:lnTo>
                  <a:lnTo>
                    <a:pt x="274397" y="69045"/>
                  </a:lnTo>
                  <a:lnTo>
                    <a:pt x="275563" y="66664"/>
                  </a:lnTo>
                  <a:lnTo>
                    <a:pt x="277134" y="64283"/>
                  </a:lnTo>
                  <a:lnTo>
                    <a:pt x="278974" y="61901"/>
                  </a:lnTo>
                  <a:lnTo>
                    <a:pt x="280201" y="59520"/>
                  </a:lnTo>
                  <a:lnTo>
                    <a:pt x="281021" y="57139"/>
                  </a:lnTo>
                  <a:lnTo>
                    <a:pt x="281566" y="54758"/>
                  </a:lnTo>
                  <a:lnTo>
                    <a:pt x="282723" y="52376"/>
                  </a:lnTo>
                  <a:lnTo>
                    <a:pt x="284288" y="49995"/>
                  </a:lnTo>
                  <a:lnTo>
                    <a:pt x="286125" y="47614"/>
                  </a:lnTo>
                  <a:lnTo>
                    <a:pt x="287351" y="45233"/>
                  </a:lnTo>
                  <a:lnTo>
                    <a:pt x="288167" y="42851"/>
                  </a:lnTo>
                  <a:lnTo>
                    <a:pt x="288711" y="40470"/>
                  </a:lnTo>
                  <a:lnTo>
                    <a:pt x="288280" y="38883"/>
                  </a:lnTo>
                  <a:lnTo>
                    <a:pt x="287199" y="37824"/>
                  </a:lnTo>
                  <a:lnTo>
                    <a:pt x="282657" y="357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850"/>
            <p:cNvSpPr/>
            <p:nvPr/>
          </p:nvSpPr>
          <p:spPr>
            <a:xfrm>
              <a:off x="5407858" y="1294108"/>
              <a:ext cx="335718" cy="163119"/>
            </a:xfrm>
            <a:custGeom>
              <a:avLst/>
              <a:gdLst/>
              <a:ahLst/>
              <a:cxnLst/>
              <a:rect l="0" t="0" r="0" b="0"/>
              <a:pathLst>
                <a:path w="335718" h="163119">
                  <a:moveTo>
                    <a:pt x="221417" y="34629"/>
                  </a:moveTo>
                  <a:lnTo>
                    <a:pt x="221417" y="30836"/>
                  </a:lnTo>
                  <a:lnTo>
                    <a:pt x="220622" y="29719"/>
                  </a:lnTo>
                  <a:lnTo>
                    <a:pt x="219300" y="28975"/>
                  </a:lnTo>
                  <a:lnTo>
                    <a:pt x="215266" y="27779"/>
                  </a:lnTo>
                  <a:lnTo>
                    <a:pt x="210774" y="23780"/>
                  </a:lnTo>
                  <a:lnTo>
                    <a:pt x="209559" y="21840"/>
                  </a:lnTo>
                  <a:lnTo>
                    <a:pt x="208209" y="17568"/>
                  </a:lnTo>
                  <a:lnTo>
                    <a:pt x="207055" y="16111"/>
                  </a:lnTo>
                  <a:lnTo>
                    <a:pt x="205492" y="15140"/>
                  </a:lnTo>
                  <a:lnTo>
                    <a:pt x="197384" y="11657"/>
                  </a:lnTo>
                  <a:lnTo>
                    <a:pt x="190097" y="8544"/>
                  </a:lnTo>
                  <a:lnTo>
                    <a:pt x="180740" y="5998"/>
                  </a:lnTo>
                  <a:lnTo>
                    <a:pt x="172646" y="2589"/>
                  </a:lnTo>
                  <a:lnTo>
                    <a:pt x="162957" y="0"/>
                  </a:lnTo>
                  <a:lnTo>
                    <a:pt x="155482" y="1511"/>
                  </a:lnTo>
                  <a:lnTo>
                    <a:pt x="146869" y="4035"/>
                  </a:lnTo>
                  <a:lnTo>
                    <a:pt x="137748" y="5157"/>
                  </a:lnTo>
                  <a:lnTo>
                    <a:pt x="132300" y="6249"/>
                  </a:lnTo>
                  <a:lnTo>
                    <a:pt x="126286" y="7772"/>
                  </a:lnTo>
                  <a:lnTo>
                    <a:pt x="119897" y="9581"/>
                  </a:lnTo>
                  <a:lnTo>
                    <a:pt x="114049" y="11580"/>
                  </a:lnTo>
                  <a:lnTo>
                    <a:pt x="108563" y="13707"/>
                  </a:lnTo>
                  <a:lnTo>
                    <a:pt x="103318" y="15918"/>
                  </a:lnTo>
                  <a:lnTo>
                    <a:pt x="97440" y="18186"/>
                  </a:lnTo>
                  <a:lnTo>
                    <a:pt x="84560" y="22823"/>
                  </a:lnTo>
                  <a:lnTo>
                    <a:pt x="78585" y="25965"/>
                  </a:lnTo>
                  <a:lnTo>
                    <a:pt x="73014" y="29646"/>
                  </a:lnTo>
                  <a:lnTo>
                    <a:pt x="67712" y="33689"/>
                  </a:lnTo>
                  <a:lnTo>
                    <a:pt x="62591" y="37177"/>
                  </a:lnTo>
                  <a:lnTo>
                    <a:pt x="57589" y="40296"/>
                  </a:lnTo>
                  <a:lnTo>
                    <a:pt x="52666" y="43170"/>
                  </a:lnTo>
                  <a:lnTo>
                    <a:pt x="47798" y="46673"/>
                  </a:lnTo>
                  <a:lnTo>
                    <a:pt x="42965" y="50595"/>
                  </a:lnTo>
                  <a:lnTo>
                    <a:pt x="38154" y="54798"/>
                  </a:lnTo>
                  <a:lnTo>
                    <a:pt x="33361" y="58394"/>
                  </a:lnTo>
                  <a:lnTo>
                    <a:pt x="28577" y="61585"/>
                  </a:lnTo>
                  <a:lnTo>
                    <a:pt x="23801" y="64506"/>
                  </a:lnTo>
                  <a:lnTo>
                    <a:pt x="19822" y="67247"/>
                  </a:lnTo>
                  <a:lnTo>
                    <a:pt x="16377" y="69868"/>
                  </a:lnTo>
                  <a:lnTo>
                    <a:pt x="13285" y="72409"/>
                  </a:lnTo>
                  <a:lnTo>
                    <a:pt x="10432" y="75691"/>
                  </a:lnTo>
                  <a:lnTo>
                    <a:pt x="7734" y="79466"/>
                  </a:lnTo>
                  <a:lnTo>
                    <a:pt x="5142" y="83570"/>
                  </a:lnTo>
                  <a:lnTo>
                    <a:pt x="3415" y="87100"/>
                  </a:lnTo>
                  <a:lnTo>
                    <a:pt x="2264" y="90247"/>
                  </a:lnTo>
                  <a:lnTo>
                    <a:pt x="1495" y="93139"/>
                  </a:lnTo>
                  <a:lnTo>
                    <a:pt x="983" y="96654"/>
                  </a:lnTo>
                  <a:lnTo>
                    <a:pt x="643" y="100585"/>
                  </a:lnTo>
                  <a:lnTo>
                    <a:pt x="264" y="108393"/>
                  </a:lnTo>
                  <a:lnTo>
                    <a:pt x="94" y="114509"/>
                  </a:lnTo>
                  <a:lnTo>
                    <a:pt x="0" y="122414"/>
                  </a:lnTo>
                  <a:lnTo>
                    <a:pt x="780" y="124903"/>
                  </a:lnTo>
                  <a:lnTo>
                    <a:pt x="3764" y="129784"/>
                  </a:lnTo>
                  <a:lnTo>
                    <a:pt x="7737" y="134599"/>
                  </a:lnTo>
                  <a:lnTo>
                    <a:pt x="12148" y="139385"/>
                  </a:lnTo>
                  <a:lnTo>
                    <a:pt x="19093" y="146542"/>
                  </a:lnTo>
                  <a:lnTo>
                    <a:pt x="23810" y="151308"/>
                  </a:lnTo>
                  <a:lnTo>
                    <a:pt x="26178" y="152896"/>
                  </a:lnTo>
                  <a:lnTo>
                    <a:pt x="37800" y="157562"/>
                  </a:lnTo>
                  <a:lnTo>
                    <a:pt x="41855" y="159447"/>
                  </a:lnTo>
                  <a:lnTo>
                    <a:pt x="50594" y="161541"/>
                  </a:lnTo>
                  <a:lnTo>
                    <a:pt x="55148" y="162100"/>
                  </a:lnTo>
                  <a:lnTo>
                    <a:pt x="65326" y="161678"/>
                  </a:lnTo>
                  <a:lnTo>
                    <a:pt x="79257" y="160603"/>
                  </a:lnTo>
                  <a:lnTo>
                    <a:pt x="95687" y="159093"/>
                  </a:lnTo>
                  <a:lnTo>
                    <a:pt x="107434" y="157292"/>
                  </a:lnTo>
                  <a:lnTo>
                    <a:pt x="116059" y="155298"/>
                  </a:lnTo>
                  <a:lnTo>
                    <a:pt x="122604" y="153175"/>
                  </a:lnTo>
                  <a:lnTo>
                    <a:pt x="128554" y="150173"/>
                  </a:lnTo>
                  <a:lnTo>
                    <a:pt x="134108" y="146583"/>
                  </a:lnTo>
                  <a:lnTo>
                    <a:pt x="139398" y="142602"/>
                  </a:lnTo>
                  <a:lnTo>
                    <a:pt x="143719" y="139155"/>
                  </a:lnTo>
                  <a:lnTo>
                    <a:pt x="147393" y="136063"/>
                  </a:lnTo>
                  <a:lnTo>
                    <a:pt x="150636" y="133208"/>
                  </a:lnTo>
                  <a:lnTo>
                    <a:pt x="156357" y="127919"/>
                  </a:lnTo>
                  <a:lnTo>
                    <a:pt x="158992" y="125397"/>
                  </a:lnTo>
                  <a:lnTo>
                    <a:pt x="161545" y="122128"/>
                  </a:lnTo>
                  <a:lnTo>
                    <a:pt x="164039" y="118362"/>
                  </a:lnTo>
                  <a:lnTo>
                    <a:pt x="166495" y="114264"/>
                  </a:lnTo>
                  <a:lnTo>
                    <a:pt x="168928" y="109944"/>
                  </a:lnTo>
                  <a:lnTo>
                    <a:pt x="173746" y="100910"/>
                  </a:lnTo>
                  <a:lnTo>
                    <a:pt x="176143" y="97073"/>
                  </a:lnTo>
                  <a:lnTo>
                    <a:pt x="178534" y="93721"/>
                  </a:lnTo>
                  <a:lnTo>
                    <a:pt x="180921" y="90692"/>
                  </a:lnTo>
                  <a:lnTo>
                    <a:pt x="183307" y="87086"/>
                  </a:lnTo>
                  <a:lnTo>
                    <a:pt x="185692" y="83094"/>
                  </a:lnTo>
                  <a:lnTo>
                    <a:pt x="188076" y="78845"/>
                  </a:lnTo>
                  <a:lnTo>
                    <a:pt x="189664" y="75219"/>
                  </a:lnTo>
                  <a:lnTo>
                    <a:pt x="190723" y="72008"/>
                  </a:lnTo>
                  <a:lnTo>
                    <a:pt x="191429" y="69073"/>
                  </a:lnTo>
                  <a:lnTo>
                    <a:pt x="191900" y="65529"/>
                  </a:lnTo>
                  <a:lnTo>
                    <a:pt x="192214" y="61579"/>
                  </a:lnTo>
                  <a:lnTo>
                    <a:pt x="192562" y="53751"/>
                  </a:lnTo>
                  <a:lnTo>
                    <a:pt x="192804" y="43507"/>
                  </a:lnTo>
                  <a:lnTo>
                    <a:pt x="192842" y="27880"/>
                  </a:lnTo>
                  <a:lnTo>
                    <a:pt x="192842" y="37463"/>
                  </a:lnTo>
                  <a:lnTo>
                    <a:pt x="193636" y="38899"/>
                  </a:lnTo>
                  <a:lnTo>
                    <a:pt x="194958" y="39857"/>
                  </a:lnTo>
                  <a:lnTo>
                    <a:pt x="196634" y="40496"/>
                  </a:lnTo>
                  <a:lnTo>
                    <a:pt x="197751" y="41715"/>
                  </a:lnTo>
                  <a:lnTo>
                    <a:pt x="198496" y="43322"/>
                  </a:lnTo>
                  <a:lnTo>
                    <a:pt x="199324" y="48017"/>
                  </a:lnTo>
                  <a:lnTo>
                    <a:pt x="199543" y="51492"/>
                  </a:lnTo>
                  <a:lnTo>
                    <a:pt x="199691" y="55396"/>
                  </a:lnTo>
                  <a:lnTo>
                    <a:pt x="200583" y="58792"/>
                  </a:lnTo>
                  <a:lnTo>
                    <a:pt x="201971" y="61850"/>
                  </a:lnTo>
                  <a:lnTo>
                    <a:pt x="203691" y="64683"/>
                  </a:lnTo>
                  <a:lnTo>
                    <a:pt x="204836" y="67365"/>
                  </a:lnTo>
                  <a:lnTo>
                    <a:pt x="206110" y="72462"/>
                  </a:lnTo>
                  <a:lnTo>
                    <a:pt x="207243" y="75726"/>
                  </a:lnTo>
                  <a:lnTo>
                    <a:pt x="208793" y="79489"/>
                  </a:lnTo>
                  <a:lnTo>
                    <a:pt x="210619" y="83586"/>
                  </a:lnTo>
                  <a:lnTo>
                    <a:pt x="211837" y="87111"/>
                  </a:lnTo>
                  <a:lnTo>
                    <a:pt x="212648" y="90254"/>
                  </a:lnTo>
                  <a:lnTo>
                    <a:pt x="213190" y="93143"/>
                  </a:lnTo>
                  <a:lnTo>
                    <a:pt x="214345" y="96658"/>
                  </a:lnTo>
                  <a:lnTo>
                    <a:pt x="215908" y="100588"/>
                  </a:lnTo>
                  <a:lnTo>
                    <a:pt x="217745" y="104795"/>
                  </a:lnTo>
                  <a:lnTo>
                    <a:pt x="221901" y="113703"/>
                  </a:lnTo>
                  <a:lnTo>
                    <a:pt x="224121" y="118302"/>
                  </a:lnTo>
                  <a:lnTo>
                    <a:pt x="225600" y="122161"/>
                  </a:lnTo>
                  <a:lnTo>
                    <a:pt x="226587" y="125527"/>
                  </a:lnTo>
                  <a:lnTo>
                    <a:pt x="227244" y="128565"/>
                  </a:lnTo>
                  <a:lnTo>
                    <a:pt x="228477" y="131384"/>
                  </a:lnTo>
                  <a:lnTo>
                    <a:pt x="230093" y="134058"/>
                  </a:lnTo>
                  <a:lnTo>
                    <a:pt x="234003" y="139144"/>
                  </a:lnTo>
                  <a:lnTo>
                    <a:pt x="238388" y="144051"/>
                  </a:lnTo>
                  <a:lnTo>
                    <a:pt x="239875" y="146471"/>
                  </a:lnTo>
                  <a:lnTo>
                    <a:pt x="241527" y="151276"/>
                  </a:lnTo>
                  <a:lnTo>
                    <a:pt x="242761" y="152875"/>
                  </a:lnTo>
                  <a:lnTo>
                    <a:pt x="244377" y="153941"/>
                  </a:lnTo>
                  <a:lnTo>
                    <a:pt x="252561" y="157558"/>
                  </a:lnTo>
                  <a:lnTo>
                    <a:pt x="261964" y="162099"/>
                  </a:lnTo>
                  <a:lnTo>
                    <a:pt x="265367" y="162719"/>
                  </a:lnTo>
                  <a:lnTo>
                    <a:pt x="273862" y="163069"/>
                  </a:lnTo>
                  <a:lnTo>
                    <a:pt x="277811" y="163118"/>
                  </a:lnTo>
                  <a:lnTo>
                    <a:pt x="281238" y="162357"/>
                  </a:lnTo>
                  <a:lnTo>
                    <a:pt x="290647" y="157494"/>
                  </a:lnTo>
                  <a:lnTo>
                    <a:pt x="298752" y="153265"/>
                  </a:lnTo>
                  <a:lnTo>
                    <a:pt x="305530" y="148739"/>
                  </a:lnTo>
                  <a:lnTo>
                    <a:pt x="311981" y="144082"/>
                  </a:lnTo>
                  <a:lnTo>
                    <a:pt x="320141" y="139366"/>
                  </a:lnTo>
                  <a:lnTo>
                    <a:pt x="326941" y="134625"/>
                  </a:lnTo>
                  <a:lnTo>
                    <a:pt x="335717" y="1274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851"/>
            <p:cNvSpPr/>
            <p:nvPr/>
          </p:nvSpPr>
          <p:spPr>
            <a:xfrm>
              <a:off x="5773142" y="1293018"/>
              <a:ext cx="241896" cy="178595"/>
            </a:xfrm>
            <a:custGeom>
              <a:avLst/>
              <a:gdLst/>
              <a:ahLst/>
              <a:cxnLst/>
              <a:rect l="0" t="0" r="0" b="0"/>
              <a:pathLst>
                <a:path w="241896" h="178595">
                  <a:moveTo>
                    <a:pt x="6151" y="0"/>
                  </a:moveTo>
                  <a:lnTo>
                    <a:pt x="0" y="0"/>
                  </a:lnTo>
                  <a:lnTo>
                    <a:pt x="463" y="794"/>
                  </a:lnTo>
                  <a:lnTo>
                    <a:pt x="5245" y="6151"/>
                  </a:lnTo>
                  <a:lnTo>
                    <a:pt x="5749" y="8819"/>
                  </a:lnTo>
                  <a:lnTo>
                    <a:pt x="5883" y="10642"/>
                  </a:lnTo>
                  <a:lnTo>
                    <a:pt x="6766" y="12651"/>
                  </a:lnTo>
                  <a:lnTo>
                    <a:pt x="9865" y="17000"/>
                  </a:lnTo>
                  <a:lnTo>
                    <a:pt x="13887" y="21579"/>
                  </a:lnTo>
                  <a:lnTo>
                    <a:pt x="16070" y="23911"/>
                  </a:lnTo>
                  <a:lnTo>
                    <a:pt x="22730" y="28619"/>
                  </a:lnTo>
                  <a:lnTo>
                    <a:pt x="26729" y="30986"/>
                  </a:lnTo>
                  <a:lnTo>
                    <a:pt x="30188" y="34151"/>
                  </a:lnTo>
                  <a:lnTo>
                    <a:pt x="33289" y="37849"/>
                  </a:lnTo>
                  <a:lnTo>
                    <a:pt x="36149" y="41901"/>
                  </a:lnTo>
                  <a:lnTo>
                    <a:pt x="39643" y="45397"/>
                  </a:lnTo>
                  <a:lnTo>
                    <a:pt x="43561" y="48521"/>
                  </a:lnTo>
                  <a:lnTo>
                    <a:pt x="47760" y="51397"/>
                  </a:lnTo>
                  <a:lnTo>
                    <a:pt x="51353" y="54902"/>
                  </a:lnTo>
                  <a:lnTo>
                    <a:pt x="54542" y="58827"/>
                  </a:lnTo>
                  <a:lnTo>
                    <a:pt x="57462" y="63030"/>
                  </a:lnTo>
                  <a:lnTo>
                    <a:pt x="60996" y="67420"/>
                  </a:lnTo>
                  <a:lnTo>
                    <a:pt x="64940" y="71935"/>
                  </a:lnTo>
                  <a:lnTo>
                    <a:pt x="69156" y="76531"/>
                  </a:lnTo>
                  <a:lnTo>
                    <a:pt x="73554" y="80390"/>
                  </a:lnTo>
                  <a:lnTo>
                    <a:pt x="78074" y="83756"/>
                  </a:lnTo>
                  <a:lnTo>
                    <a:pt x="82674" y="86794"/>
                  </a:lnTo>
                  <a:lnTo>
                    <a:pt x="87330" y="90406"/>
                  </a:lnTo>
                  <a:lnTo>
                    <a:pt x="92020" y="94402"/>
                  </a:lnTo>
                  <a:lnTo>
                    <a:pt x="96735" y="98654"/>
                  </a:lnTo>
                  <a:lnTo>
                    <a:pt x="106207" y="107611"/>
                  </a:lnTo>
                  <a:lnTo>
                    <a:pt x="110955" y="112222"/>
                  </a:lnTo>
                  <a:lnTo>
                    <a:pt x="116501" y="116090"/>
                  </a:lnTo>
                  <a:lnTo>
                    <a:pt x="122581" y="119462"/>
                  </a:lnTo>
                  <a:lnTo>
                    <a:pt x="129015" y="122504"/>
                  </a:lnTo>
                  <a:lnTo>
                    <a:pt x="134891" y="126119"/>
                  </a:lnTo>
                  <a:lnTo>
                    <a:pt x="140397" y="130117"/>
                  </a:lnTo>
                  <a:lnTo>
                    <a:pt x="145654" y="134370"/>
                  </a:lnTo>
                  <a:lnTo>
                    <a:pt x="150747" y="137999"/>
                  </a:lnTo>
                  <a:lnTo>
                    <a:pt x="155730" y="141212"/>
                  </a:lnTo>
                  <a:lnTo>
                    <a:pt x="160639" y="144147"/>
                  </a:lnTo>
                  <a:lnTo>
                    <a:pt x="165500" y="146898"/>
                  </a:lnTo>
                  <a:lnTo>
                    <a:pt x="175134" y="152072"/>
                  </a:lnTo>
                  <a:lnTo>
                    <a:pt x="182589" y="157017"/>
                  </a:lnTo>
                  <a:lnTo>
                    <a:pt x="185689" y="159446"/>
                  </a:lnTo>
                  <a:lnTo>
                    <a:pt x="189344" y="161067"/>
                  </a:lnTo>
                  <a:lnTo>
                    <a:pt x="193367" y="162147"/>
                  </a:lnTo>
                  <a:lnTo>
                    <a:pt x="197637" y="162866"/>
                  </a:lnTo>
                  <a:lnTo>
                    <a:pt x="204497" y="165783"/>
                  </a:lnTo>
                  <a:lnTo>
                    <a:pt x="207439" y="167672"/>
                  </a:lnTo>
                  <a:lnTo>
                    <a:pt x="214940" y="169771"/>
                  </a:lnTo>
                  <a:lnTo>
                    <a:pt x="219163" y="170331"/>
                  </a:lnTo>
                  <a:lnTo>
                    <a:pt x="221978" y="171498"/>
                  </a:lnTo>
                  <a:lnTo>
                    <a:pt x="223854" y="173069"/>
                  </a:lnTo>
                  <a:lnTo>
                    <a:pt x="225105" y="174911"/>
                  </a:lnTo>
                  <a:lnTo>
                    <a:pt x="226733" y="176139"/>
                  </a:lnTo>
                  <a:lnTo>
                    <a:pt x="228612" y="176957"/>
                  </a:lnTo>
                  <a:lnTo>
                    <a:pt x="232816" y="177867"/>
                  </a:lnTo>
                  <a:lnTo>
                    <a:pt x="235049" y="178109"/>
                  </a:lnTo>
                  <a:lnTo>
                    <a:pt x="241895" y="17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852"/>
            <p:cNvSpPr/>
            <p:nvPr/>
          </p:nvSpPr>
          <p:spPr>
            <a:xfrm>
              <a:off x="5843587" y="1293018"/>
              <a:ext cx="157164" cy="192883"/>
            </a:xfrm>
            <a:custGeom>
              <a:avLst/>
              <a:gdLst/>
              <a:ahLst/>
              <a:cxnLst/>
              <a:rect l="0" t="0" r="0" b="0"/>
              <a:pathLst>
                <a:path w="157164" h="192883">
                  <a:moveTo>
                    <a:pt x="157163" y="0"/>
                  </a:moveTo>
                  <a:lnTo>
                    <a:pt x="153371" y="0"/>
                  </a:lnTo>
                  <a:lnTo>
                    <a:pt x="152253" y="794"/>
                  </a:lnTo>
                  <a:lnTo>
                    <a:pt x="151508" y="2117"/>
                  </a:lnTo>
                  <a:lnTo>
                    <a:pt x="151012" y="3793"/>
                  </a:lnTo>
                  <a:lnTo>
                    <a:pt x="149887" y="4910"/>
                  </a:lnTo>
                  <a:lnTo>
                    <a:pt x="148343" y="5655"/>
                  </a:lnTo>
                  <a:lnTo>
                    <a:pt x="146520" y="6151"/>
                  </a:lnTo>
                  <a:lnTo>
                    <a:pt x="144512" y="8070"/>
                  </a:lnTo>
                  <a:lnTo>
                    <a:pt x="142379" y="10936"/>
                  </a:lnTo>
                  <a:lnTo>
                    <a:pt x="140164" y="14435"/>
                  </a:lnTo>
                  <a:lnTo>
                    <a:pt x="135585" y="20439"/>
                  </a:lnTo>
                  <a:lnTo>
                    <a:pt x="133252" y="23151"/>
                  </a:lnTo>
                  <a:lnTo>
                    <a:pt x="92046" y="68684"/>
                  </a:lnTo>
                  <a:lnTo>
                    <a:pt x="79621" y="83889"/>
                  </a:lnTo>
                  <a:lnTo>
                    <a:pt x="70542" y="96408"/>
                  </a:lnTo>
                  <a:lnTo>
                    <a:pt x="63697" y="107134"/>
                  </a:lnTo>
                  <a:lnTo>
                    <a:pt x="57545" y="115873"/>
                  </a:lnTo>
                  <a:lnTo>
                    <a:pt x="51858" y="123286"/>
                  </a:lnTo>
                  <a:lnTo>
                    <a:pt x="46479" y="129816"/>
                  </a:lnTo>
                  <a:lnTo>
                    <a:pt x="41304" y="135756"/>
                  </a:lnTo>
                  <a:lnTo>
                    <a:pt x="36268" y="141304"/>
                  </a:lnTo>
                  <a:lnTo>
                    <a:pt x="23710" y="154580"/>
                  </a:lnTo>
                  <a:lnTo>
                    <a:pt x="20570" y="157823"/>
                  </a:lnTo>
                  <a:lnTo>
                    <a:pt x="17681" y="161571"/>
                  </a:lnTo>
                  <a:lnTo>
                    <a:pt x="14963" y="165658"/>
                  </a:lnTo>
                  <a:lnTo>
                    <a:pt x="12357" y="169970"/>
                  </a:lnTo>
                  <a:lnTo>
                    <a:pt x="9825" y="172845"/>
                  </a:lnTo>
                  <a:lnTo>
                    <a:pt x="7344" y="174761"/>
                  </a:lnTo>
                  <a:lnTo>
                    <a:pt x="4896" y="176039"/>
                  </a:lnTo>
                  <a:lnTo>
                    <a:pt x="3264" y="177684"/>
                  </a:lnTo>
                  <a:lnTo>
                    <a:pt x="2177" y="179575"/>
                  </a:lnTo>
                  <a:lnTo>
                    <a:pt x="967" y="183793"/>
                  </a:lnTo>
                  <a:lnTo>
                    <a:pt x="430" y="188313"/>
                  </a:lnTo>
                  <a:lnTo>
                    <a:pt x="0" y="1928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853"/>
            <p:cNvSpPr/>
            <p:nvPr/>
          </p:nvSpPr>
          <p:spPr>
            <a:xfrm>
              <a:off x="6087691" y="1221583"/>
              <a:ext cx="177378" cy="150018"/>
            </a:xfrm>
            <a:custGeom>
              <a:avLst/>
              <a:gdLst/>
              <a:ahLst/>
              <a:cxnLst/>
              <a:rect l="0" t="0" r="0" b="0"/>
              <a:pathLst>
                <a:path w="177378" h="150018">
                  <a:moveTo>
                    <a:pt x="41646" y="7142"/>
                  </a:moveTo>
                  <a:lnTo>
                    <a:pt x="41646" y="3349"/>
                  </a:lnTo>
                  <a:lnTo>
                    <a:pt x="42440" y="2232"/>
                  </a:lnTo>
                  <a:lnTo>
                    <a:pt x="43763" y="1487"/>
                  </a:lnTo>
                  <a:lnTo>
                    <a:pt x="47797" y="292"/>
                  </a:lnTo>
                  <a:lnTo>
                    <a:pt x="52288" y="85"/>
                  </a:lnTo>
                  <a:lnTo>
                    <a:pt x="83274" y="0"/>
                  </a:lnTo>
                  <a:lnTo>
                    <a:pt x="87654" y="793"/>
                  </a:lnTo>
                  <a:lnTo>
                    <a:pt x="92162" y="2115"/>
                  </a:lnTo>
                  <a:lnTo>
                    <a:pt x="96754" y="3791"/>
                  </a:lnTo>
                  <a:lnTo>
                    <a:pt x="100610" y="4908"/>
                  </a:lnTo>
                  <a:lnTo>
                    <a:pt x="103975" y="5652"/>
                  </a:lnTo>
                  <a:lnTo>
                    <a:pt x="107011" y="6149"/>
                  </a:lnTo>
                  <a:lnTo>
                    <a:pt x="110622" y="7273"/>
                  </a:lnTo>
                  <a:lnTo>
                    <a:pt x="114618" y="8817"/>
                  </a:lnTo>
                  <a:lnTo>
                    <a:pt x="118869" y="10640"/>
                  </a:lnTo>
                  <a:lnTo>
                    <a:pt x="122497" y="12649"/>
                  </a:lnTo>
                  <a:lnTo>
                    <a:pt x="125709" y="14782"/>
                  </a:lnTo>
                  <a:lnTo>
                    <a:pt x="128644" y="16998"/>
                  </a:lnTo>
                  <a:lnTo>
                    <a:pt x="130601" y="19268"/>
                  </a:lnTo>
                  <a:lnTo>
                    <a:pt x="131906" y="21576"/>
                  </a:lnTo>
                  <a:lnTo>
                    <a:pt x="133356" y="26257"/>
                  </a:lnTo>
                  <a:lnTo>
                    <a:pt x="133742" y="28616"/>
                  </a:lnTo>
                  <a:lnTo>
                    <a:pt x="134000" y="30983"/>
                  </a:lnTo>
                  <a:lnTo>
                    <a:pt x="134172" y="34148"/>
                  </a:lnTo>
                  <a:lnTo>
                    <a:pt x="134362" y="41899"/>
                  </a:lnTo>
                  <a:lnTo>
                    <a:pt x="134469" y="51395"/>
                  </a:lnTo>
                  <a:lnTo>
                    <a:pt x="127341" y="59662"/>
                  </a:lnTo>
                  <a:lnTo>
                    <a:pt x="115445" y="71524"/>
                  </a:lnTo>
                  <a:lnTo>
                    <a:pt x="71570" y="113434"/>
                  </a:lnTo>
                  <a:lnTo>
                    <a:pt x="64770" y="118484"/>
                  </a:lnTo>
                  <a:lnTo>
                    <a:pt x="58650" y="121851"/>
                  </a:lnTo>
                  <a:lnTo>
                    <a:pt x="52981" y="124096"/>
                  </a:lnTo>
                  <a:lnTo>
                    <a:pt x="47615" y="126386"/>
                  </a:lnTo>
                  <a:lnTo>
                    <a:pt x="37421" y="131048"/>
                  </a:lnTo>
                  <a:lnTo>
                    <a:pt x="33273" y="132608"/>
                  </a:lnTo>
                  <a:lnTo>
                    <a:pt x="29714" y="133648"/>
                  </a:lnTo>
                  <a:lnTo>
                    <a:pt x="26548" y="134342"/>
                  </a:lnTo>
                  <a:lnTo>
                    <a:pt x="22849" y="134804"/>
                  </a:lnTo>
                  <a:lnTo>
                    <a:pt x="18796" y="135112"/>
                  </a:lnTo>
                  <a:lnTo>
                    <a:pt x="8469" y="135607"/>
                  </a:lnTo>
                  <a:lnTo>
                    <a:pt x="4940" y="135675"/>
                  </a:lnTo>
                  <a:lnTo>
                    <a:pt x="0" y="135718"/>
                  </a:lnTo>
                  <a:lnTo>
                    <a:pt x="2937" y="135726"/>
                  </a:lnTo>
                  <a:lnTo>
                    <a:pt x="3933" y="134933"/>
                  </a:lnTo>
                  <a:lnTo>
                    <a:pt x="4598" y="133611"/>
                  </a:lnTo>
                  <a:lnTo>
                    <a:pt x="5041" y="131936"/>
                  </a:lnTo>
                  <a:lnTo>
                    <a:pt x="6130" y="130819"/>
                  </a:lnTo>
                  <a:lnTo>
                    <a:pt x="7650" y="130074"/>
                  </a:lnTo>
                  <a:lnTo>
                    <a:pt x="11456" y="129247"/>
                  </a:lnTo>
                  <a:lnTo>
                    <a:pt x="15793" y="128879"/>
                  </a:lnTo>
                  <a:lnTo>
                    <a:pt x="18854" y="127988"/>
                  </a:lnTo>
                  <a:lnTo>
                    <a:pt x="22483" y="126599"/>
                  </a:lnTo>
                  <a:lnTo>
                    <a:pt x="26490" y="124880"/>
                  </a:lnTo>
                  <a:lnTo>
                    <a:pt x="30748" y="123734"/>
                  </a:lnTo>
                  <a:lnTo>
                    <a:pt x="35174" y="122970"/>
                  </a:lnTo>
                  <a:lnTo>
                    <a:pt x="39712" y="122460"/>
                  </a:lnTo>
                  <a:lnTo>
                    <a:pt x="43532" y="122121"/>
                  </a:lnTo>
                  <a:lnTo>
                    <a:pt x="46872" y="121894"/>
                  </a:lnTo>
                  <a:lnTo>
                    <a:pt x="49893" y="121744"/>
                  </a:lnTo>
                  <a:lnTo>
                    <a:pt x="53494" y="122436"/>
                  </a:lnTo>
                  <a:lnTo>
                    <a:pt x="57482" y="123692"/>
                  </a:lnTo>
                  <a:lnTo>
                    <a:pt x="61728" y="125323"/>
                  </a:lnTo>
                  <a:lnTo>
                    <a:pt x="66147" y="126411"/>
                  </a:lnTo>
                  <a:lnTo>
                    <a:pt x="70680" y="127136"/>
                  </a:lnTo>
                  <a:lnTo>
                    <a:pt x="75289" y="127619"/>
                  </a:lnTo>
                  <a:lnTo>
                    <a:pt x="79157" y="127941"/>
                  </a:lnTo>
                  <a:lnTo>
                    <a:pt x="82528" y="128156"/>
                  </a:lnTo>
                  <a:lnTo>
                    <a:pt x="85569" y="128299"/>
                  </a:lnTo>
                  <a:lnTo>
                    <a:pt x="89185" y="129188"/>
                  </a:lnTo>
                  <a:lnTo>
                    <a:pt x="93182" y="130575"/>
                  </a:lnTo>
                  <a:lnTo>
                    <a:pt x="97434" y="132293"/>
                  </a:lnTo>
                  <a:lnTo>
                    <a:pt x="101857" y="133438"/>
                  </a:lnTo>
                  <a:lnTo>
                    <a:pt x="106393" y="134202"/>
                  </a:lnTo>
                  <a:lnTo>
                    <a:pt x="111005" y="134711"/>
                  </a:lnTo>
                  <a:lnTo>
                    <a:pt x="114873" y="135844"/>
                  </a:lnTo>
                  <a:lnTo>
                    <a:pt x="118245" y="137393"/>
                  </a:lnTo>
                  <a:lnTo>
                    <a:pt x="121286" y="139220"/>
                  </a:lnTo>
                  <a:lnTo>
                    <a:pt x="124903" y="140437"/>
                  </a:lnTo>
                  <a:lnTo>
                    <a:pt x="128901" y="141249"/>
                  </a:lnTo>
                  <a:lnTo>
                    <a:pt x="133153" y="141791"/>
                  </a:lnTo>
                  <a:lnTo>
                    <a:pt x="137576" y="142151"/>
                  </a:lnTo>
                  <a:lnTo>
                    <a:pt x="142112" y="142392"/>
                  </a:lnTo>
                  <a:lnTo>
                    <a:pt x="146723" y="142552"/>
                  </a:lnTo>
                  <a:lnTo>
                    <a:pt x="152179" y="143453"/>
                  </a:lnTo>
                  <a:lnTo>
                    <a:pt x="158197" y="144847"/>
                  </a:lnTo>
                  <a:lnTo>
                    <a:pt x="177377" y="1500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854"/>
            <p:cNvSpPr/>
            <p:nvPr/>
          </p:nvSpPr>
          <p:spPr>
            <a:xfrm>
              <a:off x="6457950" y="1364456"/>
              <a:ext cx="228601" cy="7145"/>
            </a:xfrm>
            <a:custGeom>
              <a:avLst/>
              <a:gdLst/>
              <a:ahLst/>
              <a:cxnLst/>
              <a:rect l="0" t="0" r="0" b="0"/>
              <a:pathLst>
                <a:path w="228601" h="7145">
                  <a:moveTo>
                    <a:pt x="0" y="7144"/>
                  </a:moveTo>
                  <a:lnTo>
                    <a:pt x="48750" y="7144"/>
                  </a:lnTo>
                  <a:lnTo>
                    <a:pt x="135898" y="1489"/>
                  </a:lnTo>
                  <a:lnTo>
                    <a:pt x="165150" y="441"/>
                  </a:lnTo>
                  <a:lnTo>
                    <a:pt x="185987" y="131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855"/>
            <p:cNvSpPr/>
            <p:nvPr/>
          </p:nvSpPr>
          <p:spPr>
            <a:xfrm>
              <a:off x="6579393" y="1264443"/>
              <a:ext cx="42864" cy="228601"/>
            </a:xfrm>
            <a:custGeom>
              <a:avLst/>
              <a:gdLst/>
              <a:ahLst/>
              <a:cxnLst/>
              <a:rect l="0" t="0" r="0" b="0"/>
              <a:pathLst>
                <a:path w="42864" h="228601">
                  <a:moveTo>
                    <a:pt x="0" y="0"/>
                  </a:moveTo>
                  <a:lnTo>
                    <a:pt x="0" y="117986"/>
                  </a:lnTo>
                  <a:lnTo>
                    <a:pt x="794" y="123901"/>
                  </a:lnTo>
                  <a:lnTo>
                    <a:pt x="2117" y="130226"/>
                  </a:lnTo>
                  <a:lnTo>
                    <a:pt x="3793" y="136823"/>
                  </a:lnTo>
                  <a:lnTo>
                    <a:pt x="4909" y="142810"/>
                  </a:lnTo>
                  <a:lnTo>
                    <a:pt x="5654" y="148388"/>
                  </a:lnTo>
                  <a:lnTo>
                    <a:pt x="6151" y="153694"/>
                  </a:lnTo>
                  <a:lnTo>
                    <a:pt x="7277" y="158819"/>
                  </a:lnTo>
                  <a:lnTo>
                    <a:pt x="8819" y="163823"/>
                  </a:lnTo>
                  <a:lnTo>
                    <a:pt x="10642" y="168747"/>
                  </a:lnTo>
                  <a:lnTo>
                    <a:pt x="11858" y="173617"/>
                  </a:lnTo>
                  <a:lnTo>
                    <a:pt x="12668" y="178451"/>
                  </a:lnTo>
                  <a:lnTo>
                    <a:pt x="13207" y="183261"/>
                  </a:lnTo>
                  <a:lnTo>
                    <a:pt x="14361" y="188056"/>
                  </a:lnTo>
                  <a:lnTo>
                    <a:pt x="15925" y="192839"/>
                  </a:lnTo>
                  <a:lnTo>
                    <a:pt x="17760" y="197616"/>
                  </a:lnTo>
                  <a:lnTo>
                    <a:pt x="19778" y="201594"/>
                  </a:lnTo>
                  <a:lnTo>
                    <a:pt x="21916" y="205040"/>
                  </a:lnTo>
                  <a:lnTo>
                    <a:pt x="24136" y="208131"/>
                  </a:lnTo>
                  <a:lnTo>
                    <a:pt x="25616" y="210985"/>
                  </a:lnTo>
                  <a:lnTo>
                    <a:pt x="26602" y="213682"/>
                  </a:lnTo>
                  <a:lnTo>
                    <a:pt x="27260" y="216274"/>
                  </a:lnTo>
                  <a:lnTo>
                    <a:pt x="28492" y="218795"/>
                  </a:lnTo>
                  <a:lnTo>
                    <a:pt x="30108" y="221269"/>
                  </a:lnTo>
                  <a:lnTo>
                    <a:pt x="31978" y="223713"/>
                  </a:lnTo>
                  <a:lnTo>
                    <a:pt x="34019" y="225342"/>
                  </a:lnTo>
                  <a:lnTo>
                    <a:pt x="36173" y="226428"/>
                  </a:lnTo>
                  <a:lnTo>
                    <a:pt x="42863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856"/>
            <p:cNvSpPr/>
            <p:nvPr/>
          </p:nvSpPr>
          <p:spPr>
            <a:xfrm>
              <a:off x="6750843" y="1243012"/>
              <a:ext cx="197346" cy="228502"/>
            </a:xfrm>
            <a:custGeom>
              <a:avLst/>
              <a:gdLst/>
              <a:ahLst/>
              <a:cxnLst/>
              <a:rect l="0" t="0" r="0" b="0"/>
              <a:pathLst>
                <a:path w="197346" h="228502">
                  <a:moveTo>
                    <a:pt x="0" y="0"/>
                  </a:moveTo>
                  <a:lnTo>
                    <a:pt x="0" y="34783"/>
                  </a:lnTo>
                  <a:lnTo>
                    <a:pt x="794" y="39064"/>
                  </a:lnTo>
                  <a:lnTo>
                    <a:pt x="2117" y="43505"/>
                  </a:lnTo>
                  <a:lnTo>
                    <a:pt x="3793" y="48053"/>
                  </a:lnTo>
                  <a:lnTo>
                    <a:pt x="5703" y="52673"/>
                  </a:lnTo>
                  <a:lnTo>
                    <a:pt x="7772" y="57340"/>
                  </a:lnTo>
                  <a:lnTo>
                    <a:pt x="9944" y="62040"/>
                  </a:lnTo>
                  <a:lnTo>
                    <a:pt x="12186" y="67553"/>
                  </a:lnTo>
                  <a:lnTo>
                    <a:pt x="14474" y="73611"/>
                  </a:lnTo>
                  <a:lnTo>
                    <a:pt x="16793" y="80030"/>
                  </a:lnTo>
                  <a:lnTo>
                    <a:pt x="19132" y="85897"/>
                  </a:lnTo>
                  <a:lnTo>
                    <a:pt x="21487" y="91396"/>
                  </a:lnTo>
                  <a:lnTo>
                    <a:pt x="23850" y="96649"/>
                  </a:lnTo>
                  <a:lnTo>
                    <a:pt x="26218" y="102533"/>
                  </a:lnTo>
                  <a:lnTo>
                    <a:pt x="30967" y="115420"/>
                  </a:lnTo>
                  <a:lnTo>
                    <a:pt x="32552" y="121397"/>
                  </a:lnTo>
                  <a:lnTo>
                    <a:pt x="33608" y="126969"/>
                  </a:lnTo>
                  <a:lnTo>
                    <a:pt x="34312" y="132271"/>
                  </a:lnTo>
                  <a:lnTo>
                    <a:pt x="35575" y="137393"/>
                  </a:lnTo>
                  <a:lnTo>
                    <a:pt x="37210" y="142395"/>
                  </a:lnTo>
                  <a:lnTo>
                    <a:pt x="39094" y="147318"/>
                  </a:lnTo>
                  <a:lnTo>
                    <a:pt x="41144" y="152187"/>
                  </a:lnTo>
                  <a:lnTo>
                    <a:pt x="43305" y="157021"/>
                  </a:lnTo>
                  <a:lnTo>
                    <a:pt x="47821" y="166625"/>
                  </a:lnTo>
                  <a:lnTo>
                    <a:pt x="59557" y="190492"/>
                  </a:lnTo>
                  <a:lnTo>
                    <a:pt x="61136" y="194464"/>
                  </a:lnTo>
                  <a:lnTo>
                    <a:pt x="62890" y="200993"/>
                  </a:lnTo>
                  <a:lnTo>
                    <a:pt x="63671" y="206541"/>
                  </a:lnTo>
                  <a:lnTo>
                    <a:pt x="63878" y="209131"/>
                  </a:lnTo>
                  <a:lnTo>
                    <a:pt x="64810" y="211652"/>
                  </a:lnTo>
                  <a:lnTo>
                    <a:pt x="67964" y="216570"/>
                  </a:lnTo>
                  <a:lnTo>
                    <a:pt x="69894" y="221402"/>
                  </a:lnTo>
                  <a:lnTo>
                    <a:pt x="71411" y="228476"/>
                  </a:lnTo>
                  <a:lnTo>
                    <a:pt x="67638" y="224771"/>
                  </a:lnTo>
                  <a:lnTo>
                    <a:pt x="66523" y="222872"/>
                  </a:lnTo>
                  <a:lnTo>
                    <a:pt x="65285" y="218646"/>
                  </a:lnTo>
                  <a:lnTo>
                    <a:pt x="64587" y="211805"/>
                  </a:lnTo>
                  <a:lnTo>
                    <a:pt x="63696" y="209466"/>
                  </a:lnTo>
                  <a:lnTo>
                    <a:pt x="60588" y="204750"/>
                  </a:lnTo>
                  <a:lnTo>
                    <a:pt x="58678" y="197892"/>
                  </a:lnTo>
                  <a:lnTo>
                    <a:pt x="58169" y="193840"/>
                  </a:lnTo>
                  <a:lnTo>
                    <a:pt x="58623" y="190346"/>
                  </a:lnTo>
                  <a:lnTo>
                    <a:pt x="59720" y="187222"/>
                  </a:lnTo>
                  <a:lnTo>
                    <a:pt x="61244" y="184346"/>
                  </a:lnTo>
                  <a:lnTo>
                    <a:pt x="62262" y="180841"/>
                  </a:lnTo>
                  <a:lnTo>
                    <a:pt x="62939" y="176917"/>
                  </a:lnTo>
                  <a:lnTo>
                    <a:pt x="63390" y="172714"/>
                  </a:lnTo>
                  <a:lnTo>
                    <a:pt x="64485" y="168323"/>
                  </a:lnTo>
                  <a:lnTo>
                    <a:pt x="66009" y="163810"/>
                  </a:lnTo>
                  <a:lnTo>
                    <a:pt x="67819" y="159213"/>
                  </a:lnTo>
                  <a:lnTo>
                    <a:pt x="69819" y="155354"/>
                  </a:lnTo>
                  <a:lnTo>
                    <a:pt x="74159" y="148951"/>
                  </a:lnTo>
                  <a:lnTo>
                    <a:pt x="77220" y="145338"/>
                  </a:lnTo>
                  <a:lnTo>
                    <a:pt x="80849" y="141342"/>
                  </a:lnTo>
                  <a:lnTo>
                    <a:pt x="84856" y="137090"/>
                  </a:lnTo>
                  <a:lnTo>
                    <a:pt x="89114" y="133462"/>
                  </a:lnTo>
                  <a:lnTo>
                    <a:pt x="93541" y="130250"/>
                  </a:lnTo>
                  <a:lnTo>
                    <a:pt x="98079" y="127315"/>
                  </a:lnTo>
                  <a:lnTo>
                    <a:pt x="102692" y="124564"/>
                  </a:lnTo>
                  <a:lnTo>
                    <a:pt x="107355" y="121936"/>
                  </a:lnTo>
                  <a:lnTo>
                    <a:pt x="112052" y="119391"/>
                  </a:lnTo>
                  <a:lnTo>
                    <a:pt x="117564" y="116900"/>
                  </a:lnTo>
                  <a:lnTo>
                    <a:pt x="123619" y="114446"/>
                  </a:lnTo>
                  <a:lnTo>
                    <a:pt x="130039" y="112016"/>
                  </a:lnTo>
                  <a:lnTo>
                    <a:pt x="135904" y="110396"/>
                  </a:lnTo>
                  <a:lnTo>
                    <a:pt x="141403" y="109316"/>
                  </a:lnTo>
                  <a:lnTo>
                    <a:pt x="146656" y="108596"/>
                  </a:lnTo>
                  <a:lnTo>
                    <a:pt x="151745" y="108116"/>
                  </a:lnTo>
                  <a:lnTo>
                    <a:pt x="156726" y="107796"/>
                  </a:lnTo>
                  <a:lnTo>
                    <a:pt x="161635" y="107583"/>
                  </a:lnTo>
                  <a:lnTo>
                    <a:pt x="166493" y="108235"/>
                  </a:lnTo>
                  <a:lnTo>
                    <a:pt x="171321" y="109463"/>
                  </a:lnTo>
                  <a:lnTo>
                    <a:pt x="176127" y="111075"/>
                  </a:lnTo>
                  <a:lnTo>
                    <a:pt x="180918" y="112944"/>
                  </a:lnTo>
                  <a:lnTo>
                    <a:pt x="185699" y="114983"/>
                  </a:lnTo>
                  <a:lnTo>
                    <a:pt x="190475" y="117137"/>
                  </a:lnTo>
                  <a:lnTo>
                    <a:pt x="193658" y="119366"/>
                  </a:lnTo>
                  <a:lnTo>
                    <a:pt x="195780" y="121646"/>
                  </a:lnTo>
                  <a:lnTo>
                    <a:pt x="197195" y="123960"/>
                  </a:lnTo>
                  <a:lnTo>
                    <a:pt x="197345" y="131852"/>
                  </a:lnTo>
                  <a:lnTo>
                    <a:pt x="196651" y="143464"/>
                  </a:lnTo>
                  <a:lnTo>
                    <a:pt x="195395" y="157555"/>
                  </a:lnTo>
                  <a:lnTo>
                    <a:pt x="192970" y="167743"/>
                  </a:lnTo>
                  <a:lnTo>
                    <a:pt x="189765" y="175329"/>
                  </a:lnTo>
                  <a:lnTo>
                    <a:pt x="186041" y="181180"/>
                  </a:lnTo>
                  <a:lnTo>
                    <a:pt x="182766" y="186668"/>
                  </a:lnTo>
                  <a:lnTo>
                    <a:pt x="179787" y="191914"/>
                  </a:lnTo>
                  <a:lnTo>
                    <a:pt x="177009" y="196999"/>
                  </a:lnTo>
                  <a:lnTo>
                    <a:pt x="172774" y="201182"/>
                  </a:lnTo>
                  <a:lnTo>
                    <a:pt x="167570" y="204766"/>
                  </a:lnTo>
                  <a:lnTo>
                    <a:pt x="156233" y="210863"/>
                  </a:lnTo>
                  <a:lnTo>
                    <a:pt x="145901" y="216219"/>
                  </a:lnTo>
                  <a:lnTo>
                    <a:pt x="140924" y="217965"/>
                  </a:lnTo>
                  <a:lnTo>
                    <a:pt x="136018" y="219129"/>
                  </a:lnTo>
                  <a:lnTo>
                    <a:pt x="131160" y="219905"/>
                  </a:lnTo>
                  <a:lnTo>
                    <a:pt x="126334" y="221216"/>
                  </a:lnTo>
                  <a:lnTo>
                    <a:pt x="121528" y="222883"/>
                  </a:lnTo>
                  <a:lnTo>
                    <a:pt x="116738" y="224789"/>
                  </a:lnTo>
                  <a:lnTo>
                    <a:pt x="111163" y="226059"/>
                  </a:lnTo>
                  <a:lnTo>
                    <a:pt x="105066" y="226906"/>
                  </a:lnTo>
                  <a:lnTo>
                    <a:pt x="93527" y="227848"/>
                  </a:lnTo>
                  <a:lnTo>
                    <a:pt x="85753" y="228266"/>
                  </a:lnTo>
                  <a:lnTo>
                    <a:pt x="79652" y="228452"/>
                  </a:lnTo>
                  <a:lnTo>
                    <a:pt x="76914" y="228501"/>
                  </a:lnTo>
                  <a:lnTo>
                    <a:pt x="74294" y="227740"/>
                  </a:lnTo>
                  <a:lnTo>
                    <a:pt x="69268" y="224779"/>
                  </a:lnTo>
                  <a:lnTo>
                    <a:pt x="64388" y="222933"/>
                  </a:lnTo>
                  <a:lnTo>
                    <a:pt x="61976" y="222441"/>
                  </a:lnTo>
                  <a:lnTo>
                    <a:pt x="60366" y="221319"/>
                  </a:lnTo>
                  <a:lnTo>
                    <a:pt x="59294" y="219777"/>
                  </a:lnTo>
                  <a:lnTo>
                    <a:pt x="57574" y="215392"/>
                  </a:lnTo>
                  <a:lnTo>
                    <a:pt x="57276" y="210840"/>
                  </a:lnTo>
                  <a:lnTo>
                    <a:pt x="58028" y="208823"/>
                  </a:lnTo>
                  <a:lnTo>
                    <a:pt x="62820" y="201998"/>
                  </a:lnTo>
                  <a:lnTo>
                    <a:pt x="64294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857"/>
            <p:cNvSpPr/>
            <p:nvPr/>
          </p:nvSpPr>
          <p:spPr>
            <a:xfrm>
              <a:off x="7072312" y="1307306"/>
              <a:ext cx="200026" cy="164307"/>
            </a:xfrm>
            <a:custGeom>
              <a:avLst/>
              <a:gdLst/>
              <a:ahLst/>
              <a:cxnLst/>
              <a:rect l="0" t="0" r="0" b="0"/>
              <a:pathLst>
                <a:path w="200026" h="164307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3793" y="9943"/>
                  </a:lnTo>
                  <a:lnTo>
                    <a:pt x="9888" y="14473"/>
                  </a:lnTo>
                  <a:lnTo>
                    <a:pt x="13735" y="16792"/>
                  </a:lnTo>
                  <a:lnTo>
                    <a:pt x="17094" y="19926"/>
                  </a:lnTo>
                  <a:lnTo>
                    <a:pt x="20127" y="23603"/>
                  </a:lnTo>
                  <a:lnTo>
                    <a:pt x="22943" y="27641"/>
                  </a:lnTo>
                  <a:lnTo>
                    <a:pt x="26408" y="31128"/>
                  </a:lnTo>
                  <a:lnTo>
                    <a:pt x="30305" y="34245"/>
                  </a:lnTo>
                  <a:lnTo>
                    <a:pt x="34491" y="37118"/>
                  </a:lnTo>
                  <a:lnTo>
                    <a:pt x="38868" y="40620"/>
                  </a:lnTo>
                  <a:lnTo>
                    <a:pt x="43375" y="44542"/>
                  </a:lnTo>
                  <a:lnTo>
                    <a:pt x="47967" y="48745"/>
                  </a:lnTo>
                  <a:lnTo>
                    <a:pt x="52615" y="52340"/>
                  </a:lnTo>
                  <a:lnTo>
                    <a:pt x="57301" y="55531"/>
                  </a:lnTo>
                  <a:lnTo>
                    <a:pt x="62013" y="58452"/>
                  </a:lnTo>
                  <a:lnTo>
                    <a:pt x="66742" y="61987"/>
                  </a:lnTo>
                  <a:lnTo>
                    <a:pt x="71482" y="65931"/>
                  </a:lnTo>
                  <a:lnTo>
                    <a:pt x="76230" y="70147"/>
                  </a:lnTo>
                  <a:lnTo>
                    <a:pt x="85739" y="79066"/>
                  </a:lnTo>
                  <a:lnTo>
                    <a:pt x="90497" y="83667"/>
                  </a:lnTo>
                  <a:lnTo>
                    <a:pt x="95255" y="87528"/>
                  </a:lnTo>
                  <a:lnTo>
                    <a:pt x="100016" y="90895"/>
                  </a:lnTo>
                  <a:lnTo>
                    <a:pt x="104777" y="93935"/>
                  </a:lnTo>
                  <a:lnTo>
                    <a:pt x="109538" y="97548"/>
                  </a:lnTo>
                  <a:lnTo>
                    <a:pt x="114301" y="101544"/>
                  </a:lnTo>
                  <a:lnTo>
                    <a:pt x="119063" y="105796"/>
                  </a:lnTo>
                  <a:lnTo>
                    <a:pt x="123826" y="109424"/>
                  </a:lnTo>
                  <a:lnTo>
                    <a:pt x="128588" y="112637"/>
                  </a:lnTo>
                  <a:lnTo>
                    <a:pt x="133350" y="115572"/>
                  </a:lnTo>
                  <a:lnTo>
                    <a:pt x="138113" y="118323"/>
                  </a:lnTo>
                  <a:lnTo>
                    <a:pt x="147638" y="123496"/>
                  </a:lnTo>
                  <a:lnTo>
                    <a:pt x="151605" y="126781"/>
                  </a:lnTo>
                  <a:lnTo>
                    <a:pt x="155046" y="130558"/>
                  </a:lnTo>
                  <a:lnTo>
                    <a:pt x="158132" y="134664"/>
                  </a:lnTo>
                  <a:lnTo>
                    <a:pt x="161777" y="138194"/>
                  </a:lnTo>
                  <a:lnTo>
                    <a:pt x="165795" y="141342"/>
                  </a:lnTo>
                  <a:lnTo>
                    <a:pt x="170062" y="144234"/>
                  </a:lnTo>
                  <a:lnTo>
                    <a:pt x="173699" y="146956"/>
                  </a:lnTo>
                  <a:lnTo>
                    <a:pt x="176918" y="149564"/>
                  </a:lnTo>
                  <a:lnTo>
                    <a:pt x="200025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858"/>
            <p:cNvSpPr/>
            <p:nvPr/>
          </p:nvSpPr>
          <p:spPr>
            <a:xfrm>
              <a:off x="7079456" y="1300162"/>
              <a:ext cx="157163" cy="171451"/>
            </a:xfrm>
            <a:custGeom>
              <a:avLst/>
              <a:gdLst/>
              <a:ahLst/>
              <a:cxnLst/>
              <a:rect l="0" t="0" r="0" b="0"/>
              <a:pathLst>
                <a:path w="157163" h="171451">
                  <a:moveTo>
                    <a:pt x="157162" y="0"/>
                  </a:moveTo>
                  <a:lnTo>
                    <a:pt x="157162" y="6850"/>
                  </a:lnTo>
                  <a:lnTo>
                    <a:pt x="153369" y="10849"/>
                  </a:lnTo>
                  <a:lnTo>
                    <a:pt x="151459" y="13583"/>
                  </a:lnTo>
                  <a:lnTo>
                    <a:pt x="149391" y="16993"/>
                  </a:lnTo>
                  <a:lnTo>
                    <a:pt x="147219" y="20853"/>
                  </a:lnTo>
                  <a:lnTo>
                    <a:pt x="144977" y="24221"/>
                  </a:lnTo>
                  <a:lnTo>
                    <a:pt x="142689" y="27260"/>
                  </a:lnTo>
                  <a:lnTo>
                    <a:pt x="140369" y="30080"/>
                  </a:lnTo>
                  <a:lnTo>
                    <a:pt x="137236" y="33547"/>
                  </a:lnTo>
                  <a:lnTo>
                    <a:pt x="129521" y="41633"/>
                  </a:lnTo>
                  <a:lnTo>
                    <a:pt x="124446" y="46011"/>
                  </a:lnTo>
                  <a:lnTo>
                    <a:pt x="118683" y="50518"/>
                  </a:lnTo>
                  <a:lnTo>
                    <a:pt x="112460" y="55110"/>
                  </a:lnTo>
                  <a:lnTo>
                    <a:pt x="106723" y="60552"/>
                  </a:lnTo>
                  <a:lnTo>
                    <a:pt x="101311" y="66562"/>
                  </a:lnTo>
                  <a:lnTo>
                    <a:pt x="96116" y="72950"/>
                  </a:lnTo>
                  <a:lnTo>
                    <a:pt x="91065" y="78796"/>
                  </a:lnTo>
                  <a:lnTo>
                    <a:pt x="86109" y="84280"/>
                  </a:lnTo>
                  <a:lnTo>
                    <a:pt x="76370" y="94608"/>
                  </a:lnTo>
                  <a:lnTo>
                    <a:pt x="47639" y="123769"/>
                  </a:lnTo>
                  <a:lnTo>
                    <a:pt x="38107" y="133325"/>
                  </a:lnTo>
                  <a:lnTo>
                    <a:pt x="33342" y="137302"/>
                  </a:lnTo>
                  <a:lnTo>
                    <a:pt x="28578" y="140747"/>
                  </a:lnTo>
                  <a:lnTo>
                    <a:pt x="23815" y="143838"/>
                  </a:lnTo>
                  <a:lnTo>
                    <a:pt x="19845" y="146692"/>
                  </a:lnTo>
                  <a:lnTo>
                    <a:pt x="16404" y="149389"/>
                  </a:lnTo>
                  <a:lnTo>
                    <a:pt x="13318" y="151980"/>
                  </a:lnTo>
                  <a:lnTo>
                    <a:pt x="10467" y="154501"/>
                  </a:lnTo>
                  <a:lnTo>
                    <a:pt x="5181" y="159419"/>
                  </a:lnTo>
                  <a:lnTo>
                    <a:pt x="3454" y="161842"/>
                  </a:lnTo>
                  <a:lnTo>
                    <a:pt x="1535" y="166651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59"/>
            <p:cNvSpPr/>
            <p:nvPr/>
          </p:nvSpPr>
          <p:spPr>
            <a:xfrm>
              <a:off x="7443787" y="1343025"/>
              <a:ext cx="200026" cy="21432"/>
            </a:xfrm>
            <a:custGeom>
              <a:avLst/>
              <a:gdLst/>
              <a:ahLst/>
              <a:cxnLst/>
              <a:rect l="0" t="0" r="0" b="0"/>
              <a:pathLst>
                <a:path w="200026" h="21432">
                  <a:moveTo>
                    <a:pt x="0" y="0"/>
                  </a:moveTo>
                  <a:lnTo>
                    <a:pt x="12302" y="6150"/>
                  </a:lnTo>
                  <a:lnTo>
                    <a:pt x="15521" y="6702"/>
                  </a:lnTo>
                  <a:lnTo>
                    <a:pt x="20393" y="6947"/>
                  </a:lnTo>
                  <a:lnTo>
                    <a:pt x="27848" y="7056"/>
                  </a:lnTo>
                  <a:lnTo>
                    <a:pt x="32059" y="7879"/>
                  </a:lnTo>
                  <a:lnTo>
                    <a:pt x="36454" y="9221"/>
                  </a:lnTo>
                  <a:lnTo>
                    <a:pt x="40972" y="10910"/>
                  </a:lnTo>
                  <a:lnTo>
                    <a:pt x="45572" y="12035"/>
                  </a:lnTo>
                  <a:lnTo>
                    <a:pt x="50225" y="12786"/>
                  </a:lnTo>
                  <a:lnTo>
                    <a:pt x="54914" y="13286"/>
                  </a:lnTo>
                  <a:lnTo>
                    <a:pt x="60422" y="13620"/>
                  </a:lnTo>
                  <a:lnTo>
                    <a:pt x="72892" y="13991"/>
                  </a:lnTo>
                  <a:lnTo>
                    <a:pt x="93299" y="14199"/>
                  </a:lnTo>
                  <a:lnTo>
                    <a:pt x="100301" y="15022"/>
                  </a:lnTo>
                  <a:lnTo>
                    <a:pt x="107348" y="16365"/>
                  </a:lnTo>
                  <a:lnTo>
                    <a:pt x="114428" y="18053"/>
                  </a:lnTo>
                  <a:lnTo>
                    <a:pt x="120734" y="19179"/>
                  </a:lnTo>
                  <a:lnTo>
                    <a:pt x="126527" y="19930"/>
                  </a:lnTo>
                  <a:lnTo>
                    <a:pt x="131976" y="20430"/>
                  </a:lnTo>
                  <a:lnTo>
                    <a:pt x="137197" y="20764"/>
                  </a:lnTo>
                  <a:lnTo>
                    <a:pt x="147231" y="21134"/>
                  </a:lnTo>
                  <a:lnTo>
                    <a:pt x="166607" y="21372"/>
                  </a:lnTo>
                  <a:lnTo>
                    <a:pt x="200025" y="214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SMARTInkAnnotation860"/>
            <p:cNvSpPr/>
            <p:nvPr/>
          </p:nvSpPr>
          <p:spPr>
            <a:xfrm>
              <a:off x="7529512" y="1257300"/>
              <a:ext cx="35720" cy="192882"/>
            </a:xfrm>
            <a:custGeom>
              <a:avLst/>
              <a:gdLst/>
              <a:ahLst/>
              <a:cxnLst/>
              <a:rect l="0" t="0" r="0" b="0"/>
              <a:pathLst>
                <a:path w="35720" h="192882">
                  <a:moveTo>
                    <a:pt x="0" y="0"/>
                  </a:moveTo>
                  <a:lnTo>
                    <a:pt x="0" y="6849"/>
                  </a:lnTo>
                  <a:lnTo>
                    <a:pt x="3793" y="33603"/>
                  </a:lnTo>
                  <a:lnTo>
                    <a:pt x="4909" y="43039"/>
                  </a:lnTo>
                  <a:lnTo>
                    <a:pt x="5654" y="50918"/>
                  </a:lnTo>
                  <a:lnTo>
                    <a:pt x="6151" y="57757"/>
                  </a:lnTo>
                  <a:lnTo>
                    <a:pt x="6482" y="64698"/>
                  </a:lnTo>
                  <a:lnTo>
                    <a:pt x="6849" y="78761"/>
                  </a:lnTo>
                  <a:lnTo>
                    <a:pt x="7056" y="96273"/>
                  </a:lnTo>
                  <a:lnTo>
                    <a:pt x="7879" y="101488"/>
                  </a:lnTo>
                  <a:lnTo>
                    <a:pt x="9221" y="106552"/>
                  </a:lnTo>
                  <a:lnTo>
                    <a:pt x="10909" y="111516"/>
                  </a:lnTo>
                  <a:lnTo>
                    <a:pt x="12830" y="116413"/>
                  </a:lnTo>
                  <a:lnTo>
                    <a:pt x="14904" y="121264"/>
                  </a:lnTo>
                  <a:lnTo>
                    <a:pt x="17079" y="126087"/>
                  </a:lnTo>
                  <a:lnTo>
                    <a:pt x="18530" y="130889"/>
                  </a:lnTo>
                  <a:lnTo>
                    <a:pt x="19496" y="135678"/>
                  </a:lnTo>
                  <a:lnTo>
                    <a:pt x="20143" y="140458"/>
                  </a:lnTo>
                  <a:lnTo>
                    <a:pt x="20571" y="145232"/>
                  </a:lnTo>
                  <a:lnTo>
                    <a:pt x="20858" y="150003"/>
                  </a:lnTo>
                  <a:lnTo>
                    <a:pt x="21176" y="158743"/>
                  </a:lnTo>
                  <a:lnTo>
                    <a:pt x="21357" y="168125"/>
                  </a:lnTo>
                  <a:lnTo>
                    <a:pt x="21399" y="173412"/>
                  </a:lnTo>
                  <a:lnTo>
                    <a:pt x="22203" y="175933"/>
                  </a:lnTo>
                  <a:lnTo>
                    <a:pt x="23533" y="178407"/>
                  </a:lnTo>
                  <a:lnTo>
                    <a:pt x="27580" y="184289"/>
                  </a:lnTo>
                  <a:lnTo>
                    <a:pt x="28133" y="187210"/>
                  </a:lnTo>
                  <a:lnTo>
                    <a:pt x="28549" y="192549"/>
                  </a:lnTo>
                  <a:lnTo>
                    <a:pt x="29352" y="192659"/>
                  </a:lnTo>
                  <a:lnTo>
                    <a:pt x="30680" y="192733"/>
                  </a:lnTo>
                  <a:lnTo>
                    <a:pt x="35719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SMARTInkAnnotation861"/>
            <p:cNvSpPr/>
            <p:nvPr/>
          </p:nvSpPr>
          <p:spPr>
            <a:xfrm>
              <a:off x="7737840" y="1257302"/>
              <a:ext cx="284169" cy="164296"/>
            </a:xfrm>
            <a:custGeom>
              <a:avLst/>
              <a:gdLst/>
              <a:ahLst/>
              <a:cxnLst/>
              <a:rect l="0" t="0" r="0" b="0"/>
              <a:pathLst>
                <a:path w="284169" h="164296">
                  <a:moveTo>
                    <a:pt x="170291" y="14285"/>
                  </a:moveTo>
                  <a:lnTo>
                    <a:pt x="170291" y="10493"/>
                  </a:lnTo>
                  <a:lnTo>
                    <a:pt x="169498" y="9375"/>
                  </a:lnTo>
                  <a:lnTo>
                    <a:pt x="168175" y="8631"/>
                  </a:lnTo>
                  <a:lnTo>
                    <a:pt x="164141" y="7435"/>
                  </a:lnTo>
                  <a:lnTo>
                    <a:pt x="163810" y="6544"/>
                  </a:lnTo>
                  <a:lnTo>
                    <a:pt x="163442" y="3436"/>
                  </a:lnTo>
                  <a:lnTo>
                    <a:pt x="161756" y="2290"/>
                  </a:lnTo>
                  <a:lnTo>
                    <a:pt x="155651" y="1016"/>
                  </a:lnTo>
                  <a:lnTo>
                    <a:pt x="147644" y="450"/>
                  </a:lnTo>
                  <a:lnTo>
                    <a:pt x="138795" y="199"/>
                  </a:lnTo>
                  <a:lnTo>
                    <a:pt x="96458" y="3"/>
                  </a:lnTo>
                  <a:lnTo>
                    <a:pt x="86941" y="0"/>
                  </a:lnTo>
                  <a:lnTo>
                    <a:pt x="82181" y="793"/>
                  </a:lnTo>
                  <a:lnTo>
                    <a:pt x="77420" y="2115"/>
                  </a:lnTo>
                  <a:lnTo>
                    <a:pt x="72658" y="3791"/>
                  </a:lnTo>
                  <a:lnTo>
                    <a:pt x="64721" y="8876"/>
                  </a:lnTo>
                  <a:lnTo>
                    <a:pt x="54668" y="16235"/>
                  </a:lnTo>
                  <a:lnTo>
                    <a:pt x="34765" y="31821"/>
                  </a:lnTo>
                  <a:lnTo>
                    <a:pt x="28347" y="37088"/>
                  </a:lnTo>
                  <a:lnTo>
                    <a:pt x="23274" y="41393"/>
                  </a:lnTo>
                  <a:lnTo>
                    <a:pt x="19098" y="45851"/>
                  </a:lnTo>
                  <a:lnTo>
                    <a:pt x="15521" y="50410"/>
                  </a:lnTo>
                  <a:lnTo>
                    <a:pt x="12343" y="55037"/>
                  </a:lnTo>
                  <a:lnTo>
                    <a:pt x="10224" y="58916"/>
                  </a:lnTo>
                  <a:lnTo>
                    <a:pt x="8810" y="62295"/>
                  </a:lnTo>
                  <a:lnTo>
                    <a:pt x="7868" y="65342"/>
                  </a:lnTo>
                  <a:lnTo>
                    <a:pt x="6447" y="68960"/>
                  </a:lnTo>
                  <a:lnTo>
                    <a:pt x="4706" y="72960"/>
                  </a:lnTo>
                  <a:lnTo>
                    <a:pt x="2751" y="77214"/>
                  </a:lnTo>
                  <a:lnTo>
                    <a:pt x="1448" y="81638"/>
                  </a:lnTo>
                  <a:lnTo>
                    <a:pt x="579" y="86175"/>
                  </a:lnTo>
                  <a:lnTo>
                    <a:pt x="0" y="90786"/>
                  </a:lnTo>
                  <a:lnTo>
                    <a:pt x="407" y="94655"/>
                  </a:lnTo>
                  <a:lnTo>
                    <a:pt x="1473" y="98027"/>
                  </a:lnTo>
                  <a:lnTo>
                    <a:pt x="2978" y="101070"/>
                  </a:lnTo>
                  <a:lnTo>
                    <a:pt x="3978" y="104685"/>
                  </a:lnTo>
                  <a:lnTo>
                    <a:pt x="4648" y="108683"/>
                  </a:lnTo>
                  <a:lnTo>
                    <a:pt x="5094" y="112936"/>
                  </a:lnTo>
                  <a:lnTo>
                    <a:pt x="6184" y="116565"/>
                  </a:lnTo>
                  <a:lnTo>
                    <a:pt x="7705" y="119778"/>
                  </a:lnTo>
                  <a:lnTo>
                    <a:pt x="9513" y="122713"/>
                  </a:lnTo>
                  <a:lnTo>
                    <a:pt x="10718" y="125464"/>
                  </a:lnTo>
                  <a:lnTo>
                    <a:pt x="11522" y="128092"/>
                  </a:lnTo>
                  <a:lnTo>
                    <a:pt x="12057" y="130638"/>
                  </a:lnTo>
                  <a:lnTo>
                    <a:pt x="14003" y="133922"/>
                  </a:lnTo>
                  <a:lnTo>
                    <a:pt x="16886" y="137700"/>
                  </a:lnTo>
                  <a:lnTo>
                    <a:pt x="20396" y="141805"/>
                  </a:lnTo>
                  <a:lnTo>
                    <a:pt x="24324" y="145336"/>
                  </a:lnTo>
                  <a:lnTo>
                    <a:pt x="28530" y="148484"/>
                  </a:lnTo>
                  <a:lnTo>
                    <a:pt x="36642" y="153304"/>
                  </a:lnTo>
                  <a:lnTo>
                    <a:pt x="42894" y="155446"/>
                  </a:lnTo>
                  <a:lnTo>
                    <a:pt x="58460" y="160445"/>
                  </a:lnTo>
                  <a:lnTo>
                    <a:pt x="67142" y="162589"/>
                  </a:lnTo>
                  <a:lnTo>
                    <a:pt x="75235" y="163542"/>
                  </a:lnTo>
                  <a:lnTo>
                    <a:pt x="80726" y="163796"/>
                  </a:lnTo>
                  <a:lnTo>
                    <a:pt x="93178" y="164078"/>
                  </a:lnTo>
                  <a:lnTo>
                    <a:pt x="142767" y="164295"/>
                  </a:lnTo>
                  <a:lnTo>
                    <a:pt x="149560" y="163504"/>
                  </a:lnTo>
                  <a:lnTo>
                    <a:pt x="156471" y="162183"/>
                  </a:lnTo>
                  <a:lnTo>
                    <a:pt x="163459" y="160509"/>
                  </a:lnTo>
                  <a:lnTo>
                    <a:pt x="170498" y="158599"/>
                  </a:lnTo>
                  <a:lnTo>
                    <a:pt x="184671" y="154360"/>
                  </a:lnTo>
                  <a:lnTo>
                    <a:pt x="206037" y="147511"/>
                  </a:lnTo>
                  <a:lnTo>
                    <a:pt x="212379" y="145171"/>
                  </a:lnTo>
                  <a:lnTo>
                    <a:pt x="218193" y="142817"/>
                  </a:lnTo>
                  <a:lnTo>
                    <a:pt x="223657" y="140455"/>
                  </a:lnTo>
                  <a:lnTo>
                    <a:pt x="229680" y="138086"/>
                  </a:lnTo>
                  <a:lnTo>
                    <a:pt x="242724" y="133336"/>
                  </a:lnTo>
                  <a:lnTo>
                    <a:pt x="247949" y="130959"/>
                  </a:lnTo>
                  <a:lnTo>
                    <a:pt x="255869" y="126200"/>
                  </a:lnTo>
                  <a:lnTo>
                    <a:pt x="262036" y="123556"/>
                  </a:lnTo>
                  <a:lnTo>
                    <a:pt x="264792" y="122852"/>
                  </a:lnTo>
                  <a:lnTo>
                    <a:pt x="269971" y="119951"/>
                  </a:lnTo>
                  <a:lnTo>
                    <a:pt x="272464" y="118066"/>
                  </a:lnTo>
                  <a:lnTo>
                    <a:pt x="277349" y="115973"/>
                  </a:lnTo>
                  <a:lnTo>
                    <a:pt x="279763" y="115414"/>
                  </a:lnTo>
                  <a:lnTo>
                    <a:pt x="281372" y="114248"/>
                  </a:lnTo>
                  <a:lnTo>
                    <a:pt x="282445" y="112677"/>
                  </a:lnTo>
                  <a:lnTo>
                    <a:pt x="284168" y="108245"/>
                  </a:lnTo>
                  <a:lnTo>
                    <a:pt x="283515" y="107881"/>
                  </a:lnTo>
                  <a:lnTo>
                    <a:pt x="277447" y="1071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SMARTInkAnnotation862"/>
            <p:cNvSpPr/>
            <p:nvPr/>
          </p:nvSpPr>
          <p:spPr>
            <a:xfrm>
              <a:off x="6324837" y="1557337"/>
              <a:ext cx="2461867" cy="1049801"/>
            </a:xfrm>
            <a:custGeom>
              <a:avLst/>
              <a:gdLst/>
              <a:ahLst/>
              <a:cxnLst/>
              <a:rect l="0" t="0" r="0" b="0"/>
              <a:pathLst>
                <a:path w="2461867" h="1049801">
                  <a:moveTo>
                    <a:pt x="2040494" y="135731"/>
                  </a:moveTo>
                  <a:lnTo>
                    <a:pt x="2040494" y="125089"/>
                  </a:lnTo>
                  <a:lnTo>
                    <a:pt x="2025764" y="96823"/>
                  </a:lnTo>
                  <a:lnTo>
                    <a:pt x="2022041" y="87218"/>
                  </a:lnTo>
                  <a:lnTo>
                    <a:pt x="2019461" y="84339"/>
                  </a:lnTo>
                  <a:lnTo>
                    <a:pt x="2016153" y="82419"/>
                  </a:lnTo>
                  <a:lnTo>
                    <a:pt x="2009038" y="79493"/>
                  </a:lnTo>
                  <a:lnTo>
                    <a:pt x="1970342" y="54752"/>
                  </a:lnTo>
                  <a:lnTo>
                    <a:pt x="1959309" y="52115"/>
                  </a:lnTo>
                  <a:lnTo>
                    <a:pt x="1947262" y="50150"/>
                  </a:lnTo>
                  <a:lnTo>
                    <a:pt x="1929966" y="45375"/>
                  </a:lnTo>
                  <a:lnTo>
                    <a:pt x="1878857" y="37380"/>
                  </a:lnTo>
                  <a:lnTo>
                    <a:pt x="1854754" y="31536"/>
                  </a:lnTo>
                  <a:lnTo>
                    <a:pt x="1780844" y="18748"/>
                  </a:lnTo>
                  <a:lnTo>
                    <a:pt x="1713463" y="13755"/>
                  </a:lnTo>
                  <a:lnTo>
                    <a:pt x="1640017" y="7829"/>
                  </a:lnTo>
                  <a:lnTo>
                    <a:pt x="1566796" y="7204"/>
                  </a:lnTo>
                  <a:lnTo>
                    <a:pt x="1494409" y="2239"/>
                  </a:lnTo>
                  <a:lnTo>
                    <a:pt x="1429506" y="295"/>
                  </a:lnTo>
                  <a:lnTo>
                    <a:pt x="903557" y="0"/>
                  </a:lnTo>
                  <a:lnTo>
                    <a:pt x="835174" y="5654"/>
                  </a:lnTo>
                  <a:lnTo>
                    <a:pt x="746180" y="13207"/>
                  </a:lnTo>
                  <a:lnTo>
                    <a:pt x="681521" y="21916"/>
                  </a:lnTo>
                  <a:lnTo>
                    <a:pt x="605081" y="35761"/>
                  </a:lnTo>
                  <a:lnTo>
                    <a:pt x="521284" y="52390"/>
                  </a:lnTo>
                  <a:lnTo>
                    <a:pt x="449821" y="72826"/>
                  </a:lnTo>
                  <a:lnTo>
                    <a:pt x="378381" y="91811"/>
                  </a:lnTo>
                  <a:lnTo>
                    <a:pt x="324936" y="115417"/>
                  </a:lnTo>
                  <a:lnTo>
                    <a:pt x="263610" y="144166"/>
                  </a:lnTo>
                  <a:lnTo>
                    <a:pt x="204839" y="175556"/>
                  </a:lnTo>
                  <a:lnTo>
                    <a:pt x="174091" y="197044"/>
                  </a:lnTo>
                  <a:lnTo>
                    <a:pt x="142125" y="227031"/>
                  </a:lnTo>
                  <a:lnTo>
                    <a:pt x="126522" y="244540"/>
                  </a:lnTo>
                  <a:lnTo>
                    <a:pt x="117483" y="257909"/>
                  </a:lnTo>
                  <a:lnTo>
                    <a:pt x="103097" y="285895"/>
                  </a:lnTo>
                  <a:lnTo>
                    <a:pt x="91939" y="307224"/>
                  </a:lnTo>
                  <a:lnTo>
                    <a:pt x="77266" y="335765"/>
                  </a:lnTo>
                  <a:lnTo>
                    <a:pt x="64784" y="364333"/>
                  </a:lnTo>
                  <a:lnTo>
                    <a:pt x="57922" y="385763"/>
                  </a:lnTo>
                  <a:lnTo>
                    <a:pt x="53085" y="416454"/>
                  </a:lnTo>
                  <a:lnTo>
                    <a:pt x="48513" y="449063"/>
                  </a:lnTo>
                  <a:lnTo>
                    <a:pt x="47721" y="474986"/>
                  </a:lnTo>
                  <a:lnTo>
                    <a:pt x="47417" y="524966"/>
                  </a:lnTo>
                  <a:lnTo>
                    <a:pt x="53045" y="565990"/>
                  </a:lnTo>
                  <a:lnTo>
                    <a:pt x="56208" y="591299"/>
                  </a:lnTo>
                  <a:lnTo>
                    <a:pt x="71298" y="652785"/>
                  </a:lnTo>
                  <a:lnTo>
                    <a:pt x="78373" y="677341"/>
                  </a:lnTo>
                  <a:lnTo>
                    <a:pt x="89288" y="703490"/>
                  </a:lnTo>
                  <a:lnTo>
                    <a:pt x="102577" y="731347"/>
                  </a:lnTo>
                  <a:lnTo>
                    <a:pt x="120361" y="755916"/>
                  </a:lnTo>
                  <a:lnTo>
                    <a:pt x="142793" y="790461"/>
                  </a:lnTo>
                  <a:lnTo>
                    <a:pt x="169332" y="821038"/>
                  </a:lnTo>
                  <a:lnTo>
                    <a:pt x="197505" y="853801"/>
                  </a:lnTo>
                  <a:lnTo>
                    <a:pt x="213854" y="867888"/>
                  </a:lnTo>
                  <a:lnTo>
                    <a:pt x="260396" y="900573"/>
                  </a:lnTo>
                  <a:lnTo>
                    <a:pt x="313132" y="932100"/>
                  </a:lnTo>
                  <a:lnTo>
                    <a:pt x="381097" y="961906"/>
                  </a:lnTo>
                  <a:lnTo>
                    <a:pt x="445992" y="983705"/>
                  </a:lnTo>
                  <a:lnTo>
                    <a:pt x="512481" y="1002373"/>
                  </a:lnTo>
                  <a:lnTo>
                    <a:pt x="583267" y="1016463"/>
                  </a:lnTo>
                  <a:lnTo>
                    <a:pt x="656736" y="1028656"/>
                  </a:lnTo>
                  <a:lnTo>
                    <a:pt x="717909" y="1038216"/>
                  </a:lnTo>
                  <a:lnTo>
                    <a:pt x="820631" y="1046361"/>
                  </a:lnTo>
                  <a:lnTo>
                    <a:pt x="888632" y="1049387"/>
                  </a:lnTo>
                  <a:lnTo>
                    <a:pt x="925041" y="1049800"/>
                  </a:lnTo>
                  <a:lnTo>
                    <a:pt x="1228779" y="1037801"/>
                  </a:lnTo>
                  <a:lnTo>
                    <a:pt x="1283915" y="1034597"/>
                  </a:lnTo>
                  <a:lnTo>
                    <a:pt x="1350655" y="1028331"/>
                  </a:lnTo>
                  <a:lnTo>
                    <a:pt x="1430096" y="1019102"/>
                  </a:lnTo>
                  <a:lnTo>
                    <a:pt x="1545124" y="998730"/>
                  </a:lnTo>
                  <a:lnTo>
                    <a:pt x="1621380" y="987620"/>
                  </a:lnTo>
                  <a:lnTo>
                    <a:pt x="1695474" y="973078"/>
                  </a:lnTo>
                  <a:lnTo>
                    <a:pt x="1763850" y="958535"/>
                  </a:lnTo>
                  <a:lnTo>
                    <a:pt x="1830861" y="940375"/>
                  </a:lnTo>
                  <a:lnTo>
                    <a:pt x="1895485" y="921501"/>
                  </a:lnTo>
                  <a:lnTo>
                    <a:pt x="2003656" y="888204"/>
                  </a:lnTo>
                  <a:lnTo>
                    <a:pt x="2073948" y="856623"/>
                  </a:lnTo>
                  <a:lnTo>
                    <a:pt x="2140355" y="826358"/>
                  </a:lnTo>
                  <a:lnTo>
                    <a:pt x="2190013" y="799642"/>
                  </a:lnTo>
                  <a:lnTo>
                    <a:pt x="2234245" y="771435"/>
                  </a:lnTo>
                  <a:lnTo>
                    <a:pt x="2273557" y="742932"/>
                  </a:lnTo>
                  <a:lnTo>
                    <a:pt x="2321442" y="707229"/>
                  </a:lnTo>
                  <a:lnTo>
                    <a:pt x="2357791" y="671513"/>
                  </a:lnTo>
                  <a:lnTo>
                    <a:pt x="2380041" y="650081"/>
                  </a:lnTo>
                  <a:lnTo>
                    <a:pt x="2405574" y="617714"/>
                  </a:lnTo>
                  <a:lnTo>
                    <a:pt x="2415213" y="599448"/>
                  </a:lnTo>
                  <a:lnTo>
                    <a:pt x="2427217" y="573431"/>
                  </a:lnTo>
                  <a:lnTo>
                    <a:pt x="2440828" y="548524"/>
                  </a:lnTo>
                  <a:lnTo>
                    <a:pt x="2448607" y="531126"/>
                  </a:lnTo>
                  <a:lnTo>
                    <a:pt x="2455718" y="498438"/>
                  </a:lnTo>
                  <a:lnTo>
                    <a:pt x="2460120" y="473123"/>
                  </a:lnTo>
                  <a:lnTo>
                    <a:pt x="2461425" y="448424"/>
                  </a:lnTo>
                  <a:lnTo>
                    <a:pt x="2461866" y="415426"/>
                  </a:lnTo>
                  <a:lnTo>
                    <a:pt x="2458150" y="389437"/>
                  </a:lnTo>
                  <a:lnTo>
                    <a:pt x="2449783" y="357913"/>
                  </a:lnTo>
                  <a:lnTo>
                    <a:pt x="2440488" y="326639"/>
                  </a:lnTo>
                  <a:lnTo>
                    <a:pt x="2434963" y="309479"/>
                  </a:lnTo>
                  <a:lnTo>
                    <a:pt x="2418480" y="279060"/>
                  </a:lnTo>
                  <a:lnTo>
                    <a:pt x="2402520" y="257309"/>
                  </a:lnTo>
                  <a:lnTo>
                    <a:pt x="2375794" y="228627"/>
                  </a:lnTo>
                  <a:lnTo>
                    <a:pt x="2347585" y="200824"/>
                  </a:lnTo>
                  <a:lnTo>
                    <a:pt x="2311943" y="170458"/>
                  </a:lnTo>
                  <a:lnTo>
                    <a:pt x="2268464" y="141255"/>
                  </a:lnTo>
                  <a:lnTo>
                    <a:pt x="2230869" y="117772"/>
                  </a:lnTo>
                  <a:lnTo>
                    <a:pt x="2169703" y="97994"/>
                  </a:lnTo>
                  <a:lnTo>
                    <a:pt x="2080457" y="71599"/>
                  </a:lnTo>
                  <a:lnTo>
                    <a:pt x="2013805" y="53518"/>
                  </a:lnTo>
                  <a:lnTo>
                    <a:pt x="1947390" y="38876"/>
                  </a:lnTo>
                  <a:lnTo>
                    <a:pt x="1878963" y="30610"/>
                  </a:lnTo>
                  <a:lnTo>
                    <a:pt x="1814676" y="23274"/>
                  </a:lnTo>
                  <a:lnTo>
                    <a:pt x="1753176" y="16298"/>
                  </a:lnTo>
                  <a:lnTo>
                    <a:pt x="1687758" y="10892"/>
                  </a:lnTo>
                  <a:lnTo>
                    <a:pt x="1621333" y="7884"/>
                  </a:lnTo>
                  <a:lnTo>
                    <a:pt x="1554706" y="5174"/>
                  </a:lnTo>
                  <a:lnTo>
                    <a:pt x="1488041" y="1022"/>
                  </a:lnTo>
                  <a:lnTo>
                    <a:pt x="1421367" y="202"/>
                  </a:lnTo>
                  <a:lnTo>
                    <a:pt x="1138760" y="0"/>
                  </a:lnTo>
                  <a:lnTo>
                    <a:pt x="1060410" y="5654"/>
                  </a:lnTo>
                  <a:lnTo>
                    <a:pt x="994851" y="10642"/>
                  </a:lnTo>
                  <a:lnTo>
                    <a:pt x="928395" y="19271"/>
                  </a:lnTo>
                  <a:lnTo>
                    <a:pt x="861764" y="26502"/>
                  </a:lnTo>
                  <a:lnTo>
                    <a:pt x="811765" y="32194"/>
                  </a:lnTo>
                  <a:lnTo>
                    <a:pt x="748885" y="44547"/>
                  </a:lnTo>
                  <a:lnTo>
                    <a:pt x="655722" y="59470"/>
                  </a:lnTo>
                  <a:lnTo>
                    <a:pt x="583315" y="77084"/>
                  </a:lnTo>
                  <a:lnTo>
                    <a:pt x="511750" y="95200"/>
                  </a:lnTo>
                  <a:lnTo>
                    <a:pt x="444089" y="113009"/>
                  </a:lnTo>
                  <a:lnTo>
                    <a:pt x="371362" y="140590"/>
                  </a:lnTo>
                  <a:lnTo>
                    <a:pt x="303603" y="169077"/>
                  </a:lnTo>
                  <a:lnTo>
                    <a:pt x="239004" y="203795"/>
                  </a:lnTo>
                  <a:lnTo>
                    <a:pt x="190410" y="236240"/>
                  </a:lnTo>
                  <a:lnTo>
                    <a:pt x="148360" y="266619"/>
                  </a:lnTo>
                  <a:lnTo>
                    <a:pt x="119015" y="293348"/>
                  </a:lnTo>
                  <a:lnTo>
                    <a:pt x="94080" y="321559"/>
                  </a:lnTo>
                  <a:lnTo>
                    <a:pt x="68957" y="350855"/>
                  </a:lnTo>
                  <a:lnTo>
                    <a:pt x="52896" y="376390"/>
                  </a:lnTo>
                  <a:lnTo>
                    <a:pt x="35364" y="406754"/>
                  </a:lnTo>
                  <a:lnTo>
                    <a:pt x="20230" y="439474"/>
                  </a:lnTo>
                  <a:lnTo>
                    <a:pt x="15788" y="459670"/>
                  </a:lnTo>
                  <a:lnTo>
                    <a:pt x="11241" y="487422"/>
                  </a:lnTo>
                  <a:lnTo>
                    <a:pt x="3540" y="544450"/>
                  </a:lnTo>
                  <a:lnTo>
                    <a:pt x="1488" y="562992"/>
                  </a:lnTo>
                  <a:lnTo>
                    <a:pt x="0" y="589944"/>
                  </a:lnTo>
                  <a:lnTo>
                    <a:pt x="3625" y="619298"/>
                  </a:lnTo>
                  <a:lnTo>
                    <a:pt x="9727" y="646958"/>
                  </a:lnTo>
                  <a:lnTo>
                    <a:pt x="17354" y="671381"/>
                  </a:lnTo>
                  <a:lnTo>
                    <a:pt x="28522" y="697579"/>
                  </a:lnTo>
                  <a:lnTo>
                    <a:pt x="38800" y="721569"/>
                  </a:lnTo>
                  <a:lnTo>
                    <a:pt x="55427" y="747639"/>
                  </a:lnTo>
                  <a:lnTo>
                    <a:pt x="80530" y="785489"/>
                  </a:lnTo>
                  <a:lnTo>
                    <a:pt x="105440" y="814324"/>
                  </a:lnTo>
                  <a:lnTo>
                    <a:pt x="133290" y="842950"/>
                  </a:lnTo>
                  <a:lnTo>
                    <a:pt x="165515" y="871535"/>
                  </a:lnTo>
                  <a:lnTo>
                    <a:pt x="203248" y="899318"/>
                  </a:lnTo>
                  <a:lnTo>
                    <a:pt x="271528" y="930790"/>
                  </a:lnTo>
                  <a:lnTo>
                    <a:pt x="366487" y="969158"/>
                  </a:lnTo>
                  <a:lnTo>
                    <a:pt x="437913" y="991592"/>
                  </a:lnTo>
                  <a:lnTo>
                    <a:pt x="510869" y="1006772"/>
                  </a:lnTo>
                  <a:lnTo>
                    <a:pt x="583055" y="1014200"/>
                  </a:lnTo>
                  <a:lnTo>
                    <a:pt x="658384" y="1020431"/>
                  </a:lnTo>
                  <a:lnTo>
                    <a:pt x="723938" y="1026244"/>
                  </a:lnTo>
                  <a:lnTo>
                    <a:pt x="790392" y="1028215"/>
                  </a:lnTo>
                  <a:lnTo>
                    <a:pt x="907022" y="1028672"/>
                  </a:lnTo>
                  <a:lnTo>
                    <a:pt x="992479" y="1023042"/>
                  </a:lnTo>
                  <a:lnTo>
                    <a:pt x="1063188" y="1021850"/>
                  </a:lnTo>
                  <a:lnTo>
                    <a:pt x="1135570" y="1015911"/>
                  </a:lnTo>
                  <a:lnTo>
                    <a:pt x="1206312" y="1009211"/>
                  </a:lnTo>
                  <a:lnTo>
                    <a:pt x="1281198" y="1003860"/>
                  </a:lnTo>
                  <a:lnTo>
                    <a:pt x="1356345" y="995954"/>
                  </a:lnTo>
                  <a:lnTo>
                    <a:pt x="1427633" y="989335"/>
                  </a:lnTo>
                  <a:lnTo>
                    <a:pt x="1498836" y="977004"/>
                  </a:lnTo>
                  <a:lnTo>
                    <a:pt x="1599865" y="962086"/>
                  </a:lnTo>
                  <a:lnTo>
                    <a:pt x="1683293" y="944473"/>
                  </a:lnTo>
                  <a:lnTo>
                    <a:pt x="1749979" y="929954"/>
                  </a:lnTo>
                  <a:lnTo>
                    <a:pt x="1825554" y="907109"/>
                  </a:lnTo>
                  <a:lnTo>
                    <a:pt x="1897536" y="882631"/>
                  </a:lnTo>
                  <a:lnTo>
                    <a:pt x="1955537" y="855510"/>
                  </a:lnTo>
                  <a:lnTo>
                    <a:pt x="2041101" y="811762"/>
                  </a:lnTo>
                  <a:lnTo>
                    <a:pt x="2100823" y="779090"/>
                  </a:lnTo>
                  <a:lnTo>
                    <a:pt x="2137951" y="755837"/>
                  </a:lnTo>
                  <a:lnTo>
                    <a:pt x="2176702" y="725690"/>
                  </a:lnTo>
                  <a:lnTo>
                    <a:pt x="2218241" y="693768"/>
                  </a:lnTo>
                  <a:lnTo>
                    <a:pt x="2236968" y="678229"/>
                  </a:lnTo>
                  <a:lnTo>
                    <a:pt x="2275770" y="636835"/>
                  </a:lnTo>
                  <a:lnTo>
                    <a:pt x="2297530" y="610879"/>
                  </a:lnTo>
                  <a:lnTo>
                    <a:pt x="2321307" y="578573"/>
                  </a:lnTo>
                  <a:lnTo>
                    <a:pt x="2339597" y="551723"/>
                  </a:lnTo>
                  <a:lnTo>
                    <a:pt x="2350749" y="524453"/>
                  </a:lnTo>
                  <a:lnTo>
                    <a:pt x="2359874" y="500146"/>
                  </a:lnTo>
                  <a:lnTo>
                    <a:pt x="2371486" y="473982"/>
                  </a:lnTo>
                  <a:lnTo>
                    <a:pt x="2377573" y="458309"/>
                  </a:lnTo>
                  <a:lnTo>
                    <a:pt x="2381668" y="432305"/>
                  </a:lnTo>
                  <a:lnTo>
                    <a:pt x="2386675" y="404492"/>
                  </a:lnTo>
                  <a:lnTo>
                    <a:pt x="2386704" y="385620"/>
                  </a:lnTo>
                  <a:lnTo>
                    <a:pt x="2384375" y="357145"/>
                  </a:lnTo>
                  <a:lnTo>
                    <a:pt x="2381567" y="330717"/>
                  </a:lnTo>
                  <a:lnTo>
                    <a:pt x="2375709" y="305688"/>
                  </a:lnTo>
                  <a:lnTo>
                    <a:pt x="2370453" y="288261"/>
                  </a:lnTo>
                  <a:lnTo>
                    <a:pt x="2356261" y="255554"/>
                  </a:lnTo>
                  <a:lnTo>
                    <a:pt x="2353399" y="246570"/>
                  </a:lnTo>
                  <a:lnTo>
                    <a:pt x="2343869" y="230237"/>
                  </a:lnTo>
                  <a:lnTo>
                    <a:pt x="2322140" y="200348"/>
                  </a:lnTo>
                  <a:lnTo>
                    <a:pt x="2296857" y="171514"/>
                  </a:lnTo>
                  <a:lnTo>
                    <a:pt x="2268934" y="142888"/>
                  </a:lnTo>
                  <a:lnTo>
                    <a:pt x="2253941" y="129387"/>
                  </a:lnTo>
                  <a:lnTo>
                    <a:pt x="2209135" y="99020"/>
                  </a:lnTo>
                  <a:lnTo>
                    <a:pt x="2159764" y="71934"/>
                  </a:lnTo>
                  <a:lnTo>
                    <a:pt x="2125575" y="59414"/>
                  </a:lnTo>
                  <a:lnTo>
                    <a:pt x="2049070" y="37407"/>
                  </a:lnTo>
                  <a:lnTo>
                    <a:pt x="2010227" y="31192"/>
                  </a:lnTo>
                  <a:lnTo>
                    <a:pt x="1933817" y="23150"/>
                  </a:lnTo>
                  <a:lnTo>
                    <a:pt x="1897761" y="24057"/>
                  </a:lnTo>
                  <a:lnTo>
                    <a:pt x="1841736" y="28179"/>
                  </a:lnTo>
                  <a:lnTo>
                    <a:pt x="1819038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3315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</a:t>
            </a:r>
            <a:r>
              <a:rPr lang="en-US" dirty="0" smtClean="0"/>
              <a:t>he vertex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vertex is the point at which a parabola makes its sharpest turn.</a:t>
            </a:r>
          </a:p>
          <a:p>
            <a:pPr marL="0" indent="0">
              <a:buNone/>
            </a:pPr>
            <a:r>
              <a:rPr lang="en-US" dirty="0" smtClean="0"/>
              <a:t>The x coordinate is the same as the axis of symmetry (x=-b/2a).</a:t>
            </a:r>
          </a:p>
          <a:p>
            <a:pPr marL="0" indent="0">
              <a:buNone/>
            </a:pPr>
            <a:r>
              <a:rPr lang="en-US" dirty="0" smtClean="0"/>
              <a:t>You can find the y coordinate by plugging the x coordinate into the original function.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122862" y="2858294"/>
            <a:ext cx="2847975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31" name="Group 1030"/>
          <p:cNvGrpSpPr/>
          <p:nvPr/>
        </p:nvGrpSpPr>
        <p:grpSpPr>
          <a:xfrm>
            <a:off x="5315093" y="1621631"/>
            <a:ext cx="3162584" cy="2886076"/>
            <a:chOff x="5315093" y="1621631"/>
            <a:chExt cx="3162584" cy="2886076"/>
          </a:xfrm>
        </p:grpSpPr>
        <p:sp>
          <p:nvSpPr>
            <p:cNvPr id="3" name="SMARTInkAnnotation800"/>
            <p:cNvSpPr/>
            <p:nvPr/>
          </p:nvSpPr>
          <p:spPr>
            <a:xfrm>
              <a:off x="5986581" y="3957671"/>
              <a:ext cx="121296" cy="92737"/>
            </a:xfrm>
            <a:custGeom>
              <a:avLst/>
              <a:gdLst/>
              <a:ahLst/>
              <a:cxnLst/>
              <a:rect l="0" t="0" r="0" b="0"/>
              <a:pathLst>
                <a:path w="121296" h="92737">
                  <a:moveTo>
                    <a:pt x="14169" y="42829"/>
                  </a:moveTo>
                  <a:lnTo>
                    <a:pt x="14169" y="32885"/>
                  </a:lnTo>
                  <a:lnTo>
                    <a:pt x="14961" y="31437"/>
                  </a:lnTo>
                  <a:lnTo>
                    <a:pt x="16285" y="30472"/>
                  </a:lnTo>
                  <a:lnTo>
                    <a:pt x="17960" y="29828"/>
                  </a:lnTo>
                  <a:lnTo>
                    <a:pt x="19872" y="28605"/>
                  </a:lnTo>
                  <a:lnTo>
                    <a:pt x="21939" y="26996"/>
                  </a:lnTo>
                  <a:lnTo>
                    <a:pt x="24111" y="25130"/>
                  </a:lnTo>
                  <a:lnTo>
                    <a:pt x="26353" y="23886"/>
                  </a:lnTo>
                  <a:lnTo>
                    <a:pt x="28641" y="23056"/>
                  </a:lnTo>
                  <a:lnTo>
                    <a:pt x="30960" y="22503"/>
                  </a:lnTo>
                  <a:lnTo>
                    <a:pt x="33301" y="22134"/>
                  </a:lnTo>
                  <a:lnTo>
                    <a:pt x="35654" y="21889"/>
                  </a:lnTo>
                  <a:lnTo>
                    <a:pt x="38017" y="21725"/>
                  </a:lnTo>
                  <a:lnTo>
                    <a:pt x="40387" y="21616"/>
                  </a:lnTo>
                  <a:lnTo>
                    <a:pt x="45135" y="21494"/>
                  </a:lnTo>
                  <a:lnTo>
                    <a:pt x="59413" y="21406"/>
                  </a:lnTo>
                  <a:lnTo>
                    <a:pt x="63381" y="22990"/>
                  </a:lnTo>
                  <a:lnTo>
                    <a:pt x="68408" y="25634"/>
                  </a:lnTo>
                  <a:lnTo>
                    <a:pt x="82209" y="33699"/>
                  </a:lnTo>
                  <a:lnTo>
                    <a:pt x="82547" y="35155"/>
                  </a:lnTo>
                  <a:lnTo>
                    <a:pt x="81979" y="36919"/>
                  </a:lnTo>
                  <a:lnTo>
                    <a:pt x="80806" y="38889"/>
                  </a:lnTo>
                  <a:lnTo>
                    <a:pt x="80025" y="40996"/>
                  </a:lnTo>
                  <a:lnTo>
                    <a:pt x="79504" y="43194"/>
                  </a:lnTo>
                  <a:lnTo>
                    <a:pt x="79156" y="45454"/>
                  </a:lnTo>
                  <a:lnTo>
                    <a:pt x="78925" y="47754"/>
                  </a:lnTo>
                  <a:lnTo>
                    <a:pt x="78770" y="50080"/>
                  </a:lnTo>
                  <a:lnTo>
                    <a:pt x="78668" y="52426"/>
                  </a:lnTo>
                  <a:lnTo>
                    <a:pt x="77805" y="54782"/>
                  </a:lnTo>
                  <a:lnTo>
                    <a:pt x="76437" y="57148"/>
                  </a:lnTo>
                  <a:lnTo>
                    <a:pt x="72329" y="62854"/>
                  </a:lnTo>
                  <a:lnTo>
                    <a:pt x="69651" y="65752"/>
                  </a:lnTo>
                  <a:lnTo>
                    <a:pt x="67825" y="67636"/>
                  </a:lnTo>
                  <a:lnTo>
                    <a:pt x="65814" y="68891"/>
                  </a:lnTo>
                  <a:lnTo>
                    <a:pt x="63681" y="69729"/>
                  </a:lnTo>
                  <a:lnTo>
                    <a:pt x="61463" y="70287"/>
                  </a:lnTo>
                  <a:lnTo>
                    <a:pt x="59192" y="70659"/>
                  </a:lnTo>
                  <a:lnTo>
                    <a:pt x="56884" y="70907"/>
                  </a:lnTo>
                  <a:lnTo>
                    <a:pt x="54552" y="71073"/>
                  </a:lnTo>
                  <a:lnTo>
                    <a:pt x="52996" y="71977"/>
                  </a:lnTo>
                  <a:lnTo>
                    <a:pt x="51960" y="73373"/>
                  </a:lnTo>
                  <a:lnTo>
                    <a:pt x="51269" y="75097"/>
                  </a:lnTo>
                  <a:lnTo>
                    <a:pt x="50014" y="76247"/>
                  </a:lnTo>
                  <a:lnTo>
                    <a:pt x="48384" y="77014"/>
                  </a:lnTo>
                  <a:lnTo>
                    <a:pt x="46504" y="77525"/>
                  </a:lnTo>
                  <a:lnTo>
                    <a:pt x="44456" y="77072"/>
                  </a:lnTo>
                  <a:lnTo>
                    <a:pt x="42298" y="75976"/>
                  </a:lnTo>
                  <a:lnTo>
                    <a:pt x="36923" y="72307"/>
                  </a:lnTo>
                  <a:lnTo>
                    <a:pt x="34071" y="71805"/>
                  </a:lnTo>
                  <a:lnTo>
                    <a:pt x="32199" y="71671"/>
                  </a:lnTo>
                  <a:lnTo>
                    <a:pt x="30951" y="70788"/>
                  </a:lnTo>
                  <a:lnTo>
                    <a:pt x="30120" y="69405"/>
                  </a:lnTo>
                  <a:lnTo>
                    <a:pt x="29565" y="67691"/>
                  </a:lnTo>
                  <a:lnTo>
                    <a:pt x="28401" y="66547"/>
                  </a:lnTo>
                  <a:lnTo>
                    <a:pt x="26832" y="65784"/>
                  </a:lnTo>
                  <a:lnTo>
                    <a:pt x="24992" y="65276"/>
                  </a:lnTo>
                  <a:lnTo>
                    <a:pt x="23766" y="64143"/>
                  </a:lnTo>
                  <a:lnTo>
                    <a:pt x="22947" y="62595"/>
                  </a:lnTo>
                  <a:lnTo>
                    <a:pt x="22402" y="60768"/>
                  </a:lnTo>
                  <a:lnTo>
                    <a:pt x="22039" y="58757"/>
                  </a:lnTo>
                  <a:lnTo>
                    <a:pt x="21797" y="56623"/>
                  </a:lnTo>
                  <a:lnTo>
                    <a:pt x="21634" y="54406"/>
                  </a:lnTo>
                  <a:lnTo>
                    <a:pt x="21527" y="52134"/>
                  </a:lnTo>
                  <a:lnTo>
                    <a:pt x="21408" y="47493"/>
                  </a:lnTo>
                  <a:lnTo>
                    <a:pt x="22169" y="45145"/>
                  </a:lnTo>
                  <a:lnTo>
                    <a:pt x="23471" y="42785"/>
                  </a:lnTo>
                  <a:lnTo>
                    <a:pt x="25133" y="40418"/>
                  </a:lnTo>
                  <a:lnTo>
                    <a:pt x="27034" y="38046"/>
                  </a:lnTo>
                  <a:lnTo>
                    <a:pt x="29095" y="35672"/>
                  </a:lnTo>
                  <a:lnTo>
                    <a:pt x="31264" y="33295"/>
                  </a:lnTo>
                  <a:lnTo>
                    <a:pt x="33502" y="31711"/>
                  </a:lnTo>
                  <a:lnTo>
                    <a:pt x="35789" y="30654"/>
                  </a:lnTo>
                  <a:lnTo>
                    <a:pt x="38107" y="29949"/>
                  </a:lnTo>
                  <a:lnTo>
                    <a:pt x="40446" y="28686"/>
                  </a:lnTo>
                  <a:lnTo>
                    <a:pt x="42799" y="27050"/>
                  </a:lnTo>
                  <a:lnTo>
                    <a:pt x="45162" y="25166"/>
                  </a:lnTo>
                  <a:lnTo>
                    <a:pt x="47530" y="23116"/>
                  </a:lnTo>
                  <a:lnTo>
                    <a:pt x="49904" y="20955"/>
                  </a:lnTo>
                  <a:lnTo>
                    <a:pt x="52279" y="18722"/>
                  </a:lnTo>
                  <a:lnTo>
                    <a:pt x="55451" y="17232"/>
                  </a:lnTo>
                  <a:lnTo>
                    <a:pt x="59152" y="16239"/>
                  </a:lnTo>
                  <a:lnTo>
                    <a:pt x="63207" y="15578"/>
                  </a:lnTo>
                  <a:lnTo>
                    <a:pt x="66705" y="15136"/>
                  </a:lnTo>
                  <a:lnTo>
                    <a:pt x="69830" y="14842"/>
                  </a:lnTo>
                  <a:lnTo>
                    <a:pt x="72707" y="14646"/>
                  </a:lnTo>
                  <a:lnTo>
                    <a:pt x="75419" y="15308"/>
                  </a:lnTo>
                  <a:lnTo>
                    <a:pt x="78020" y="16544"/>
                  </a:lnTo>
                  <a:lnTo>
                    <a:pt x="80549" y="18162"/>
                  </a:lnTo>
                  <a:lnTo>
                    <a:pt x="83028" y="20034"/>
                  </a:lnTo>
                  <a:lnTo>
                    <a:pt x="85475" y="22076"/>
                  </a:lnTo>
                  <a:lnTo>
                    <a:pt x="91313" y="27264"/>
                  </a:lnTo>
                  <a:lnTo>
                    <a:pt x="93379" y="28483"/>
                  </a:lnTo>
                  <a:lnTo>
                    <a:pt x="96344" y="30090"/>
                  </a:lnTo>
                  <a:lnTo>
                    <a:pt x="99909" y="31955"/>
                  </a:lnTo>
                  <a:lnTo>
                    <a:pt x="102284" y="33992"/>
                  </a:lnTo>
                  <a:lnTo>
                    <a:pt x="103869" y="36144"/>
                  </a:lnTo>
                  <a:lnTo>
                    <a:pt x="104925" y="38372"/>
                  </a:lnTo>
                  <a:lnTo>
                    <a:pt x="106422" y="40651"/>
                  </a:lnTo>
                  <a:lnTo>
                    <a:pt x="108215" y="42965"/>
                  </a:lnTo>
                  <a:lnTo>
                    <a:pt x="113002" y="48588"/>
                  </a:lnTo>
                  <a:lnTo>
                    <a:pt x="113657" y="51474"/>
                  </a:lnTo>
                  <a:lnTo>
                    <a:pt x="113832" y="53355"/>
                  </a:lnTo>
                  <a:lnTo>
                    <a:pt x="113947" y="55402"/>
                  </a:lnTo>
                  <a:lnTo>
                    <a:pt x="114078" y="59794"/>
                  </a:lnTo>
                  <a:lnTo>
                    <a:pt x="114150" y="66729"/>
                  </a:lnTo>
                  <a:lnTo>
                    <a:pt x="113366" y="68287"/>
                  </a:lnTo>
                  <a:lnTo>
                    <a:pt x="112051" y="69326"/>
                  </a:lnTo>
                  <a:lnTo>
                    <a:pt x="110379" y="70018"/>
                  </a:lnTo>
                  <a:lnTo>
                    <a:pt x="109265" y="71274"/>
                  </a:lnTo>
                  <a:lnTo>
                    <a:pt x="108522" y="72905"/>
                  </a:lnTo>
                  <a:lnTo>
                    <a:pt x="108028" y="74786"/>
                  </a:lnTo>
                  <a:lnTo>
                    <a:pt x="106904" y="76039"/>
                  </a:lnTo>
                  <a:lnTo>
                    <a:pt x="105361" y="76875"/>
                  </a:lnTo>
                  <a:lnTo>
                    <a:pt x="103537" y="77433"/>
                  </a:lnTo>
                  <a:lnTo>
                    <a:pt x="101529" y="77804"/>
                  </a:lnTo>
                  <a:lnTo>
                    <a:pt x="99396" y="78052"/>
                  </a:lnTo>
                  <a:lnTo>
                    <a:pt x="97181" y="78217"/>
                  </a:lnTo>
                  <a:lnTo>
                    <a:pt x="94910" y="78327"/>
                  </a:lnTo>
                  <a:lnTo>
                    <a:pt x="90270" y="78449"/>
                  </a:lnTo>
                  <a:lnTo>
                    <a:pt x="83196" y="78518"/>
                  </a:lnTo>
                  <a:lnTo>
                    <a:pt x="80824" y="77734"/>
                  </a:lnTo>
                  <a:lnTo>
                    <a:pt x="78449" y="76418"/>
                  </a:lnTo>
                  <a:lnTo>
                    <a:pt x="72727" y="72394"/>
                  </a:lnTo>
                  <a:lnTo>
                    <a:pt x="69828" y="69727"/>
                  </a:lnTo>
                  <a:lnTo>
                    <a:pt x="61499" y="61548"/>
                  </a:lnTo>
                  <a:lnTo>
                    <a:pt x="60010" y="59276"/>
                  </a:lnTo>
                  <a:lnTo>
                    <a:pt x="59017" y="56969"/>
                  </a:lnTo>
                  <a:lnTo>
                    <a:pt x="57423" y="51354"/>
                  </a:lnTo>
                  <a:lnTo>
                    <a:pt x="57293" y="49306"/>
                  </a:lnTo>
                  <a:lnTo>
                    <a:pt x="57065" y="37792"/>
                  </a:lnTo>
                  <a:lnTo>
                    <a:pt x="60228" y="35502"/>
                  </a:lnTo>
                  <a:lnTo>
                    <a:pt x="65512" y="32388"/>
                  </a:lnTo>
                  <a:lnTo>
                    <a:pt x="72210" y="28725"/>
                  </a:lnTo>
                  <a:lnTo>
                    <a:pt x="77469" y="26282"/>
                  </a:lnTo>
                  <a:lnTo>
                    <a:pt x="81769" y="24654"/>
                  </a:lnTo>
                  <a:lnTo>
                    <a:pt x="85429" y="23568"/>
                  </a:lnTo>
                  <a:lnTo>
                    <a:pt x="89457" y="22844"/>
                  </a:lnTo>
                  <a:lnTo>
                    <a:pt x="93730" y="22362"/>
                  </a:lnTo>
                  <a:lnTo>
                    <a:pt x="98165" y="22041"/>
                  </a:lnTo>
                  <a:lnTo>
                    <a:pt x="101917" y="22620"/>
                  </a:lnTo>
                  <a:lnTo>
                    <a:pt x="105211" y="23799"/>
                  </a:lnTo>
                  <a:lnTo>
                    <a:pt x="112409" y="27604"/>
                  </a:lnTo>
                  <a:lnTo>
                    <a:pt x="115510" y="30241"/>
                  </a:lnTo>
                  <a:lnTo>
                    <a:pt x="117448" y="32056"/>
                  </a:lnTo>
                  <a:lnTo>
                    <a:pt x="118740" y="34059"/>
                  </a:lnTo>
                  <a:lnTo>
                    <a:pt x="119602" y="36189"/>
                  </a:lnTo>
                  <a:lnTo>
                    <a:pt x="120176" y="38402"/>
                  </a:lnTo>
                  <a:lnTo>
                    <a:pt x="120559" y="40671"/>
                  </a:lnTo>
                  <a:lnTo>
                    <a:pt x="120814" y="42978"/>
                  </a:lnTo>
                  <a:lnTo>
                    <a:pt x="120984" y="45309"/>
                  </a:lnTo>
                  <a:lnTo>
                    <a:pt x="121098" y="47657"/>
                  </a:lnTo>
                  <a:lnTo>
                    <a:pt x="121224" y="52383"/>
                  </a:lnTo>
                  <a:lnTo>
                    <a:pt x="121295" y="59506"/>
                  </a:lnTo>
                  <a:lnTo>
                    <a:pt x="120511" y="61884"/>
                  </a:lnTo>
                  <a:lnTo>
                    <a:pt x="119195" y="64263"/>
                  </a:lnTo>
                  <a:lnTo>
                    <a:pt x="117523" y="66643"/>
                  </a:lnTo>
                  <a:lnTo>
                    <a:pt x="115616" y="69024"/>
                  </a:lnTo>
                  <a:lnTo>
                    <a:pt x="113550" y="71405"/>
                  </a:lnTo>
                  <a:lnTo>
                    <a:pt x="111379" y="73785"/>
                  </a:lnTo>
                  <a:lnTo>
                    <a:pt x="106850" y="78547"/>
                  </a:lnTo>
                  <a:lnTo>
                    <a:pt x="104530" y="80929"/>
                  </a:lnTo>
                  <a:lnTo>
                    <a:pt x="101398" y="82516"/>
                  </a:lnTo>
                  <a:lnTo>
                    <a:pt x="97722" y="83574"/>
                  </a:lnTo>
                  <a:lnTo>
                    <a:pt x="93682" y="84280"/>
                  </a:lnTo>
                  <a:lnTo>
                    <a:pt x="90196" y="85544"/>
                  </a:lnTo>
                  <a:lnTo>
                    <a:pt x="87079" y="87180"/>
                  </a:lnTo>
                  <a:lnTo>
                    <a:pt x="84206" y="89065"/>
                  </a:lnTo>
                  <a:lnTo>
                    <a:pt x="81498" y="90322"/>
                  </a:lnTo>
                  <a:lnTo>
                    <a:pt x="78898" y="91159"/>
                  </a:lnTo>
                  <a:lnTo>
                    <a:pt x="76372" y="91717"/>
                  </a:lnTo>
                  <a:lnTo>
                    <a:pt x="73893" y="92090"/>
                  </a:lnTo>
                  <a:lnTo>
                    <a:pt x="71448" y="92338"/>
                  </a:lnTo>
                  <a:lnTo>
                    <a:pt x="69023" y="92503"/>
                  </a:lnTo>
                  <a:lnTo>
                    <a:pt x="66613" y="92614"/>
                  </a:lnTo>
                  <a:lnTo>
                    <a:pt x="61818" y="92736"/>
                  </a:lnTo>
                  <a:lnTo>
                    <a:pt x="59429" y="91976"/>
                  </a:lnTo>
                  <a:lnTo>
                    <a:pt x="57041" y="90674"/>
                  </a:lnTo>
                  <a:lnTo>
                    <a:pt x="54657" y="89013"/>
                  </a:lnTo>
                  <a:lnTo>
                    <a:pt x="52273" y="87112"/>
                  </a:lnTo>
                  <a:lnTo>
                    <a:pt x="49891" y="85051"/>
                  </a:lnTo>
                  <a:lnTo>
                    <a:pt x="47508" y="82883"/>
                  </a:lnTo>
                  <a:lnTo>
                    <a:pt x="45126" y="81438"/>
                  </a:lnTo>
                  <a:lnTo>
                    <a:pt x="42745" y="80474"/>
                  </a:lnTo>
                  <a:lnTo>
                    <a:pt x="40362" y="79831"/>
                  </a:lnTo>
                  <a:lnTo>
                    <a:pt x="38775" y="77816"/>
                  </a:lnTo>
                  <a:lnTo>
                    <a:pt x="37717" y="74885"/>
                  </a:lnTo>
                  <a:lnTo>
                    <a:pt x="37010" y="71343"/>
                  </a:lnTo>
                  <a:lnTo>
                    <a:pt x="36540" y="68188"/>
                  </a:lnTo>
                  <a:lnTo>
                    <a:pt x="36226" y="65291"/>
                  </a:lnTo>
                  <a:lnTo>
                    <a:pt x="36017" y="62566"/>
                  </a:lnTo>
                  <a:lnTo>
                    <a:pt x="35878" y="59955"/>
                  </a:lnTo>
                  <a:lnTo>
                    <a:pt x="35723" y="54938"/>
                  </a:lnTo>
                  <a:lnTo>
                    <a:pt x="35636" y="47651"/>
                  </a:lnTo>
                  <a:lnTo>
                    <a:pt x="36417" y="45250"/>
                  </a:lnTo>
                  <a:lnTo>
                    <a:pt x="37732" y="42855"/>
                  </a:lnTo>
                  <a:lnTo>
                    <a:pt x="39403" y="40465"/>
                  </a:lnTo>
                  <a:lnTo>
                    <a:pt x="41310" y="38078"/>
                  </a:lnTo>
                  <a:lnTo>
                    <a:pt x="43375" y="35692"/>
                  </a:lnTo>
                  <a:lnTo>
                    <a:pt x="45546" y="33309"/>
                  </a:lnTo>
                  <a:lnTo>
                    <a:pt x="47786" y="31719"/>
                  </a:lnTo>
                  <a:lnTo>
                    <a:pt x="50074" y="30660"/>
                  </a:lnTo>
                  <a:lnTo>
                    <a:pt x="52393" y="29954"/>
                  </a:lnTo>
                  <a:lnTo>
                    <a:pt x="54732" y="28689"/>
                  </a:lnTo>
                  <a:lnTo>
                    <a:pt x="57086" y="27052"/>
                  </a:lnTo>
                  <a:lnTo>
                    <a:pt x="59448" y="25167"/>
                  </a:lnTo>
                  <a:lnTo>
                    <a:pt x="61818" y="23910"/>
                  </a:lnTo>
                  <a:lnTo>
                    <a:pt x="64191" y="23073"/>
                  </a:lnTo>
                  <a:lnTo>
                    <a:pt x="66566" y="22514"/>
                  </a:lnTo>
                  <a:lnTo>
                    <a:pt x="68944" y="22142"/>
                  </a:lnTo>
                  <a:lnTo>
                    <a:pt x="71323" y="21894"/>
                  </a:lnTo>
                  <a:lnTo>
                    <a:pt x="73702" y="21728"/>
                  </a:lnTo>
                  <a:lnTo>
                    <a:pt x="76083" y="22412"/>
                  </a:lnTo>
                  <a:lnTo>
                    <a:pt x="78463" y="23661"/>
                  </a:lnTo>
                  <a:lnTo>
                    <a:pt x="80845" y="25288"/>
                  </a:lnTo>
                  <a:lnTo>
                    <a:pt x="83225" y="26372"/>
                  </a:lnTo>
                  <a:lnTo>
                    <a:pt x="85606" y="27095"/>
                  </a:lnTo>
                  <a:lnTo>
                    <a:pt x="87987" y="27577"/>
                  </a:lnTo>
                  <a:lnTo>
                    <a:pt x="90369" y="28692"/>
                  </a:lnTo>
                  <a:lnTo>
                    <a:pt x="92750" y="30229"/>
                  </a:lnTo>
                  <a:lnTo>
                    <a:pt x="95130" y="32048"/>
                  </a:lnTo>
                  <a:lnTo>
                    <a:pt x="96718" y="34054"/>
                  </a:lnTo>
                  <a:lnTo>
                    <a:pt x="97776" y="36185"/>
                  </a:lnTo>
                  <a:lnTo>
                    <a:pt x="98482" y="38399"/>
                  </a:lnTo>
                  <a:lnTo>
                    <a:pt x="98953" y="41463"/>
                  </a:lnTo>
                  <a:lnTo>
                    <a:pt x="99266" y="45093"/>
                  </a:lnTo>
                  <a:lnTo>
                    <a:pt x="99475" y="49101"/>
                  </a:lnTo>
                  <a:lnTo>
                    <a:pt x="98820" y="52566"/>
                  </a:lnTo>
                  <a:lnTo>
                    <a:pt x="97591" y="55671"/>
                  </a:lnTo>
                  <a:lnTo>
                    <a:pt x="95976" y="58533"/>
                  </a:lnTo>
                  <a:lnTo>
                    <a:pt x="94901" y="61236"/>
                  </a:lnTo>
                  <a:lnTo>
                    <a:pt x="94183" y="63831"/>
                  </a:lnTo>
                  <a:lnTo>
                    <a:pt x="93706" y="66355"/>
                  </a:lnTo>
                  <a:lnTo>
                    <a:pt x="92593" y="68832"/>
                  </a:lnTo>
                  <a:lnTo>
                    <a:pt x="91058" y="71277"/>
                  </a:lnTo>
                  <a:lnTo>
                    <a:pt x="89241" y="73700"/>
                  </a:lnTo>
                  <a:lnTo>
                    <a:pt x="87235" y="76109"/>
                  </a:lnTo>
                  <a:lnTo>
                    <a:pt x="85105" y="78509"/>
                  </a:lnTo>
                  <a:lnTo>
                    <a:pt x="82890" y="80903"/>
                  </a:lnTo>
                  <a:lnTo>
                    <a:pt x="80620" y="82499"/>
                  </a:lnTo>
                  <a:lnTo>
                    <a:pt x="78313" y="83563"/>
                  </a:lnTo>
                  <a:lnTo>
                    <a:pt x="75982" y="84272"/>
                  </a:lnTo>
                  <a:lnTo>
                    <a:pt x="73633" y="85539"/>
                  </a:lnTo>
                  <a:lnTo>
                    <a:pt x="71274" y="87177"/>
                  </a:lnTo>
                  <a:lnTo>
                    <a:pt x="68908" y="89063"/>
                  </a:lnTo>
                  <a:lnTo>
                    <a:pt x="66536" y="89527"/>
                  </a:lnTo>
                  <a:lnTo>
                    <a:pt x="64161" y="89042"/>
                  </a:lnTo>
                  <a:lnTo>
                    <a:pt x="61784" y="87925"/>
                  </a:lnTo>
                  <a:lnTo>
                    <a:pt x="59406" y="87180"/>
                  </a:lnTo>
                  <a:lnTo>
                    <a:pt x="57028" y="86684"/>
                  </a:lnTo>
                  <a:lnTo>
                    <a:pt x="54646" y="86353"/>
                  </a:lnTo>
                  <a:lnTo>
                    <a:pt x="52266" y="86132"/>
                  </a:lnTo>
                  <a:lnTo>
                    <a:pt x="49886" y="85985"/>
                  </a:lnTo>
                  <a:lnTo>
                    <a:pt x="47505" y="85887"/>
                  </a:lnTo>
                  <a:lnTo>
                    <a:pt x="45124" y="85027"/>
                  </a:lnTo>
                  <a:lnTo>
                    <a:pt x="42742" y="83661"/>
                  </a:lnTo>
                  <a:lnTo>
                    <a:pt x="40361" y="81957"/>
                  </a:lnTo>
                  <a:lnTo>
                    <a:pt x="37980" y="80820"/>
                  </a:lnTo>
                  <a:lnTo>
                    <a:pt x="35600" y="80063"/>
                  </a:lnTo>
                  <a:lnTo>
                    <a:pt x="33219" y="79558"/>
                  </a:lnTo>
                  <a:lnTo>
                    <a:pt x="31630" y="78427"/>
                  </a:lnTo>
                  <a:lnTo>
                    <a:pt x="30572" y="76879"/>
                  </a:lnTo>
                  <a:lnTo>
                    <a:pt x="29866" y="75054"/>
                  </a:lnTo>
                  <a:lnTo>
                    <a:pt x="29397" y="73043"/>
                  </a:lnTo>
                  <a:lnTo>
                    <a:pt x="29083" y="70909"/>
                  </a:lnTo>
                  <a:lnTo>
                    <a:pt x="28873" y="68692"/>
                  </a:lnTo>
                  <a:lnTo>
                    <a:pt x="28734" y="66421"/>
                  </a:lnTo>
                  <a:lnTo>
                    <a:pt x="28579" y="61781"/>
                  </a:lnTo>
                  <a:lnTo>
                    <a:pt x="28492" y="54706"/>
                  </a:lnTo>
                  <a:lnTo>
                    <a:pt x="29273" y="52334"/>
                  </a:lnTo>
                  <a:lnTo>
                    <a:pt x="30588" y="49959"/>
                  </a:lnTo>
                  <a:lnTo>
                    <a:pt x="32259" y="47582"/>
                  </a:lnTo>
                  <a:lnTo>
                    <a:pt x="34166" y="45204"/>
                  </a:lnTo>
                  <a:lnTo>
                    <a:pt x="36231" y="42824"/>
                  </a:lnTo>
                  <a:lnTo>
                    <a:pt x="38402" y="40445"/>
                  </a:lnTo>
                  <a:lnTo>
                    <a:pt x="43818" y="38858"/>
                  </a:lnTo>
                  <a:lnTo>
                    <a:pt x="51398" y="37800"/>
                  </a:lnTo>
                  <a:lnTo>
                    <a:pt x="67227" y="36625"/>
                  </a:lnTo>
                  <a:lnTo>
                    <a:pt x="76908" y="36102"/>
                  </a:lnTo>
                  <a:lnTo>
                    <a:pt x="80600" y="36757"/>
                  </a:lnTo>
                  <a:lnTo>
                    <a:pt x="83856" y="37987"/>
                  </a:lnTo>
                  <a:lnTo>
                    <a:pt x="92595" y="42744"/>
                  </a:lnTo>
                  <a:lnTo>
                    <a:pt x="94797" y="42791"/>
                  </a:lnTo>
                  <a:lnTo>
                    <a:pt x="98887" y="42821"/>
                  </a:lnTo>
                  <a:lnTo>
                    <a:pt x="98428" y="42030"/>
                  </a:lnTo>
                  <a:lnTo>
                    <a:pt x="97330" y="40708"/>
                  </a:lnTo>
                  <a:lnTo>
                    <a:pt x="93017" y="35978"/>
                  </a:lnTo>
                  <a:lnTo>
                    <a:pt x="75752" y="18687"/>
                  </a:lnTo>
                  <a:lnTo>
                    <a:pt x="73480" y="17209"/>
                  </a:lnTo>
                  <a:lnTo>
                    <a:pt x="71172" y="16224"/>
                  </a:lnTo>
                  <a:lnTo>
                    <a:pt x="68840" y="15567"/>
                  </a:lnTo>
                  <a:lnTo>
                    <a:pt x="66491" y="15129"/>
                  </a:lnTo>
                  <a:lnTo>
                    <a:pt x="64131" y="14837"/>
                  </a:lnTo>
                  <a:lnTo>
                    <a:pt x="61764" y="14643"/>
                  </a:lnTo>
                  <a:lnTo>
                    <a:pt x="59392" y="13719"/>
                  </a:lnTo>
                  <a:lnTo>
                    <a:pt x="57018" y="12310"/>
                  </a:lnTo>
                  <a:lnTo>
                    <a:pt x="51295" y="8137"/>
                  </a:lnTo>
                  <a:lnTo>
                    <a:pt x="48397" y="7566"/>
                  </a:lnTo>
                  <a:lnTo>
                    <a:pt x="46512" y="7414"/>
                  </a:lnTo>
                  <a:lnTo>
                    <a:pt x="44462" y="8106"/>
                  </a:lnTo>
                  <a:lnTo>
                    <a:pt x="42302" y="9362"/>
                  </a:lnTo>
                  <a:lnTo>
                    <a:pt x="40068" y="10992"/>
                  </a:lnTo>
                  <a:lnTo>
                    <a:pt x="37785" y="12079"/>
                  </a:lnTo>
                  <a:lnTo>
                    <a:pt x="35468" y="12804"/>
                  </a:lnTo>
                  <a:lnTo>
                    <a:pt x="33131" y="13287"/>
                  </a:lnTo>
                  <a:lnTo>
                    <a:pt x="30779" y="13609"/>
                  </a:lnTo>
                  <a:lnTo>
                    <a:pt x="28416" y="13824"/>
                  </a:lnTo>
                  <a:lnTo>
                    <a:pt x="26049" y="13967"/>
                  </a:lnTo>
                  <a:lnTo>
                    <a:pt x="23676" y="14856"/>
                  </a:lnTo>
                  <a:lnTo>
                    <a:pt x="21301" y="16243"/>
                  </a:lnTo>
                  <a:lnTo>
                    <a:pt x="18923" y="17961"/>
                  </a:lnTo>
                  <a:lnTo>
                    <a:pt x="17338" y="19900"/>
                  </a:lnTo>
                  <a:lnTo>
                    <a:pt x="16281" y="21987"/>
                  </a:lnTo>
                  <a:lnTo>
                    <a:pt x="14586" y="27246"/>
                  </a:lnTo>
                  <a:lnTo>
                    <a:pt x="14353" y="30082"/>
                  </a:lnTo>
                  <a:lnTo>
                    <a:pt x="14250" y="33988"/>
                  </a:lnTo>
                  <a:lnTo>
                    <a:pt x="14172" y="46229"/>
                  </a:lnTo>
                  <a:lnTo>
                    <a:pt x="14964" y="48270"/>
                  </a:lnTo>
                  <a:lnTo>
                    <a:pt x="16286" y="50426"/>
                  </a:lnTo>
                  <a:lnTo>
                    <a:pt x="17961" y="52656"/>
                  </a:lnTo>
                  <a:lnTo>
                    <a:pt x="19872" y="54143"/>
                  </a:lnTo>
                  <a:lnTo>
                    <a:pt x="21940" y="55134"/>
                  </a:lnTo>
                  <a:lnTo>
                    <a:pt x="24111" y="55794"/>
                  </a:lnTo>
                  <a:lnTo>
                    <a:pt x="26353" y="56235"/>
                  </a:lnTo>
                  <a:lnTo>
                    <a:pt x="28642" y="56529"/>
                  </a:lnTo>
                  <a:lnTo>
                    <a:pt x="30960" y="56724"/>
                  </a:lnTo>
                  <a:lnTo>
                    <a:pt x="33301" y="56855"/>
                  </a:lnTo>
                  <a:lnTo>
                    <a:pt x="38017" y="57000"/>
                  </a:lnTo>
                  <a:lnTo>
                    <a:pt x="49892" y="57101"/>
                  </a:lnTo>
                  <a:lnTo>
                    <a:pt x="59413" y="57113"/>
                  </a:lnTo>
                  <a:lnTo>
                    <a:pt x="61794" y="56320"/>
                  </a:lnTo>
                  <a:lnTo>
                    <a:pt x="64175" y="54998"/>
                  </a:lnTo>
                  <a:lnTo>
                    <a:pt x="66556" y="53322"/>
                  </a:lnTo>
                  <a:lnTo>
                    <a:pt x="68937" y="52206"/>
                  </a:lnTo>
                  <a:lnTo>
                    <a:pt x="71319" y="51461"/>
                  </a:lnTo>
                  <a:lnTo>
                    <a:pt x="73699" y="50965"/>
                  </a:lnTo>
                  <a:lnTo>
                    <a:pt x="76081" y="49840"/>
                  </a:lnTo>
                  <a:lnTo>
                    <a:pt x="78462" y="48297"/>
                  </a:lnTo>
                  <a:lnTo>
                    <a:pt x="80842" y="46474"/>
                  </a:lnTo>
                  <a:lnTo>
                    <a:pt x="83225" y="44465"/>
                  </a:lnTo>
                  <a:lnTo>
                    <a:pt x="85606" y="42332"/>
                  </a:lnTo>
                  <a:lnTo>
                    <a:pt x="91338" y="36998"/>
                  </a:lnTo>
                  <a:lnTo>
                    <a:pt x="96124" y="32281"/>
                  </a:lnTo>
                  <a:lnTo>
                    <a:pt x="97380" y="30241"/>
                  </a:lnTo>
                  <a:lnTo>
                    <a:pt x="98218" y="28086"/>
                  </a:lnTo>
                  <a:lnTo>
                    <a:pt x="98776" y="25857"/>
                  </a:lnTo>
                  <a:lnTo>
                    <a:pt x="99148" y="23576"/>
                  </a:lnTo>
                  <a:lnTo>
                    <a:pt x="99397" y="21262"/>
                  </a:lnTo>
                  <a:lnTo>
                    <a:pt x="99796" y="15638"/>
                  </a:lnTo>
                  <a:lnTo>
                    <a:pt x="99849" y="12752"/>
                  </a:lnTo>
                  <a:lnTo>
                    <a:pt x="99864" y="10872"/>
                  </a:lnTo>
                  <a:lnTo>
                    <a:pt x="99080" y="8824"/>
                  </a:lnTo>
                  <a:lnTo>
                    <a:pt x="97763" y="6665"/>
                  </a:lnTo>
                  <a:lnTo>
                    <a:pt x="96093" y="4432"/>
                  </a:lnTo>
                  <a:lnTo>
                    <a:pt x="94185" y="2944"/>
                  </a:lnTo>
                  <a:lnTo>
                    <a:pt x="92118" y="1951"/>
                  </a:lnTo>
                  <a:lnTo>
                    <a:pt x="89948" y="1289"/>
                  </a:lnTo>
                  <a:lnTo>
                    <a:pt x="87706" y="849"/>
                  </a:lnTo>
                  <a:lnTo>
                    <a:pt x="85419" y="554"/>
                  </a:lnTo>
                  <a:lnTo>
                    <a:pt x="83099" y="358"/>
                  </a:lnTo>
                  <a:lnTo>
                    <a:pt x="80760" y="228"/>
                  </a:lnTo>
                  <a:lnTo>
                    <a:pt x="76044" y="82"/>
                  </a:lnTo>
                  <a:lnTo>
                    <a:pt x="65134" y="0"/>
                  </a:lnTo>
                  <a:lnTo>
                    <a:pt x="58463" y="3958"/>
                  </a:lnTo>
                  <a:lnTo>
                    <a:pt x="50049" y="10565"/>
                  </a:lnTo>
                  <a:lnTo>
                    <a:pt x="33291" y="25314"/>
                  </a:lnTo>
                  <a:lnTo>
                    <a:pt x="23196" y="34515"/>
                  </a:lnTo>
                  <a:lnTo>
                    <a:pt x="20187" y="38080"/>
                  </a:lnTo>
                  <a:lnTo>
                    <a:pt x="18181" y="41251"/>
                  </a:lnTo>
                  <a:lnTo>
                    <a:pt x="16843" y="44157"/>
                  </a:lnTo>
                  <a:lnTo>
                    <a:pt x="15951" y="46889"/>
                  </a:lnTo>
                  <a:lnTo>
                    <a:pt x="15357" y="49505"/>
                  </a:lnTo>
                  <a:lnTo>
                    <a:pt x="14960" y="52042"/>
                  </a:lnTo>
                  <a:lnTo>
                    <a:pt x="14696" y="54527"/>
                  </a:lnTo>
                  <a:lnTo>
                    <a:pt x="14521" y="56978"/>
                  </a:lnTo>
                  <a:lnTo>
                    <a:pt x="14403" y="59405"/>
                  </a:lnTo>
                  <a:lnTo>
                    <a:pt x="14273" y="64218"/>
                  </a:lnTo>
                  <a:lnTo>
                    <a:pt x="14174" y="77134"/>
                  </a:lnTo>
                  <a:lnTo>
                    <a:pt x="14966" y="78399"/>
                  </a:lnTo>
                  <a:lnTo>
                    <a:pt x="16287" y="80036"/>
                  </a:lnTo>
                  <a:lnTo>
                    <a:pt x="17962" y="81921"/>
                  </a:lnTo>
                  <a:lnTo>
                    <a:pt x="20667" y="83178"/>
                  </a:lnTo>
                  <a:lnTo>
                    <a:pt x="24056" y="84016"/>
                  </a:lnTo>
                  <a:lnTo>
                    <a:pt x="27905" y="84574"/>
                  </a:lnTo>
                  <a:lnTo>
                    <a:pt x="31263" y="84946"/>
                  </a:lnTo>
                  <a:lnTo>
                    <a:pt x="34296" y="85195"/>
                  </a:lnTo>
                  <a:lnTo>
                    <a:pt x="37111" y="85360"/>
                  </a:lnTo>
                  <a:lnTo>
                    <a:pt x="42356" y="85544"/>
                  </a:lnTo>
                  <a:lnTo>
                    <a:pt x="52192" y="85662"/>
                  </a:lnTo>
                  <a:lnTo>
                    <a:pt x="63182" y="85683"/>
                  </a:lnTo>
                  <a:lnTo>
                    <a:pt x="66687" y="84891"/>
                  </a:lnTo>
                  <a:lnTo>
                    <a:pt x="69819" y="83570"/>
                  </a:lnTo>
                  <a:lnTo>
                    <a:pt x="72700" y="81896"/>
                  </a:lnTo>
                  <a:lnTo>
                    <a:pt x="75414" y="80780"/>
                  </a:lnTo>
                  <a:lnTo>
                    <a:pt x="78017" y="80036"/>
                  </a:lnTo>
                  <a:lnTo>
                    <a:pt x="80547" y="79539"/>
                  </a:lnTo>
                  <a:lnTo>
                    <a:pt x="83027" y="78415"/>
                  </a:lnTo>
                  <a:lnTo>
                    <a:pt x="85473" y="76872"/>
                  </a:lnTo>
                  <a:lnTo>
                    <a:pt x="87899" y="75049"/>
                  </a:lnTo>
                  <a:lnTo>
                    <a:pt x="89516" y="73040"/>
                  </a:lnTo>
                  <a:lnTo>
                    <a:pt x="90594" y="70907"/>
                  </a:lnTo>
                  <a:lnTo>
                    <a:pt x="91313" y="68691"/>
                  </a:lnTo>
                  <a:lnTo>
                    <a:pt x="93379" y="66420"/>
                  </a:lnTo>
                  <a:lnTo>
                    <a:pt x="96344" y="64112"/>
                  </a:lnTo>
                  <a:lnTo>
                    <a:pt x="99909" y="61780"/>
                  </a:lnTo>
                  <a:lnTo>
                    <a:pt x="102284" y="59432"/>
                  </a:lnTo>
                  <a:lnTo>
                    <a:pt x="103869" y="57072"/>
                  </a:lnTo>
                  <a:lnTo>
                    <a:pt x="104925" y="54706"/>
                  </a:lnTo>
                  <a:lnTo>
                    <a:pt x="106422" y="52334"/>
                  </a:lnTo>
                  <a:lnTo>
                    <a:pt x="108215" y="49959"/>
                  </a:lnTo>
                  <a:lnTo>
                    <a:pt x="110203" y="47582"/>
                  </a:lnTo>
                  <a:lnTo>
                    <a:pt x="111529" y="45204"/>
                  </a:lnTo>
                  <a:lnTo>
                    <a:pt x="112413" y="42824"/>
                  </a:lnTo>
                  <a:lnTo>
                    <a:pt x="113832" y="37094"/>
                  </a:lnTo>
                  <a:lnTo>
                    <a:pt x="113947" y="35831"/>
                  </a:lnTo>
                  <a:lnTo>
                    <a:pt x="114025" y="34195"/>
                  </a:lnTo>
                  <a:lnTo>
                    <a:pt x="114111" y="30260"/>
                  </a:lnTo>
                  <a:lnTo>
                    <a:pt x="114172" y="22722"/>
                  </a:lnTo>
                  <a:lnTo>
                    <a:pt x="112060" y="19869"/>
                  </a:lnTo>
                  <a:lnTo>
                    <a:pt x="110386" y="17997"/>
                  </a:lnTo>
                  <a:lnTo>
                    <a:pt x="109270" y="15956"/>
                  </a:lnTo>
                  <a:lnTo>
                    <a:pt x="108526" y="13800"/>
                  </a:lnTo>
                  <a:lnTo>
                    <a:pt x="108029" y="11570"/>
                  </a:lnTo>
                  <a:lnTo>
                    <a:pt x="106111" y="10083"/>
                  </a:lnTo>
                  <a:lnTo>
                    <a:pt x="103244" y="9092"/>
                  </a:lnTo>
                  <a:lnTo>
                    <a:pt x="99746" y="8431"/>
                  </a:lnTo>
                  <a:lnTo>
                    <a:pt x="96620" y="7197"/>
                  </a:lnTo>
                  <a:lnTo>
                    <a:pt x="93743" y="5581"/>
                  </a:lnTo>
                  <a:lnTo>
                    <a:pt x="91030" y="3709"/>
                  </a:lnTo>
                  <a:lnTo>
                    <a:pt x="88428" y="3255"/>
                  </a:lnTo>
                  <a:lnTo>
                    <a:pt x="85900" y="3746"/>
                  </a:lnTo>
                  <a:lnTo>
                    <a:pt x="83420" y="4867"/>
                  </a:lnTo>
                  <a:lnTo>
                    <a:pt x="80974" y="5615"/>
                  </a:lnTo>
                  <a:lnTo>
                    <a:pt x="78549" y="6113"/>
                  </a:lnTo>
                  <a:lnTo>
                    <a:pt x="76139" y="6446"/>
                  </a:lnTo>
                  <a:lnTo>
                    <a:pt x="72944" y="6667"/>
                  </a:lnTo>
                  <a:lnTo>
                    <a:pt x="69227" y="6814"/>
                  </a:lnTo>
                  <a:lnTo>
                    <a:pt x="65162" y="6913"/>
                  </a:lnTo>
                  <a:lnTo>
                    <a:pt x="61657" y="7772"/>
                  </a:lnTo>
                  <a:lnTo>
                    <a:pt x="58527" y="9139"/>
                  </a:lnTo>
                  <a:lnTo>
                    <a:pt x="55647" y="10844"/>
                  </a:lnTo>
                  <a:lnTo>
                    <a:pt x="52139" y="11980"/>
                  </a:lnTo>
                  <a:lnTo>
                    <a:pt x="48214" y="12738"/>
                  </a:lnTo>
                  <a:lnTo>
                    <a:pt x="44009" y="13243"/>
                  </a:lnTo>
                  <a:lnTo>
                    <a:pt x="40412" y="14374"/>
                  </a:lnTo>
                  <a:lnTo>
                    <a:pt x="37221" y="15921"/>
                  </a:lnTo>
                  <a:lnTo>
                    <a:pt x="34299" y="17746"/>
                  </a:lnTo>
                  <a:lnTo>
                    <a:pt x="30763" y="19757"/>
                  </a:lnTo>
                  <a:lnTo>
                    <a:pt x="16667" y="27228"/>
                  </a:lnTo>
                  <a:lnTo>
                    <a:pt x="13162" y="30074"/>
                  </a:lnTo>
                  <a:lnTo>
                    <a:pt x="11116" y="31944"/>
                  </a:lnTo>
                  <a:lnTo>
                    <a:pt x="6726" y="36139"/>
                  </a:lnTo>
                  <a:lnTo>
                    <a:pt x="4445" y="38369"/>
                  </a:lnTo>
                  <a:lnTo>
                    <a:pt x="2923" y="40649"/>
                  </a:lnTo>
                  <a:lnTo>
                    <a:pt x="1909" y="42963"/>
                  </a:lnTo>
                  <a:lnTo>
                    <a:pt x="1233" y="45299"/>
                  </a:lnTo>
                  <a:lnTo>
                    <a:pt x="782" y="47651"/>
                  </a:lnTo>
                  <a:lnTo>
                    <a:pt x="482" y="50012"/>
                  </a:lnTo>
                  <a:lnTo>
                    <a:pt x="281" y="52379"/>
                  </a:lnTo>
                  <a:lnTo>
                    <a:pt x="147" y="54752"/>
                  </a:lnTo>
                  <a:lnTo>
                    <a:pt x="0" y="59505"/>
                  </a:lnTo>
                  <a:lnTo>
                    <a:pt x="753" y="61090"/>
                  </a:lnTo>
                  <a:lnTo>
                    <a:pt x="2051" y="62146"/>
                  </a:lnTo>
                  <a:lnTo>
                    <a:pt x="3709" y="62851"/>
                  </a:lnTo>
                  <a:lnTo>
                    <a:pt x="4813" y="64114"/>
                  </a:lnTo>
                  <a:lnTo>
                    <a:pt x="5550" y="65750"/>
                  </a:lnTo>
                  <a:lnTo>
                    <a:pt x="6041" y="67635"/>
                  </a:lnTo>
                  <a:lnTo>
                    <a:pt x="7163" y="69684"/>
                  </a:lnTo>
                  <a:lnTo>
                    <a:pt x="8704" y="71845"/>
                  </a:lnTo>
                  <a:lnTo>
                    <a:pt x="10526" y="74079"/>
                  </a:lnTo>
                  <a:lnTo>
                    <a:pt x="12534" y="75568"/>
                  </a:lnTo>
                  <a:lnTo>
                    <a:pt x="14666" y="76561"/>
                  </a:lnTo>
                  <a:lnTo>
                    <a:pt x="16881" y="77223"/>
                  </a:lnTo>
                  <a:lnTo>
                    <a:pt x="19946" y="77665"/>
                  </a:lnTo>
                  <a:lnTo>
                    <a:pt x="23576" y="77959"/>
                  </a:lnTo>
                  <a:lnTo>
                    <a:pt x="27584" y="78155"/>
                  </a:lnTo>
                  <a:lnTo>
                    <a:pt x="36271" y="78373"/>
                  </a:lnTo>
                  <a:lnTo>
                    <a:pt x="62825" y="78537"/>
                  </a:lnTo>
                  <a:lnTo>
                    <a:pt x="67244" y="77747"/>
                  </a:lnTo>
                  <a:lnTo>
                    <a:pt x="71777" y="76426"/>
                  </a:lnTo>
                  <a:lnTo>
                    <a:pt x="76387" y="74751"/>
                  </a:lnTo>
                  <a:lnTo>
                    <a:pt x="83428" y="71254"/>
                  </a:lnTo>
                  <a:lnTo>
                    <a:pt x="92092" y="66541"/>
                  </a:lnTo>
                  <a:lnTo>
                    <a:pt x="101836" y="61018"/>
                  </a:lnTo>
                  <a:lnTo>
                    <a:pt x="108333" y="56543"/>
                  </a:lnTo>
                  <a:lnTo>
                    <a:pt x="112662" y="52765"/>
                  </a:lnTo>
                  <a:lnTo>
                    <a:pt x="115550" y="49453"/>
                  </a:lnTo>
                  <a:lnTo>
                    <a:pt x="117475" y="46451"/>
                  </a:lnTo>
                  <a:lnTo>
                    <a:pt x="118757" y="43656"/>
                  </a:lnTo>
                  <a:lnTo>
                    <a:pt x="119613" y="40999"/>
                  </a:lnTo>
                  <a:lnTo>
                    <a:pt x="119390" y="38433"/>
                  </a:lnTo>
                  <a:lnTo>
                    <a:pt x="118447" y="35929"/>
                  </a:lnTo>
                  <a:lnTo>
                    <a:pt x="115023" y="30001"/>
                  </a:lnTo>
                  <a:lnTo>
                    <a:pt x="113948" y="28720"/>
                  </a:lnTo>
                  <a:lnTo>
                    <a:pt x="112438" y="27072"/>
                  </a:lnTo>
                  <a:lnTo>
                    <a:pt x="110638" y="25181"/>
                  </a:lnTo>
                  <a:lnTo>
                    <a:pt x="107850" y="23920"/>
                  </a:lnTo>
                  <a:lnTo>
                    <a:pt x="104404" y="23079"/>
                  </a:lnTo>
                  <a:lnTo>
                    <a:pt x="100519" y="22518"/>
                  </a:lnTo>
                  <a:lnTo>
                    <a:pt x="97136" y="22144"/>
                  </a:lnTo>
                  <a:lnTo>
                    <a:pt x="94086" y="21895"/>
                  </a:lnTo>
                  <a:lnTo>
                    <a:pt x="91259" y="21729"/>
                  </a:lnTo>
                  <a:lnTo>
                    <a:pt x="83885" y="21545"/>
                  </a:lnTo>
                  <a:lnTo>
                    <a:pt x="35600" y="213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801"/>
            <p:cNvSpPr/>
            <p:nvPr/>
          </p:nvSpPr>
          <p:spPr>
            <a:xfrm>
              <a:off x="6322218" y="4071937"/>
              <a:ext cx="200026" cy="192881"/>
            </a:xfrm>
            <a:custGeom>
              <a:avLst/>
              <a:gdLst/>
              <a:ahLst/>
              <a:cxnLst/>
              <a:rect l="0" t="0" r="0" b="0"/>
              <a:pathLst>
                <a:path w="200026" h="192881">
                  <a:moveTo>
                    <a:pt x="0" y="28575"/>
                  </a:moveTo>
                  <a:lnTo>
                    <a:pt x="3793" y="32367"/>
                  </a:lnTo>
                  <a:lnTo>
                    <a:pt x="5703" y="33484"/>
                  </a:lnTo>
                  <a:lnTo>
                    <a:pt x="9944" y="34726"/>
                  </a:lnTo>
                  <a:lnTo>
                    <a:pt x="14474" y="37394"/>
                  </a:lnTo>
                  <a:lnTo>
                    <a:pt x="16793" y="39217"/>
                  </a:lnTo>
                  <a:lnTo>
                    <a:pt x="18339" y="41226"/>
                  </a:lnTo>
                  <a:lnTo>
                    <a:pt x="19370" y="43359"/>
                  </a:lnTo>
                  <a:lnTo>
                    <a:pt x="20057" y="45575"/>
                  </a:lnTo>
                  <a:lnTo>
                    <a:pt x="22104" y="47846"/>
                  </a:lnTo>
                  <a:lnTo>
                    <a:pt x="25055" y="50153"/>
                  </a:lnTo>
                  <a:lnTo>
                    <a:pt x="28609" y="52486"/>
                  </a:lnTo>
                  <a:lnTo>
                    <a:pt x="33361" y="60390"/>
                  </a:lnTo>
                  <a:lnTo>
                    <a:pt x="38910" y="72010"/>
                  </a:lnTo>
                  <a:lnTo>
                    <a:pt x="49837" y="97092"/>
                  </a:lnTo>
                  <a:lnTo>
                    <a:pt x="57340" y="113531"/>
                  </a:lnTo>
                  <a:lnTo>
                    <a:pt x="66026" y="131711"/>
                  </a:lnTo>
                  <a:lnTo>
                    <a:pt x="67830" y="136226"/>
                  </a:lnTo>
                  <a:lnTo>
                    <a:pt x="69033" y="140030"/>
                  </a:lnTo>
                  <a:lnTo>
                    <a:pt x="69834" y="143359"/>
                  </a:lnTo>
                  <a:lnTo>
                    <a:pt x="71162" y="147167"/>
                  </a:lnTo>
                  <a:lnTo>
                    <a:pt x="72842" y="151292"/>
                  </a:lnTo>
                  <a:lnTo>
                    <a:pt x="74755" y="155630"/>
                  </a:lnTo>
                  <a:lnTo>
                    <a:pt x="76030" y="159316"/>
                  </a:lnTo>
                  <a:lnTo>
                    <a:pt x="76882" y="162567"/>
                  </a:lnTo>
                  <a:lnTo>
                    <a:pt x="77448" y="165527"/>
                  </a:lnTo>
                  <a:lnTo>
                    <a:pt x="80194" y="170934"/>
                  </a:lnTo>
                  <a:lnTo>
                    <a:pt x="84061" y="175983"/>
                  </a:lnTo>
                  <a:lnTo>
                    <a:pt x="88425" y="180873"/>
                  </a:lnTo>
                  <a:lnTo>
                    <a:pt x="89906" y="183288"/>
                  </a:lnTo>
                  <a:lnTo>
                    <a:pt x="91553" y="188089"/>
                  </a:lnTo>
                  <a:lnTo>
                    <a:pt x="92785" y="189686"/>
                  </a:lnTo>
                  <a:lnTo>
                    <a:pt x="94400" y="190751"/>
                  </a:lnTo>
                  <a:lnTo>
                    <a:pt x="99685" y="192756"/>
                  </a:lnTo>
                  <a:lnTo>
                    <a:pt x="105624" y="192864"/>
                  </a:lnTo>
                  <a:lnTo>
                    <a:pt x="107130" y="192880"/>
                  </a:lnTo>
                  <a:lnTo>
                    <a:pt x="107154" y="182938"/>
                  </a:lnTo>
                  <a:lnTo>
                    <a:pt x="107948" y="180696"/>
                  </a:lnTo>
                  <a:lnTo>
                    <a:pt x="110948" y="176088"/>
                  </a:lnTo>
                  <a:lnTo>
                    <a:pt x="112066" y="172955"/>
                  </a:lnTo>
                  <a:lnTo>
                    <a:pt x="112811" y="169278"/>
                  </a:lnTo>
                  <a:lnTo>
                    <a:pt x="113307" y="165240"/>
                  </a:lnTo>
                  <a:lnTo>
                    <a:pt x="113637" y="160960"/>
                  </a:lnTo>
                  <a:lnTo>
                    <a:pt x="113858" y="156519"/>
                  </a:lnTo>
                  <a:lnTo>
                    <a:pt x="114006" y="151971"/>
                  </a:lnTo>
                  <a:lnTo>
                    <a:pt x="114898" y="147351"/>
                  </a:lnTo>
                  <a:lnTo>
                    <a:pt x="116286" y="142684"/>
                  </a:lnTo>
                  <a:lnTo>
                    <a:pt x="118006" y="137985"/>
                  </a:lnTo>
                  <a:lnTo>
                    <a:pt x="119945" y="133265"/>
                  </a:lnTo>
                  <a:lnTo>
                    <a:pt x="122032" y="128531"/>
                  </a:lnTo>
                  <a:lnTo>
                    <a:pt x="124217" y="123787"/>
                  </a:lnTo>
                  <a:lnTo>
                    <a:pt x="125674" y="119037"/>
                  </a:lnTo>
                  <a:lnTo>
                    <a:pt x="126646" y="114283"/>
                  </a:lnTo>
                  <a:lnTo>
                    <a:pt x="127294" y="109526"/>
                  </a:lnTo>
                  <a:lnTo>
                    <a:pt x="128518" y="104767"/>
                  </a:lnTo>
                  <a:lnTo>
                    <a:pt x="130130" y="100008"/>
                  </a:lnTo>
                  <a:lnTo>
                    <a:pt x="131997" y="95247"/>
                  </a:lnTo>
                  <a:lnTo>
                    <a:pt x="134035" y="90485"/>
                  </a:lnTo>
                  <a:lnTo>
                    <a:pt x="138417" y="80961"/>
                  </a:lnTo>
                  <a:lnTo>
                    <a:pt x="140696" y="76993"/>
                  </a:lnTo>
                  <a:lnTo>
                    <a:pt x="143010" y="73554"/>
                  </a:lnTo>
                  <a:lnTo>
                    <a:pt x="145347" y="70467"/>
                  </a:lnTo>
                  <a:lnTo>
                    <a:pt x="146904" y="66822"/>
                  </a:lnTo>
                  <a:lnTo>
                    <a:pt x="147942" y="62804"/>
                  </a:lnTo>
                  <a:lnTo>
                    <a:pt x="148634" y="58538"/>
                  </a:lnTo>
                  <a:lnTo>
                    <a:pt x="149890" y="54901"/>
                  </a:lnTo>
                  <a:lnTo>
                    <a:pt x="151521" y="51682"/>
                  </a:lnTo>
                  <a:lnTo>
                    <a:pt x="155449" y="45988"/>
                  </a:lnTo>
                  <a:lnTo>
                    <a:pt x="159840" y="40812"/>
                  </a:lnTo>
                  <a:lnTo>
                    <a:pt x="164439" y="35866"/>
                  </a:lnTo>
                  <a:lnTo>
                    <a:pt x="173857" y="26223"/>
                  </a:lnTo>
                  <a:lnTo>
                    <a:pt x="200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802"/>
            <p:cNvSpPr/>
            <p:nvPr/>
          </p:nvSpPr>
          <p:spPr>
            <a:xfrm>
              <a:off x="6565106" y="4064822"/>
              <a:ext cx="178595" cy="157124"/>
            </a:xfrm>
            <a:custGeom>
              <a:avLst/>
              <a:gdLst/>
              <a:ahLst/>
              <a:cxnLst/>
              <a:rect l="0" t="0" r="0" b="0"/>
              <a:pathLst>
                <a:path w="178595" h="157124">
                  <a:moveTo>
                    <a:pt x="0" y="92840"/>
                  </a:moveTo>
                  <a:lnTo>
                    <a:pt x="16999" y="92840"/>
                  </a:lnTo>
                  <a:lnTo>
                    <a:pt x="20064" y="92046"/>
                  </a:lnTo>
                  <a:lnTo>
                    <a:pt x="23694" y="90723"/>
                  </a:lnTo>
                  <a:lnTo>
                    <a:pt x="27703" y="89048"/>
                  </a:lnTo>
                  <a:lnTo>
                    <a:pt x="31168" y="87930"/>
                  </a:lnTo>
                  <a:lnTo>
                    <a:pt x="34272" y="87186"/>
                  </a:lnTo>
                  <a:lnTo>
                    <a:pt x="39838" y="86358"/>
                  </a:lnTo>
                  <a:lnTo>
                    <a:pt x="44957" y="85990"/>
                  </a:lnTo>
                  <a:lnTo>
                    <a:pt x="48228" y="85099"/>
                  </a:lnTo>
                  <a:lnTo>
                    <a:pt x="51995" y="83710"/>
                  </a:lnTo>
                  <a:lnTo>
                    <a:pt x="56095" y="81991"/>
                  </a:lnTo>
                  <a:lnTo>
                    <a:pt x="59622" y="80845"/>
                  </a:lnTo>
                  <a:lnTo>
                    <a:pt x="62766" y="80081"/>
                  </a:lnTo>
                  <a:lnTo>
                    <a:pt x="65657" y="79571"/>
                  </a:lnTo>
                  <a:lnTo>
                    <a:pt x="70985" y="76889"/>
                  </a:lnTo>
                  <a:lnTo>
                    <a:pt x="75998" y="73051"/>
                  </a:lnTo>
                  <a:lnTo>
                    <a:pt x="80872" y="68699"/>
                  </a:lnTo>
                  <a:lnTo>
                    <a:pt x="84078" y="67221"/>
                  </a:lnTo>
                  <a:lnTo>
                    <a:pt x="87801" y="66236"/>
                  </a:lnTo>
                  <a:lnTo>
                    <a:pt x="91872" y="65579"/>
                  </a:lnTo>
                  <a:lnTo>
                    <a:pt x="95378" y="64348"/>
                  </a:lnTo>
                  <a:lnTo>
                    <a:pt x="98511" y="62733"/>
                  </a:lnTo>
                  <a:lnTo>
                    <a:pt x="101392" y="60862"/>
                  </a:lnTo>
                  <a:lnTo>
                    <a:pt x="106712" y="56667"/>
                  </a:lnTo>
                  <a:lnTo>
                    <a:pt x="111721" y="52157"/>
                  </a:lnTo>
                  <a:lnTo>
                    <a:pt x="116593" y="47507"/>
                  </a:lnTo>
                  <a:lnTo>
                    <a:pt x="118210" y="45155"/>
                  </a:lnTo>
                  <a:lnTo>
                    <a:pt x="120006" y="40426"/>
                  </a:lnTo>
                  <a:lnTo>
                    <a:pt x="122921" y="35678"/>
                  </a:lnTo>
                  <a:lnTo>
                    <a:pt x="124811" y="33301"/>
                  </a:lnTo>
                  <a:lnTo>
                    <a:pt x="126069" y="30923"/>
                  </a:lnTo>
                  <a:lnTo>
                    <a:pt x="127467" y="26163"/>
                  </a:lnTo>
                  <a:lnTo>
                    <a:pt x="128090" y="21402"/>
                  </a:lnTo>
                  <a:lnTo>
                    <a:pt x="128255" y="19020"/>
                  </a:lnTo>
                  <a:lnTo>
                    <a:pt x="127572" y="17433"/>
                  </a:lnTo>
                  <a:lnTo>
                    <a:pt x="126323" y="16375"/>
                  </a:lnTo>
                  <a:lnTo>
                    <a:pt x="124697" y="15670"/>
                  </a:lnTo>
                  <a:lnTo>
                    <a:pt x="123612" y="14406"/>
                  </a:lnTo>
                  <a:lnTo>
                    <a:pt x="122890" y="12769"/>
                  </a:lnTo>
                  <a:lnTo>
                    <a:pt x="122407" y="10885"/>
                  </a:lnTo>
                  <a:lnTo>
                    <a:pt x="121292" y="9628"/>
                  </a:lnTo>
                  <a:lnTo>
                    <a:pt x="119755" y="8790"/>
                  </a:lnTo>
                  <a:lnTo>
                    <a:pt x="117937" y="8232"/>
                  </a:lnTo>
                  <a:lnTo>
                    <a:pt x="113800" y="5495"/>
                  </a:lnTo>
                  <a:lnTo>
                    <a:pt x="111584" y="3654"/>
                  </a:lnTo>
                  <a:lnTo>
                    <a:pt x="109315" y="2426"/>
                  </a:lnTo>
                  <a:lnTo>
                    <a:pt x="104676" y="1062"/>
                  </a:lnTo>
                  <a:lnTo>
                    <a:pt x="99968" y="456"/>
                  </a:lnTo>
                  <a:lnTo>
                    <a:pt x="94436" y="187"/>
                  </a:lnTo>
                  <a:lnTo>
                    <a:pt x="80983" y="0"/>
                  </a:lnTo>
                  <a:lnTo>
                    <a:pt x="75415" y="2101"/>
                  </a:lnTo>
                  <a:lnTo>
                    <a:pt x="71708" y="3772"/>
                  </a:lnTo>
                  <a:lnTo>
                    <a:pt x="68442" y="4886"/>
                  </a:lnTo>
                  <a:lnTo>
                    <a:pt x="65472" y="5629"/>
                  </a:lnTo>
                  <a:lnTo>
                    <a:pt x="62698" y="6125"/>
                  </a:lnTo>
                  <a:lnTo>
                    <a:pt x="59261" y="7249"/>
                  </a:lnTo>
                  <a:lnTo>
                    <a:pt x="55382" y="8792"/>
                  </a:lnTo>
                  <a:lnTo>
                    <a:pt x="51209" y="10614"/>
                  </a:lnTo>
                  <a:lnTo>
                    <a:pt x="48427" y="13416"/>
                  </a:lnTo>
                  <a:lnTo>
                    <a:pt x="46571" y="16873"/>
                  </a:lnTo>
                  <a:lnTo>
                    <a:pt x="45335" y="20763"/>
                  </a:lnTo>
                  <a:lnTo>
                    <a:pt x="43716" y="24152"/>
                  </a:lnTo>
                  <a:lnTo>
                    <a:pt x="41844" y="27204"/>
                  </a:lnTo>
                  <a:lnTo>
                    <a:pt x="39803" y="30033"/>
                  </a:lnTo>
                  <a:lnTo>
                    <a:pt x="37647" y="33506"/>
                  </a:lnTo>
                  <a:lnTo>
                    <a:pt x="35417" y="37409"/>
                  </a:lnTo>
                  <a:lnTo>
                    <a:pt x="30822" y="45979"/>
                  </a:lnTo>
                  <a:lnTo>
                    <a:pt x="26134" y="55080"/>
                  </a:lnTo>
                  <a:lnTo>
                    <a:pt x="24566" y="59729"/>
                  </a:lnTo>
                  <a:lnTo>
                    <a:pt x="23522" y="64416"/>
                  </a:lnTo>
                  <a:lnTo>
                    <a:pt x="22825" y="69128"/>
                  </a:lnTo>
                  <a:lnTo>
                    <a:pt x="22360" y="73857"/>
                  </a:lnTo>
                  <a:lnTo>
                    <a:pt x="22050" y="78597"/>
                  </a:lnTo>
                  <a:lnTo>
                    <a:pt x="21843" y="83344"/>
                  </a:lnTo>
                  <a:lnTo>
                    <a:pt x="22501" y="87303"/>
                  </a:lnTo>
                  <a:lnTo>
                    <a:pt x="23731" y="90737"/>
                  </a:lnTo>
                  <a:lnTo>
                    <a:pt x="25345" y="93819"/>
                  </a:lnTo>
                  <a:lnTo>
                    <a:pt x="26422" y="97461"/>
                  </a:lnTo>
                  <a:lnTo>
                    <a:pt x="27140" y="101477"/>
                  </a:lnTo>
                  <a:lnTo>
                    <a:pt x="27617" y="105742"/>
                  </a:lnTo>
                  <a:lnTo>
                    <a:pt x="28731" y="110173"/>
                  </a:lnTo>
                  <a:lnTo>
                    <a:pt x="30266" y="114713"/>
                  </a:lnTo>
                  <a:lnTo>
                    <a:pt x="32084" y="119328"/>
                  </a:lnTo>
                  <a:lnTo>
                    <a:pt x="33295" y="123199"/>
                  </a:lnTo>
                  <a:lnTo>
                    <a:pt x="34103" y="126573"/>
                  </a:lnTo>
                  <a:lnTo>
                    <a:pt x="34642" y="129616"/>
                  </a:lnTo>
                  <a:lnTo>
                    <a:pt x="35794" y="132439"/>
                  </a:lnTo>
                  <a:lnTo>
                    <a:pt x="37356" y="135114"/>
                  </a:lnTo>
                  <a:lnTo>
                    <a:pt x="39191" y="137691"/>
                  </a:lnTo>
                  <a:lnTo>
                    <a:pt x="41209" y="140203"/>
                  </a:lnTo>
                  <a:lnTo>
                    <a:pt x="45567" y="145111"/>
                  </a:lnTo>
                  <a:lnTo>
                    <a:pt x="50150" y="149938"/>
                  </a:lnTo>
                  <a:lnTo>
                    <a:pt x="52483" y="152337"/>
                  </a:lnTo>
                  <a:lnTo>
                    <a:pt x="55627" y="153935"/>
                  </a:lnTo>
                  <a:lnTo>
                    <a:pt x="59309" y="155002"/>
                  </a:lnTo>
                  <a:lnTo>
                    <a:pt x="63352" y="155712"/>
                  </a:lnTo>
                  <a:lnTo>
                    <a:pt x="66841" y="156186"/>
                  </a:lnTo>
                  <a:lnTo>
                    <a:pt x="69961" y="156502"/>
                  </a:lnTo>
                  <a:lnTo>
                    <a:pt x="72835" y="156712"/>
                  </a:lnTo>
                  <a:lnTo>
                    <a:pt x="78144" y="156947"/>
                  </a:lnTo>
                  <a:lnTo>
                    <a:pt x="85595" y="157078"/>
                  </a:lnTo>
                  <a:lnTo>
                    <a:pt x="95224" y="157123"/>
                  </a:lnTo>
                  <a:lnTo>
                    <a:pt x="98408" y="156333"/>
                  </a:lnTo>
                  <a:lnTo>
                    <a:pt x="102118" y="155012"/>
                  </a:lnTo>
                  <a:lnTo>
                    <a:pt x="106178" y="153338"/>
                  </a:lnTo>
                  <a:lnTo>
                    <a:pt x="109679" y="151428"/>
                  </a:lnTo>
                  <a:lnTo>
                    <a:pt x="112807" y="149361"/>
                  </a:lnTo>
                  <a:lnTo>
                    <a:pt x="115686" y="147189"/>
                  </a:lnTo>
                  <a:lnTo>
                    <a:pt x="121002" y="142660"/>
                  </a:lnTo>
                  <a:lnTo>
                    <a:pt x="178594" y="8569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803"/>
            <p:cNvSpPr/>
            <p:nvPr/>
          </p:nvSpPr>
          <p:spPr>
            <a:xfrm>
              <a:off x="6779418" y="4050506"/>
              <a:ext cx="200026" cy="178495"/>
            </a:xfrm>
            <a:custGeom>
              <a:avLst/>
              <a:gdLst/>
              <a:ahLst/>
              <a:cxnLst/>
              <a:rect l="0" t="0" r="0" b="0"/>
              <a:pathLst>
                <a:path w="200026" h="178495">
                  <a:moveTo>
                    <a:pt x="0" y="0"/>
                  </a:moveTo>
                  <a:lnTo>
                    <a:pt x="0" y="3793"/>
                  </a:lnTo>
                  <a:lnTo>
                    <a:pt x="794" y="5703"/>
                  </a:lnTo>
                  <a:lnTo>
                    <a:pt x="3793" y="9943"/>
                  </a:lnTo>
                  <a:lnTo>
                    <a:pt x="4909" y="12185"/>
                  </a:lnTo>
                  <a:lnTo>
                    <a:pt x="6151" y="16792"/>
                  </a:lnTo>
                  <a:lnTo>
                    <a:pt x="8819" y="21486"/>
                  </a:lnTo>
                  <a:lnTo>
                    <a:pt x="10642" y="23849"/>
                  </a:lnTo>
                  <a:lnTo>
                    <a:pt x="11858" y="27011"/>
                  </a:lnTo>
                  <a:lnTo>
                    <a:pt x="12668" y="30708"/>
                  </a:lnTo>
                  <a:lnTo>
                    <a:pt x="13207" y="34759"/>
                  </a:lnTo>
                  <a:lnTo>
                    <a:pt x="14361" y="39047"/>
                  </a:lnTo>
                  <a:lnTo>
                    <a:pt x="15925" y="43494"/>
                  </a:lnTo>
                  <a:lnTo>
                    <a:pt x="17760" y="48046"/>
                  </a:lnTo>
                  <a:lnTo>
                    <a:pt x="19778" y="51874"/>
                  </a:lnTo>
                  <a:lnTo>
                    <a:pt x="21916" y="55220"/>
                  </a:lnTo>
                  <a:lnTo>
                    <a:pt x="24136" y="58244"/>
                  </a:lnTo>
                  <a:lnTo>
                    <a:pt x="25616" y="62642"/>
                  </a:lnTo>
                  <a:lnTo>
                    <a:pt x="26602" y="67955"/>
                  </a:lnTo>
                  <a:lnTo>
                    <a:pt x="27260" y="73878"/>
                  </a:lnTo>
                  <a:lnTo>
                    <a:pt x="28492" y="79415"/>
                  </a:lnTo>
                  <a:lnTo>
                    <a:pt x="30108" y="84693"/>
                  </a:lnTo>
                  <a:lnTo>
                    <a:pt x="31978" y="89799"/>
                  </a:lnTo>
                  <a:lnTo>
                    <a:pt x="33225" y="94792"/>
                  </a:lnTo>
                  <a:lnTo>
                    <a:pt x="34056" y="99707"/>
                  </a:lnTo>
                  <a:lnTo>
                    <a:pt x="34611" y="104571"/>
                  </a:lnTo>
                  <a:lnTo>
                    <a:pt x="34980" y="109402"/>
                  </a:lnTo>
                  <a:lnTo>
                    <a:pt x="35226" y="114209"/>
                  </a:lnTo>
                  <a:lnTo>
                    <a:pt x="35391" y="119002"/>
                  </a:lnTo>
                  <a:lnTo>
                    <a:pt x="36294" y="123784"/>
                  </a:lnTo>
                  <a:lnTo>
                    <a:pt x="37689" y="128561"/>
                  </a:lnTo>
                  <a:lnTo>
                    <a:pt x="39414" y="133332"/>
                  </a:lnTo>
                  <a:lnTo>
                    <a:pt x="40564" y="137307"/>
                  </a:lnTo>
                  <a:lnTo>
                    <a:pt x="41330" y="140750"/>
                  </a:lnTo>
                  <a:lnTo>
                    <a:pt x="41840" y="143840"/>
                  </a:lnTo>
                  <a:lnTo>
                    <a:pt x="42975" y="147486"/>
                  </a:lnTo>
                  <a:lnTo>
                    <a:pt x="44525" y="151506"/>
                  </a:lnTo>
                  <a:lnTo>
                    <a:pt x="46353" y="155773"/>
                  </a:lnTo>
                  <a:lnTo>
                    <a:pt x="47570" y="159411"/>
                  </a:lnTo>
                  <a:lnTo>
                    <a:pt x="48383" y="162630"/>
                  </a:lnTo>
                  <a:lnTo>
                    <a:pt x="49686" y="169708"/>
                  </a:lnTo>
                  <a:lnTo>
                    <a:pt x="49911" y="174726"/>
                  </a:lnTo>
                  <a:lnTo>
                    <a:pt x="49149" y="176016"/>
                  </a:lnTo>
                  <a:lnTo>
                    <a:pt x="47847" y="176875"/>
                  </a:lnTo>
                  <a:lnTo>
                    <a:pt x="43154" y="178494"/>
                  </a:lnTo>
                  <a:lnTo>
                    <a:pt x="42949" y="174772"/>
                  </a:lnTo>
                  <a:lnTo>
                    <a:pt x="42871" y="161798"/>
                  </a:lnTo>
                  <a:lnTo>
                    <a:pt x="42074" y="158666"/>
                  </a:lnTo>
                  <a:lnTo>
                    <a:pt x="40750" y="154990"/>
                  </a:lnTo>
                  <a:lnTo>
                    <a:pt x="39072" y="150951"/>
                  </a:lnTo>
                  <a:lnTo>
                    <a:pt x="37955" y="146671"/>
                  </a:lnTo>
                  <a:lnTo>
                    <a:pt x="37210" y="142231"/>
                  </a:lnTo>
                  <a:lnTo>
                    <a:pt x="36713" y="137683"/>
                  </a:lnTo>
                  <a:lnTo>
                    <a:pt x="37175" y="133064"/>
                  </a:lnTo>
                  <a:lnTo>
                    <a:pt x="38277" y="128397"/>
                  </a:lnTo>
                  <a:lnTo>
                    <a:pt x="39806" y="123698"/>
                  </a:lnTo>
                  <a:lnTo>
                    <a:pt x="40826" y="118184"/>
                  </a:lnTo>
                  <a:lnTo>
                    <a:pt x="41505" y="112127"/>
                  </a:lnTo>
                  <a:lnTo>
                    <a:pt x="41957" y="105707"/>
                  </a:lnTo>
                  <a:lnTo>
                    <a:pt x="43052" y="99840"/>
                  </a:lnTo>
                  <a:lnTo>
                    <a:pt x="44577" y="94342"/>
                  </a:lnTo>
                  <a:lnTo>
                    <a:pt x="46387" y="89088"/>
                  </a:lnTo>
                  <a:lnTo>
                    <a:pt x="47593" y="83998"/>
                  </a:lnTo>
                  <a:lnTo>
                    <a:pt x="48397" y="79017"/>
                  </a:lnTo>
                  <a:lnTo>
                    <a:pt x="48934" y="74110"/>
                  </a:lnTo>
                  <a:lnTo>
                    <a:pt x="50086" y="70044"/>
                  </a:lnTo>
                  <a:lnTo>
                    <a:pt x="51647" y="66539"/>
                  </a:lnTo>
                  <a:lnTo>
                    <a:pt x="53481" y="63410"/>
                  </a:lnTo>
                  <a:lnTo>
                    <a:pt x="56292" y="59736"/>
                  </a:lnTo>
                  <a:lnTo>
                    <a:pt x="59752" y="55699"/>
                  </a:lnTo>
                  <a:lnTo>
                    <a:pt x="67038" y="47774"/>
                  </a:lnTo>
                  <a:lnTo>
                    <a:pt x="75603" y="38850"/>
                  </a:lnTo>
                  <a:lnTo>
                    <a:pt x="80698" y="33670"/>
                  </a:lnTo>
                  <a:lnTo>
                    <a:pt x="83960" y="31178"/>
                  </a:lnTo>
                  <a:lnTo>
                    <a:pt x="87724" y="28723"/>
                  </a:lnTo>
                  <a:lnTo>
                    <a:pt x="91820" y="26292"/>
                  </a:lnTo>
                  <a:lnTo>
                    <a:pt x="96139" y="23878"/>
                  </a:lnTo>
                  <a:lnTo>
                    <a:pt x="105171" y="19079"/>
                  </a:lnTo>
                  <a:lnTo>
                    <a:pt x="109008" y="17482"/>
                  </a:lnTo>
                  <a:lnTo>
                    <a:pt x="112359" y="16417"/>
                  </a:lnTo>
                  <a:lnTo>
                    <a:pt x="115387" y="15707"/>
                  </a:lnTo>
                  <a:lnTo>
                    <a:pt x="118994" y="15234"/>
                  </a:lnTo>
                  <a:lnTo>
                    <a:pt x="122986" y="14918"/>
                  </a:lnTo>
                  <a:lnTo>
                    <a:pt x="127234" y="14708"/>
                  </a:lnTo>
                  <a:lnTo>
                    <a:pt x="136188" y="14474"/>
                  </a:lnTo>
                  <a:lnTo>
                    <a:pt x="140799" y="14412"/>
                  </a:lnTo>
                  <a:lnTo>
                    <a:pt x="149428" y="15957"/>
                  </a:lnTo>
                  <a:lnTo>
                    <a:pt x="160738" y="18576"/>
                  </a:lnTo>
                  <a:lnTo>
                    <a:pt x="173834" y="21909"/>
                  </a:lnTo>
                  <a:lnTo>
                    <a:pt x="182564" y="24925"/>
                  </a:lnTo>
                  <a:lnTo>
                    <a:pt x="188384" y="27729"/>
                  </a:lnTo>
                  <a:lnTo>
                    <a:pt x="200025" y="357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804"/>
            <p:cNvSpPr/>
            <p:nvPr/>
          </p:nvSpPr>
          <p:spPr>
            <a:xfrm>
              <a:off x="7029450" y="3921918"/>
              <a:ext cx="57151" cy="300039"/>
            </a:xfrm>
            <a:custGeom>
              <a:avLst/>
              <a:gdLst/>
              <a:ahLst/>
              <a:cxnLst/>
              <a:rect l="0" t="0" r="0" b="0"/>
              <a:pathLst>
                <a:path w="57151" h="300039">
                  <a:moveTo>
                    <a:pt x="0" y="0"/>
                  </a:moveTo>
                  <a:lnTo>
                    <a:pt x="0" y="10642"/>
                  </a:lnTo>
                  <a:lnTo>
                    <a:pt x="793" y="13445"/>
                  </a:lnTo>
                  <a:lnTo>
                    <a:pt x="2116" y="16901"/>
                  </a:lnTo>
                  <a:lnTo>
                    <a:pt x="3792" y="20792"/>
                  </a:lnTo>
                  <a:lnTo>
                    <a:pt x="4909" y="24974"/>
                  </a:lnTo>
                  <a:lnTo>
                    <a:pt x="6150" y="33854"/>
                  </a:lnTo>
                  <a:lnTo>
                    <a:pt x="6701" y="43092"/>
                  </a:lnTo>
                  <a:lnTo>
                    <a:pt x="6948" y="52489"/>
                  </a:lnTo>
                  <a:lnTo>
                    <a:pt x="7056" y="61958"/>
                  </a:lnTo>
                  <a:lnTo>
                    <a:pt x="7879" y="67499"/>
                  </a:lnTo>
                  <a:lnTo>
                    <a:pt x="9221" y="73575"/>
                  </a:lnTo>
                  <a:lnTo>
                    <a:pt x="10910" y="80006"/>
                  </a:lnTo>
                  <a:lnTo>
                    <a:pt x="12036" y="85881"/>
                  </a:lnTo>
                  <a:lnTo>
                    <a:pt x="12786" y="91385"/>
                  </a:lnTo>
                  <a:lnTo>
                    <a:pt x="13287" y="96642"/>
                  </a:lnTo>
                  <a:lnTo>
                    <a:pt x="14413" y="102529"/>
                  </a:lnTo>
                  <a:lnTo>
                    <a:pt x="15959" y="108833"/>
                  </a:lnTo>
                  <a:lnTo>
                    <a:pt x="17783" y="115418"/>
                  </a:lnTo>
                  <a:lnTo>
                    <a:pt x="19792" y="121396"/>
                  </a:lnTo>
                  <a:lnTo>
                    <a:pt x="21926" y="126968"/>
                  </a:lnTo>
                  <a:lnTo>
                    <a:pt x="24142" y="132270"/>
                  </a:lnTo>
                  <a:lnTo>
                    <a:pt x="25620" y="138186"/>
                  </a:lnTo>
                  <a:lnTo>
                    <a:pt x="26605" y="144512"/>
                  </a:lnTo>
                  <a:lnTo>
                    <a:pt x="27261" y="151110"/>
                  </a:lnTo>
                  <a:lnTo>
                    <a:pt x="28493" y="157890"/>
                  </a:lnTo>
                  <a:lnTo>
                    <a:pt x="30107" y="164791"/>
                  </a:lnTo>
                  <a:lnTo>
                    <a:pt x="31977" y="171773"/>
                  </a:lnTo>
                  <a:lnTo>
                    <a:pt x="33224" y="178016"/>
                  </a:lnTo>
                  <a:lnTo>
                    <a:pt x="34056" y="183765"/>
                  </a:lnTo>
                  <a:lnTo>
                    <a:pt x="34610" y="189185"/>
                  </a:lnTo>
                  <a:lnTo>
                    <a:pt x="35773" y="195179"/>
                  </a:lnTo>
                  <a:lnTo>
                    <a:pt x="37342" y="201558"/>
                  </a:lnTo>
                  <a:lnTo>
                    <a:pt x="39182" y="208190"/>
                  </a:lnTo>
                  <a:lnTo>
                    <a:pt x="40409" y="214200"/>
                  </a:lnTo>
                  <a:lnTo>
                    <a:pt x="41226" y="219794"/>
                  </a:lnTo>
                  <a:lnTo>
                    <a:pt x="41771" y="225111"/>
                  </a:lnTo>
                  <a:lnTo>
                    <a:pt x="42928" y="230242"/>
                  </a:lnTo>
                  <a:lnTo>
                    <a:pt x="44494" y="235251"/>
                  </a:lnTo>
                  <a:lnTo>
                    <a:pt x="46332" y="240179"/>
                  </a:lnTo>
                  <a:lnTo>
                    <a:pt x="47556" y="245050"/>
                  </a:lnTo>
                  <a:lnTo>
                    <a:pt x="48373" y="249885"/>
                  </a:lnTo>
                  <a:lnTo>
                    <a:pt x="48917" y="254696"/>
                  </a:lnTo>
                  <a:lnTo>
                    <a:pt x="49280" y="259491"/>
                  </a:lnTo>
                  <a:lnTo>
                    <a:pt x="49522" y="264276"/>
                  </a:lnTo>
                  <a:lnTo>
                    <a:pt x="49862" y="276477"/>
                  </a:lnTo>
                  <a:lnTo>
                    <a:pt x="49910" y="279568"/>
                  </a:lnTo>
                  <a:lnTo>
                    <a:pt x="50736" y="282423"/>
                  </a:lnTo>
                  <a:lnTo>
                    <a:pt x="52080" y="285119"/>
                  </a:lnTo>
                  <a:lnTo>
                    <a:pt x="56148" y="291358"/>
                  </a:lnTo>
                  <a:lnTo>
                    <a:pt x="56704" y="294328"/>
                  </a:lnTo>
                  <a:lnTo>
                    <a:pt x="57150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805"/>
            <p:cNvSpPr/>
            <p:nvPr/>
          </p:nvSpPr>
          <p:spPr>
            <a:xfrm>
              <a:off x="6986587" y="4007672"/>
              <a:ext cx="292895" cy="183247"/>
            </a:xfrm>
            <a:custGeom>
              <a:avLst/>
              <a:gdLst/>
              <a:ahLst/>
              <a:cxnLst/>
              <a:rect l="0" t="0" r="0" b="0"/>
              <a:pathLst>
                <a:path w="292895" h="183247">
                  <a:moveTo>
                    <a:pt x="0" y="114271"/>
                  </a:moveTo>
                  <a:lnTo>
                    <a:pt x="6151" y="114271"/>
                  </a:lnTo>
                  <a:lnTo>
                    <a:pt x="12667" y="108617"/>
                  </a:lnTo>
                  <a:lnTo>
                    <a:pt x="13207" y="108120"/>
                  </a:lnTo>
                  <a:lnTo>
                    <a:pt x="15925" y="107569"/>
                  </a:lnTo>
                  <a:lnTo>
                    <a:pt x="17759" y="107422"/>
                  </a:lnTo>
                  <a:lnTo>
                    <a:pt x="24033" y="105142"/>
                  </a:lnTo>
                  <a:lnTo>
                    <a:pt x="31319" y="102277"/>
                  </a:lnTo>
                  <a:lnTo>
                    <a:pt x="37202" y="101003"/>
                  </a:lnTo>
                  <a:lnTo>
                    <a:pt x="44581" y="98320"/>
                  </a:lnTo>
                  <a:lnTo>
                    <a:pt x="53150" y="95276"/>
                  </a:lnTo>
                  <a:lnTo>
                    <a:pt x="62252" y="93922"/>
                  </a:lnTo>
                  <a:lnTo>
                    <a:pt x="66901" y="92768"/>
                  </a:lnTo>
                  <a:lnTo>
                    <a:pt x="71589" y="91204"/>
                  </a:lnTo>
                  <a:lnTo>
                    <a:pt x="76301" y="89369"/>
                  </a:lnTo>
                  <a:lnTo>
                    <a:pt x="81823" y="88145"/>
                  </a:lnTo>
                  <a:lnTo>
                    <a:pt x="87886" y="87329"/>
                  </a:lnTo>
                  <a:lnTo>
                    <a:pt x="94311" y="86785"/>
                  </a:lnTo>
                  <a:lnTo>
                    <a:pt x="100180" y="85628"/>
                  </a:lnTo>
                  <a:lnTo>
                    <a:pt x="105680" y="84064"/>
                  </a:lnTo>
                  <a:lnTo>
                    <a:pt x="129707" y="75849"/>
                  </a:lnTo>
                  <a:lnTo>
                    <a:pt x="135685" y="74368"/>
                  </a:lnTo>
                  <a:lnTo>
                    <a:pt x="141256" y="73382"/>
                  </a:lnTo>
                  <a:lnTo>
                    <a:pt x="146558" y="72724"/>
                  </a:lnTo>
                  <a:lnTo>
                    <a:pt x="151680" y="71492"/>
                  </a:lnTo>
                  <a:lnTo>
                    <a:pt x="156683" y="69877"/>
                  </a:lnTo>
                  <a:lnTo>
                    <a:pt x="161605" y="68006"/>
                  </a:lnTo>
                  <a:lnTo>
                    <a:pt x="173424" y="63812"/>
                  </a:lnTo>
                  <a:lnTo>
                    <a:pt x="179910" y="61581"/>
                  </a:lnTo>
                  <a:lnTo>
                    <a:pt x="185821" y="60095"/>
                  </a:lnTo>
                  <a:lnTo>
                    <a:pt x="191350" y="59104"/>
                  </a:lnTo>
                  <a:lnTo>
                    <a:pt x="196623" y="58443"/>
                  </a:lnTo>
                  <a:lnTo>
                    <a:pt x="204598" y="55592"/>
                  </a:lnTo>
                  <a:lnTo>
                    <a:pt x="211582" y="51679"/>
                  </a:lnTo>
                  <a:lnTo>
                    <a:pt x="224440" y="45014"/>
                  </a:lnTo>
                  <a:lnTo>
                    <a:pt x="240144" y="37075"/>
                  </a:lnTo>
                  <a:lnTo>
                    <a:pt x="245867" y="32308"/>
                  </a:lnTo>
                  <a:lnTo>
                    <a:pt x="247255" y="30260"/>
                  </a:lnTo>
                  <a:lnTo>
                    <a:pt x="248797" y="25869"/>
                  </a:lnTo>
                  <a:lnTo>
                    <a:pt x="249483" y="21271"/>
                  </a:lnTo>
                  <a:lnTo>
                    <a:pt x="249788" y="16582"/>
                  </a:lnTo>
                  <a:lnTo>
                    <a:pt x="249999" y="8518"/>
                  </a:lnTo>
                  <a:lnTo>
                    <a:pt x="247900" y="5622"/>
                  </a:lnTo>
                  <a:lnTo>
                    <a:pt x="243878" y="1087"/>
                  </a:lnTo>
                  <a:lnTo>
                    <a:pt x="242753" y="716"/>
                  </a:lnTo>
                  <a:lnTo>
                    <a:pt x="235247" y="118"/>
                  </a:lnTo>
                  <a:lnTo>
                    <a:pt x="226121" y="0"/>
                  </a:lnTo>
                  <a:lnTo>
                    <a:pt x="223772" y="784"/>
                  </a:lnTo>
                  <a:lnTo>
                    <a:pt x="219046" y="3773"/>
                  </a:lnTo>
                  <a:lnTo>
                    <a:pt x="212182" y="5629"/>
                  </a:lnTo>
                  <a:lnTo>
                    <a:pt x="208130" y="6125"/>
                  </a:lnTo>
                  <a:lnTo>
                    <a:pt x="204635" y="7249"/>
                  </a:lnTo>
                  <a:lnTo>
                    <a:pt x="198634" y="10614"/>
                  </a:lnTo>
                  <a:lnTo>
                    <a:pt x="195923" y="13416"/>
                  </a:lnTo>
                  <a:lnTo>
                    <a:pt x="193322" y="16873"/>
                  </a:lnTo>
                  <a:lnTo>
                    <a:pt x="190793" y="20764"/>
                  </a:lnTo>
                  <a:lnTo>
                    <a:pt x="187521" y="24152"/>
                  </a:lnTo>
                  <a:lnTo>
                    <a:pt x="183752" y="27204"/>
                  </a:lnTo>
                  <a:lnTo>
                    <a:pt x="179650" y="30033"/>
                  </a:lnTo>
                  <a:lnTo>
                    <a:pt x="176917" y="33506"/>
                  </a:lnTo>
                  <a:lnTo>
                    <a:pt x="175095" y="37410"/>
                  </a:lnTo>
                  <a:lnTo>
                    <a:pt x="173880" y="41599"/>
                  </a:lnTo>
                  <a:lnTo>
                    <a:pt x="172276" y="45979"/>
                  </a:lnTo>
                  <a:lnTo>
                    <a:pt x="170413" y="50487"/>
                  </a:lnTo>
                  <a:lnTo>
                    <a:pt x="168378" y="55080"/>
                  </a:lnTo>
                  <a:lnTo>
                    <a:pt x="167021" y="59729"/>
                  </a:lnTo>
                  <a:lnTo>
                    <a:pt x="166115" y="64416"/>
                  </a:lnTo>
                  <a:lnTo>
                    <a:pt x="165513" y="69128"/>
                  </a:lnTo>
                  <a:lnTo>
                    <a:pt x="165111" y="74651"/>
                  </a:lnTo>
                  <a:lnTo>
                    <a:pt x="164842" y="80714"/>
                  </a:lnTo>
                  <a:lnTo>
                    <a:pt x="164465" y="98507"/>
                  </a:lnTo>
                  <a:lnTo>
                    <a:pt x="164316" y="133235"/>
                  </a:lnTo>
                  <a:lnTo>
                    <a:pt x="165106" y="137233"/>
                  </a:lnTo>
                  <a:lnTo>
                    <a:pt x="166427" y="140692"/>
                  </a:lnTo>
                  <a:lnTo>
                    <a:pt x="170011" y="147445"/>
                  </a:lnTo>
                  <a:lnTo>
                    <a:pt x="174251" y="155738"/>
                  </a:lnTo>
                  <a:lnTo>
                    <a:pt x="176492" y="159378"/>
                  </a:lnTo>
                  <a:lnTo>
                    <a:pt x="178780" y="162599"/>
                  </a:lnTo>
                  <a:lnTo>
                    <a:pt x="181099" y="165540"/>
                  </a:lnTo>
                  <a:lnTo>
                    <a:pt x="188995" y="169088"/>
                  </a:lnTo>
                  <a:lnTo>
                    <a:pt x="200609" y="173041"/>
                  </a:lnTo>
                  <a:lnTo>
                    <a:pt x="214702" y="177264"/>
                  </a:lnTo>
                  <a:lnTo>
                    <a:pt x="224891" y="180079"/>
                  </a:lnTo>
                  <a:lnTo>
                    <a:pt x="232477" y="181955"/>
                  </a:lnTo>
                  <a:lnTo>
                    <a:pt x="238328" y="183207"/>
                  </a:lnTo>
                  <a:lnTo>
                    <a:pt x="243818" y="183246"/>
                  </a:lnTo>
                  <a:lnTo>
                    <a:pt x="249064" y="182480"/>
                  </a:lnTo>
                  <a:lnTo>
                    <a:pt x="254148" y="181175"/>
                  </a:lnTo>
                  <a:lnTo>
                    <a:pt x="259126" y="179511"/>
                  </a:lnTo>
                  <a:lnTo>
                    <a:pt x="264031" y="177608"/>
                  </a:lnTo>
                  <a:lnTo>
                    <a:pt x="272923" y="174171"/>
                  </a:lnTo>
                  <a:lnTo>
                    <a:pt x="279520" y="172644"/>
                  </a:lnTo>
                  <a:lnTo>
                    <a:pt x="285097" y="171965"/>
                  </a:lnTo>
                  <a:lnTo>
                    <a:pt x="292894" y="1714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06"/>
            <p:cNvSpPr/>
            <p:nvPr/>
          </p:nvSpPr>
          <p:spPr>
            <a:xfrm>
              <a:off x="7329488" y="4014787"/>
              <a:ext cx="185738" cy="150020"/>
            </a:xfrm>
            <a:custGeom>
              <a:avLst/>
              <a:gdLst/>
              <a:ahLst/>
              <a:cxnLst/>
              <a:rect l="0" t="0" r="0" b="0"/>
              <a:pathLst>
                <a:path w="185738" h="150020">
                  <a:moveTo>
                    <a:pt x="7143" y="0"/>
                  </a:moveTo>
                  <a:lnTo>
                    <a:pt x="0" y="0"/>
                  </a:lnTo>
                  <a:lnTo>
                    <a:pt x="3792" y="3793"/>
                  </a:lnTo>
                  <a:lnTo>
                    <a:pt x="5702" y="4909"/>
                  </a:lnTo>
                  <a:lnTo>
                    <a:pt x="9943" y="6151"/>
                  </a:lnTo>
                  <a:lnTo>
                    <a:pt x="14473" y="8819"/>
                  </a:lnTo>
                  <a:lnTo>
                    <a:pt x="19926" y="12651"/>
                  </a:lnTo>
                  <a:lnTo>
                    <a:pt x="23602" y="14784"/>
                  </a:lnTo>
                  <a:lnTo>
                    <a:pt x="27641" y="17000"/>
                  </a:lnTo>
                  <a:lnTo>
                    <a:pt x="31126" y="19271"/>
                  </a:lnTo>
                  <a:lnTo>
                    <a:pt x="34244" y="21579"/>
                  </a:lnTo>
                  <a:lnTo>
                    <a:pt x="37118" y="23911"/>
                  </a:lnTo>
                  <a:lnTo>
                    <a:pt x="40620" y="26259"/>
                  </a:lnTo>
                  <a:lnTo>
                    <a:pt x="44541" y="28618"/>
                  </a:lnTo>
                  <a:lnTo>
                    <a:pt x="48745" y="30985"/>
                  </a:lnTo>
                  <a:lnTo>
                    <a:pt x="52340" y="33356"/>
                  </a:lnTo>
                  <a:lnTo>
                    <a:pt x="55530" y="35732"/>
                  </a:lnTo>
                  <a:lnTo>
                    <a:pt x="58451" y="38109"/>
                  </a:lnTo>
                  <a:lnTo>
                    <a:pt x="61193" y="41281"/>
                  </a:lnTo>
                  <a:lnTo>
                    <a:pt x="63814" y="44983"/>
                  </a:lnTo>
                  <a:lnTo>
                    <a:pt x="66354" y="49039"/>
                  </a:lnTo>
                  <a:lnTo>
                    <a:pt x="69635" y="52536"/>
                  </a:lnTo>
                  <a:lnTo>
                    <a:pt x="73411" y="55662"/>
                  </a:lnTo>
                  <a:lnTo>
                    <a:pt x="77515" y="58539"/>
                  </a:lnTo>
                  <a:lnTo>
                    <a:pt x="81839" y="62045"/>
                  </a:lnTo>
                  <a:lnTo>
                    <a:pt x="86308" y="65969"/>
                  </a:lnTo>
                  <a:lnTo>
                    <a:pt x="90877" y="70174"/>
                  </a:lnTo>
                  <a:lnTo>
                    <a:pt x="94715" y="74564"/>
                  </a:lnTo>
                  <a:lnTo>
                    <a:pt x="98068" y="79078"/>
                  </a:lnTo>
                  <a:lnTo>
                    <a:pt x="101097" y="83675"/>
                  </a:lnTo>
                  <a:lnTo>
                    <a:pt x="104704" y="87533"/>
                  </a:lnTo>
                  <a:lnTo>
                    <a:pt x="108695" y="90899"/>
                  </a:lnTo>
                  <a:lnTo>
                    <a:pt x="112944" y="93937"/>
                  </a:lnTo>
                  <a:lnTo>
                    <a:pt x="116572" y="97549"/>
                  </a:lnTo>
                  <a:lnTo>
                    <a:pt x="119782" y="101545"/>
                  </a:lnTo>
                  <a:lnTo>
                    <a:pt x="122717" y="105797"/>
                  </a:lnTo>
                  <a:lnTo>
                    <a:pt x="126261" y="109425"/>
                  </a:lnTo>
                  <a:lnTo>
                    <a:pt x="130210" y="112638"/>
                  </a:lnTo>
                  <a:lnTo>
                    <a:pt x="134431" y="115573"/>
                  </a:lnTo>
                  <a:lnTo>
                    <a:pt x="138040" y="118323"/>
                  </a:lnTo>
                  <a:lnTo>
                    <a:pt x="141239" y="120951"/>
                  </a:lnTo>
                  <a:lnTo>
                    <a:pt x="144165" y="123496"/>
                  </a:lnTo>
                  <a:lnTo>
                    <a:pt x="147704" y="125988"/>
                  </a:lnTo>
                  <a:lnTo>
                    <a:pt x="151650" y="128441"/>
                  </a:lnTo>
                  <a:lnTo>
                    <a:pt x="155869" y="130871"/>
                  </a:lnTo>
                  <a:lnTo>
                    <a:pt x="159475" y="133285"/>
                  </a:lnTo>
                  <a:lnTo>
                    <a:pt x="162673" y="135688"/>
                  </a:lnTo>
                  <a:lnTo>
                    <a:pt x="165598" y="138083"/>
                  </a:lnTo>
                  <a:lnTo>
                    <a:pt x="168342" y="140474"/>
                  </a:lnTo>
                  <a:lnTo>
                    <a:pt x="170965" y="142862"/>
                  </a:lnTo>
                  <a:lnTo>
                    <a:pt x="177087" y="148605"/>
                  </a:lnTo>
                  <a:lnTo>
                    <a:pt x="178382" y="149076"/>
                  </a:lnTo>
                  <a:lnTo>
                    <a:pt x="180040" y="149390"/>
                  </a:lnTo>
                  <a:lnTo>
                    <a:pt x="185737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807"/>
            <p:cNvSpPr/>
            <p:nvPr/>
          </p:nvSpPr>
          <p:spPr>
            <a:xfrm>
              <a:off x="7408068" y="3979068"/>
              <a:ext cx="111274" cy="200026"/>
            </a:xfrm>
            <a:custGeom>
              <a:avLst/>
              <a:gdLst/>
              <a:ahLst/>
              <a:cxnLst/>
              <a:rect l="0" t="0" r="0" b="0"/>
              <a:pathLst>
                <a:path w="111274" h="200026">
                  <a:moveTo>
                    <a:pt x="107157" y="0"/>
                  </a:moveTo>
                  <a:lnTo>
                    <a:pt x="111273" y="0"/>
                  </a:lnTo>
                  <a:lnTo>
                    <a:pt x="107363" y="0"/>
                  </a:lnTo>
                  <a:lnTo>
                    <a:pt x="105131" y="2117"/>
                  </a:lnTo>
                  <a:lnTo>
                    <a:pt x="101024" y="6151"/>
                  </a:lnTo>
                  <a:lnTo>
                    <a:pt x="100687" y="7275"/>
                  </a:lnTo>
                  <a:lnTo>
                    <a:pt x="100313" y="10642"/>
                  </a:lnTo>
                  <a:lnTo>
                    <a:pt x="98625" y="15032"/>
                  </a:lnTo>
                  <a:lnTo>
                    <a:pt x="95913" y="21134"/>
                  </a:lnTo>
                  <a:lnTo>
                    <a:pt x="86628" y="40658"/>
                  </a:lnTo>
                  <a:lnTo>
                    <a:pt x="76379" y="61477"/>
                  </a:lnTo>
                  <a:lnTo>
                    <a:pt x="73145" y="67179"/>
                  </a:lnTo>
                  <a:lnTo>
                    <a:pt x="69401" y="73361"/>
                  </a:lnTo>
                  <a:lnTo>
                    <a:pt x="65317" y="79864"/>
                  </a:lnTo>
                  <a:lnTo>
                    <a:pt x="61801" y="85786"/>
                  </a:lnTo>
                  <a:lnTo>
                    <a:pt x="58663" y="91322"/>
                  </a:lnTo>
                  <a:lnTo>
                    <a:pt x="55778" y="96600"/>
                  </a:lnTo>
                  <a:lnTo>
                    <a:pt x="52267" y="102500"/>
                  </a:lnTo>
                  <a:lnTo>
                    <a:pt x="44131" y="115406"/>
                  </a:lnTo>
                  <a:lnTo>
                    <a:pt x="40533" y="121387"/>
                  </a:lnTo>
                  <a:lnTo>
                    <a:pt x="37342" y="126963"/>
                  </a:lnTo>
                  <a:lnTo>
                    <a:pt x="31677" y="137391"/>
                  </a:lnTo>
                  <a:lnTo>
                    <a:pt x="21573" y="157020"/>
                  </a:lnTo>
                  <a:lnTo>
                    <a:pt x="19146" y="161830"/>
                  </a:lnTo>
                  <a:lnTo>
                    <a:pt x="17527" y="165831"/>
                  </a:lnTo>
                  <a:lnTo>
                    <a:pt x="16447" y="169291"/>
                  </a:lnTo>
                  <a:lnTo>
                    <a:pt x="15727" y="172392"/>
                  </a:lnTo>
                  <a:lnTo>
                    <a:pt x="12811" y="177955"/>
                  </a:lnTo>
                  <a:lnTo>
                    <a:pt x="10923" y="180549"/>
                  </a:lnTo>
                  <a:lnTo>
                    <a:pt x="8823" y="185548"/>
                  </a:lnTo>
                  <a:lnTo>
                    <a:pt x="7477" y="191433"/>
                  </a:lnTo>
                  <a:lnTo>
                    <a:pt x="7242" y="196244"/>
                  </a:lnTo>
                  <a:lnTo>
                    <a:pt x="6416" y="197505"/>
                  </a:lnTo>
                  <a:lnTo>
                    <a:pt x="5070" y="198345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808"/>
            <p:cNvSpPr/>
            <p:nvPr/>
          </p:nvSpPr>
          <p:spPr>
            <a:xfrm>
              <a:off x="5965031" y="4300537"/>
              <a:ext cx="28576" cy="207170"/>
            </a:xfrm>
            <a:custGeom>
              <a:avLst/>
              <a:gdLst/>
              <a:ahLst/>
              <a:cxnLst/>
              <a:rect l="0" t="0" r="0" b="0"/>
              <a:pathLst>
                <a:path w="28576" h="207170">
                  <a:moveTo>
                    <a:pt x="0" y="207169"/>
                  </a:moveTo>
                  <a:lnTo>
                    <a:pt x="10911" y="196259"/>
                  </a:lnTo>
                  <a:lnTo>
                    <a:pt x="12036" y="194339"/>
                  </a:lnTo>
                  <a:lnTo>
                    <a:pt x="12786" y="192265"/>
                  </a:lnTo>
                  <a:lnTo>
                    <a:pt x="13991" y="187027"/>
                  </a:lnTo>
                  <a:lnTo>
                    <a:pt x="14884" y="185803"/>
                  </a:lnTo>
                  <a:lnTo>
                    <a:pt x="16272" y="184194"/>
                  </a:lnTo>
                  <a:lnTo>
                    <a:pt x="17992" y="182327"/>
                  </a:lnTo>
                  <a:lnTo>
                    <a:pt x="19138" y="180289"/>
                  </a:lnTo>
                  <a:lnTo>
                    <a:pt x="19903" y="178136"/>
                  </a:lnTo>
                  <a:lnTo>
                    <a:pt x="20752" y="173628"/>
                  </a:lnTo>
                  <a:lnTo>
                    <a:pt x="21129" y="168978"/>
                  </a:lnTo>
                  <a:lnTo>
                    <a:pt x="21297" y="164266"/>
                  </a:lnTo>
                  <a:lnTo>
                    <a:pt x="21391" y="155034"/>
                  </a:lnTo>
                  <a:lnTo>
                    <a:pt x="21405" y="150981"/>
                  </a:lnTo>
                  <a:lnTo>
                    <a:pt x="22208" y="147485"/>
                  </a:lnTo>
                  <a:lnTo>
                    <a:pt x="23536" y="144361"/>
                  </a:lnTo>
                  <a:lnTo>
                    <a:pt x="25216" y="141484"/>
                  </a:lnTo>
                  <a:lnTo>
                    <a:pt x="25541" y="132423"/>
                  </a:lnTo>
                  <a:lnTo>
                    <a:pt x="24966" y="119238"/>
                  </a:lnTo>
                  <a:lnTo>
                    <a:pt x="23002" y="91094"/>
                  </a:lnTo>
                  <a:lnTo>
                    <a:pt x="22129" y="73295"/>
                  </a:lnTo>
                  <a:lnTo>
                    <a:pt x="21638" y="58142"/>
                  </a:lnTo>
                  <a:lnTo>
                    <a:pt x="21493" y="48624"/>
                  </a:lnTo>
                  <a:lnTo>
                    <a:pt x="22266" y="45116"/>
                  </a:lnTo>
                  <a:lnTo>
                    <a:pt x="23575" y="41190"/>
                  </a:lnTo>
                  <a:lnTo>
                    <a:pt x="25242" y="36985"/>
                  </a:lnTo>
                  <a:lnTo>
                    <a:pt x="26353" y="33387"/>
                  </a:lnTo>
                  <a:lnTo>
                    <a:pt x="27093" y="30196"/>
                  </a:lnTo>
                  <a:lnTo>
                    <a:pt x="27917" y="24533"/>
                  </a:lnTo>
                  <a:lnTo>
                    <a:pt x="28282" y="19370"/>
                  </a:lnTo>
                  <a:lnTo>
                    <a:pt x="28445" y="14429"/>
                  </a:lnTo>
                  <a:lnTo>
                    <a:pt x="285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09"/>
            <p:cNvSpPr/>
            <p:nvPr/>
          </p:nvSpPr>
          <p:spPr>
            <a:xfrm>
              <a:off x="6007893" y="3950493"/>
              <a:ext cx="28576" cy="178595"/>
            </a:xfrm>
            <a:custGeom>
              <a:avLst/>
              <a:gdLst/>
              <a:ahLst/>
              <a:cxnLst/>
              <a:rect l="0" t="0" r="0" b="0"/>
              <a:pathLst>
                <a:path w="28576" h="178595">
                  <a:moveTo>
                    <a:pt x="0" y="178594"/>
                  </a:moveTo>
                  <a:lnTo>
                    <a:pt x="0" y="171744"/>
                  </a:lnTo>
                  <a:lnTo>
                    <a:pt x="794" y="170853"/>
                  </a:lnTo>
                  <a:lnTo>
                    <a:pt x="6151" y="165325"/>
                  </a:lnTo>
                  <a:lnTo>
                    <a:pt x="6702" y="162643"/>
                  </a:lnTo>
                  <a:lnTo>
                    <a:pt x="6850" y="160816"/>
                  </a:lnTo>
                  <a:lnTo>
                    <a:pt x="7742" y="158805"/>
                  </a:lnTo>
                  <a:lnTo>
                    <a:pt x="9130" y="156670"/>
                  </a:lnTo>
                  <a:lnTo>
                    <a:pt x="10850" y="154453"/>
                  </a:lnTo>
                  <a:lnTo>
                    <a:pt x="11996" y="151388"/>
                  </a:lnTo>
                  <a:lnTo>
                    <a:pt x="12760" y="147756"/>
                  </a:lnTo>
                  <a:lnTo>
                    <a:pt x="13269" y="143748"/>
                  </a:lnTo>
                  <a:lnTo>
                    <a:pt x="13609" y="140282"/>
                  </a:lnTo>
                  <a:lnTo>
                    <a:pt x="13835" y="137178"/>
                  </a:lnTo>
                  <a:lnTo>
                    <a:pt x="13985" y="134314"/>
                  </a:lnTo>
                  <a:lnTo>
                    <a:pt x="19137" y="88856"/>
                  </a:lnTo>
                  <a:lnTo>
                    <a:pt x="19903" y="79874"/>
                  </a:lnTo>
                  <a:lnTo>
                    <a:pt x="20751" y="66456"/>
                  </a:lnTo>
                  <a:lnTo>
                    <a:pt x="21129" y="57847"/>
                  </a:lnTo>
                  <a:lnTo>
                    <a:pt x="21342" y="44745"/>
                  </a:lnTo>
                  <a:lnTo>
                    <a:pt x="22166" y="40942"/>
                  </a:lnTo>
                  <a:lnTo>
                    <a:pt x="23508" y="37614"/>
                  </a:lnTo>
                  <a:lnTo>
                    <a:pt x="25198" y="34601"/>
                  </a:lnTo>
                  <a:lnTo>
                    <a:pt x="26323" y="31005"/>
                  </a:lnTo>
                  <a:lnTo>
                    <a:pt x="27074" y="27020"/>
                  </a:lnTo>
                  <a:lnTo>
                    <a:pt x="27574" y="22776"/>
                  </a:lnTo>
                  <a:lnTo>
                    <a:pt x="27908" y="19153"/>
                  </a:lnTo>
                  <a:lnTo>
                    <a:pt x="28131" y="15943"/>
                  </a:lnTo>
                  <a:lnTo>
                    <a:pt x="28279" y="13010"/>
                  </a:lnTo>
                  <a:lnTo>
                    <a:pt x="28444" y="7635"/>
                  </a:lnTo>
                  <a:lnTo>
                    <a:pt x="285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10"/>
            <p:cNvSpPr/>
            <p:nvPr/>
          </p:nvSpPr>
          <p:spPr>
            <a:xfrm>
              <a:off x="6043612" y="3586162"/>
              <a:ext cx="28576" cy="185739"/>
            </a:xfrm>
            <a:custGeom>
              <a:avLst/>
              <a:gdLst/>
              <a:ahLst/>
              <a:cxnLst/>
              <a:rect l="0" t="0" r="0" b="0"/>
              <a:pathLst>
                <a:path w="28576" h="185739">
                  <a:moveTo>
                    <a:pt x="0" y="185738"/>
                  </a:moveTo>
                  <a:lnTo>
                    <a:pt x="0" y="168945"/>
                  </a:lnTo>
                  <a:lnTo>
                    <a:pt x="794" y="165811"/>
                  </a:lnTo>
                  <a:lnTo>
                    <a:pt x="2117" y="162134"/>
                  </a:lnTo>
                  <a:lnTo>
                    <a:pt x="3793" y="158096"/>
                  </a:lnTo>
                  <a:lnTo>
                    <a:pt x="4909" y="153816"/>
                  </a:lnTo>
                  <a:lnTo>
                    <a:pt x="5654" y="149375"/>
                  </a:lnTo>
                  <a:lnTo>
                    <a:pt x="6151" y="144827"/>
                  </a:lnTo>
                  <a:lnTo>
                    <a:pt x="6482" y="140208"/>
                  </a:lnTo>
                  <a:lnTo>
                    <a:pt x="6702" y="135541"/>
                  </a:lnTo>
                  <a:lnTo>
                    <a:pt x="6850" y="130842"/>
                  </a:lnTo>
                  <a:lnTo>
                    <a:pt x="7741" y="126916"/>
                  </a:lnTo>
                  <a:lnTo>
                    <a:pt x="9130" y="123504"/>
                  </a:lnTo>
                  <a:lnTo>
                    <a:pt x="10849" y="120436"/>
                  </a:lnTo>
                  <a:lnTo>
                    <a:pt x="11996" y="116803"/>
                  </a:lnTo>
                  <a:lnTo>
                    <a:pt x="12760" y="112794"/>
                  </a:lnTo>
                  <a:lnTo>
                    <a:pt x="13269" y="108533"/>
                  </a:lnTo>
                  <a:lnTo>
                    <a:pt x="13608" y="104106"/>
                  </a:lnTo>
                  <a:lnTo>
                    <a:pt x="13835" y="99566"/>
                  </a:lnTo>
                  <a:lnTo>
                    <a:pt x="14086" y="90289"/>
                  </a:lnTo>
                  <a:lnTo>
                    <a:pt x="14262" y="66649"/>
                  </a:lnTo>
                  <a:lnTo>
                    <a:pt x="15064" y="61895"/>
                  </a:lnTo>
                  <a:lnTo>
                    <a:pt x="16392" y="57138"/>
                  </a:lnTo>
                  <a:lnTo>
                    <a:pt x="18072" y="52380"/>
                  </a:lnTo>
                  <a:lnTo>
                    <a:pt x="19192" y="48414"/>
                  </a:lnTo>
                  <a:lnTo>
                    <a:pt x="19938" y="44976"/>
                  </a:lnTo>
                  <a:lnTo>
                    <a:pt x="20436" y="41890"/>
                  </a:lnTo>
                  <a:lnTo>
                    <a:pt x="20767" y="38245"/>
                  </a:lnTo>
                  <a:lnTo>
                    <a:pt x="20989" y="34228"/>
                  </a:lnTo>
                  <a:lnTo>
                    <a:pt x="21136" y="29963"/>
                  </a:lnTo>
                  <a:lnTo>
                    <a:pt x="22029" y="25531"/>
                  </a:lnTo>
                  <a:lnTo>
                    <a:pt x="23417" y="20989"/>
                  </a:lnTo>
                  <a:lnTo>
                    <a:pt x="25136" y="16375"/>
                  </a:lnTo>
                  <a:lnTo>
                    <a:pt x="26282" y="12504"/>
                  </a:lnTo>
                  <a:lnTo>
                    <a:pt x="27047" y="9130"/>
                  </a:lnTo>
                  <a:lnTo>
                    <a:pt x="285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11"/>
            <p:cNvSpPr/>
            <p:nvPr/>
          </p:nvSpPr>
          <p:spPr>
            <a:xfrm>
              <a:off x="6079331" y="3157537"/>
              <a:ext cx="21432" cy="235745"/>
            </a:xfrm>
            <a:custGeom>
              <a:avLst/>
              <a:gdLst/>
              <a:ahLst/>
              <a:cxnLst/>
              <a:rect l="0" t="0" r="0" b="0"/>
              <a:pathLst>
                <a:path w="21432" h="235745">
                  <a:moveTo>
                    <a:pt x="0" y="235744"/>
                  </a:moveTo>
                  <a:lnTo>
                    <a:pt x="0" y="172738"/>
                  </a:lnTo>
                  <a:lnTo>
                    <a:pt x="794" y="168340"/>
                  </a:lnTo>
                  <a:lnTo>
                    <a:pt x="2117" y="163820"/>
                  </a:lnTo>
                  <a:lnTo>
                    <a:pt x="3793" y="159220"/>
                  </a:lnTo>
                  <a:lnTo>
                    <a:pt x="4909" y="154565"/>
                  </a:lnTo>
                  <a:lnTo>
                    <a:pt x="5654" y="149875"/>
                  </a:lnTo>
                  <a:lnTo>
                    <a:pt x="6151" y="145160"/>
                  </a:lnTo>
                  <a:lnTo>
                    <a:pt x="6702" y="137806"/>
                  </a:lnTo>
                  <a:lnTo>
                    <a:pt x="6947" y="131891"/>
                  </a:lnTo>
                  <a:lnTo>
                    <a:pt x="7056" y="126616"/>
                  </a:lnTo>
                  <a:lnTo>
                    <a:pt x="7135" y="105804"/>
                  </a:lnTo>
                  <a:lnTo>
                    <a:pt x="7932" y="102286"/>
                  </a:lnTo>
                  <a:lnTo>
                    <a:pt x="9257" y="98353"/>
                  </a:lnTo>
                  <a:lnTo>
                    <a:pt x="10934" y="94143"/>
                  </a:lnTo>
                  <a:lnTo>
                    <a:pt x="12051" y="89750"/>
                  </a:lnTo>
                  <a:lnTo>
                    <a:pt x="12797" y="85233"/>
                  </a:lnTo>
                  <a:lnTo>
                    <a:pt x="13293" y="80635"/>
                  </a:lnTo>
                  <a:lnTo>
                    <a:pt x="13845" y="73408"/>
                  </a:lnTo>
                  <a:lnTo>
                    <a:pt x="14091" y="66758"/>
                  </a:lnTo>
                  <a:lnTo>
                    <a:pt x="14262" y="44941"/>
                  </a:lnTo>
                  <a:lnTo>
                    <a:pt x="15064" y="41073"/>
                  </a:lnTo>
                  <a:lnTo>
                    <a:pt x="16392" y="37701"/>
                  </a:lnTo>
                  <a:lnTo>
                    <a:pt x="18072" y="34659"/>
                  </a:lnTo>
                  <a:lnTo>
                    <a:pt x="19192" y="31043"/>
                  </a:lnTo>
                  <a:lnTo>
                    <a:pt x="19938" y="27045"/>
                  </a:lnTo>
                  <a:lnTo>
                    <a:pt x="20436" y="22793"/>
                  </a:lnTo>
                  <a:lnTo>
                    <a:pt x="20989" y="15951"/>
                  </a:lnTo>
                  <a:lnTo>
                    <a:pt x="21235" y="10264"/>
                  </a:lnTo>
                  <a:lnTo>
                    <a:pt x="214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812"/>
            <p:cNvSpPr/>
            <p:nvPr/>
          </p:nvSpPr>
          <p:spPr>
            <a:xfrm>
              <a:off x="6093618" y="2771775"/>
              <a:ext cx="28576" cy="185738"/>
            </a:xfrm>
            <a:custGeom>
              <a:avLst/>
              <a:gdLst/>
              <a:ahLst/>
              <a:cxnLst/>
              <a:rect l="0" t="0" r="0" b="0"/>
              <a:pathLst>
                <a:path w="28576" h="185738">
                  <a:moveTo>
                    <a:pt x="0" y="185737"/>
                  </a:moveTo>
                  <a:lnTo>
                    <a:pt x="0" y="129849"/>
                  </a:lnTo>
                  <a:lnTo>
                    <a:pt x="794" y="126253"/>
                  </a:lnTo>
                  <a:lnTo>
                    <a:pt x="2118" y="123062"/>
                  </a:lnTo>
                  <a:lnTo>
                    <a:pt x="3793" y="120142"/>
                  </a:lnTo>
                  <a:lnTo>
                    <a:pt x="4909" y="116607"/>
                  </a:lnTo>
                  <a:lnTo>
                    <a:pt x="5655" y="112662"/>
                  </a:lnTo>
                  <a:lnTo>
                    <a:pt x="6151" y="108446"/>
                  </a:lnTo>
                  <a:lnTo>
                    <a:pt x="7275" y="104841"/>
                  </a:lnTo>
                  <a:lnTo>
                    <a:pt x="8819" y="101644"/>
                  </a:lnTo>
                  <a:lnTo>
                    <a:pt x="10643" y="98718"/>
                  </a:lnTo>
                  <a:lnTo>
                    <a:pt x="11064" y="95181"/>
                  </a:lnTo>
                  <a:lnTo>
                    <a:pt x="10551" y="91235"/>
                  </a:lnTo>
                  <a:lnTo>
                    <a:pt x="9415" y="87017"/>
                  </a:lnTo>
                  <a:lnTo>
                    <a:pt x="8658" y="82618"/>
                  </a:lnTo>
                  <a:lnTo>
                    <a:pt x="8153" y="78097"/>
                  </a:lnTo>
                  <a:lnTo>
                    <a:pt x="7817" y="73496"/>
                  </a:lnTo>
                  <a:lnTo>
                    <a:pt x="8387" y="68841"/>
                  </a:lnTo>
                  <a:lnTo>
                    <a:pt x="9560" y="64150"/>
                  </a:lnTo>
                  <a:lnTo>
                    <a:pt x="11136" y="59435"/>
                  </a:lnTo>
                  <a:lnTo>
                    <a:pt x="12187" y="55498"/>
                  </a:lnTo>
                  <a:lnTo>
                    <a:pt x="12887" y="52080"/>
                  </a:lnTo>
                  <a:lnTo>
                    <a:pt x="13354" y="49008"/>
                  </a:lnTo>
                  <a:lnTo>
                    <a:pt x="13665" y="45372"/>
                  </a:lnTo>
                  <a:lnTo>
                    <a:pt x="13873" y="41360"/>
                  </a:lnTo>
                  <a:lnTo>
                    <a:pt x="14011" y="37098"/>
                  </a:lnTo>
                  <a:lnTo>
                    <a:pt x="14897" y="32670"/>
                  </a:lnTo>
                  <a:lnTo>
                    <a:pt x="16282" y="28130"/>
                  </a:lnTo>
                  <a:lnTo>
                    <a:pt x="17998" y="23516"/>
                  </a:lnTo>
                  <a:lnTo>
                    <a:pt x="19143" y="19645"/>
                  </a:lnTo>
                  <a:lnTo>
                    <a:pt x="19906" y="16272"/>
                  </a:lnTo>
                  <a:lnTo>
                    <a:pt x="20414" y="13229"/>
                  </a:lnTo>
                  <a:lnTo>
                    <a:pt x="21547" y="10406"/>
                  </a:lnTo>
                  <a:lnTo>
                    <a:pt x="23097" y="7732"/>
                  </a:lnTo>
                  <a:lnTo>
                    <a:pt x="285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813"/>
            <p:cNvSpPr/>
            <p:nvPr/>
          </p:nvSpPr>
          <p:spPr>
            <a:xfrm>
              <a:off x="6143625" y="2378868"/>
              <a:ext cx="50007" cy="207170"/>
            </a:xfrm>
            <a:custGeom>
              <a:avLst/>
              <a:gdLst/>
              <a:ahLst/>
              <a:cxnLst/>
              <a:rect l="0" t="0" r="0" b="0"/>
              <a:pathLst>
                <a:path w="50007" h="207170">
                  <a:moveTo>
                    <a:pt x="0" y="207169"/>
                  </a:moveTo>
                  <a:lnTo>
                    <a:pt x="0" y="174981"/>
                  </a:lnTo>
                  <a:lnTo>
                    <a:pt x="794" y="169835"/>
                  </a:lnTo>
                  <a:lnTo>
                    <a:pt x="2117" y="164818"/>
                  </a:lnTo>
                  <a:lnTo>
                    <a:pt x="3792" y="159885"/>
                  </a:lnTo>
                  <a:lnTo>
                    <a:pt x="4909" y="155009"/>
                  </a:lnTo>
                  <a:lnTo>
                    <a:pt x="5654" y="150171"/>
                  </a:lnTo>
                  <a:lnTo>
                    <a:pt x="6150" y="145358"/>
                  </a:lnTo>
                  <a:lnTo>
                    <a:pt x="7275" y="140561"/>
                  </a:lnTo>
                  <a:lnTo>
                    <a:pt x="8819" y="135776"/>
                  </a:lnTo>
                  <a:lnTo>
                    <a:pt x="10642" y="130999"/>
                  </a:lnTo>
                  <a:lnTo>
                    <a:pt x="11857" y="125433"/>
                  </a:lnTo>
                  <a:lnTo>
                    <a:pt x="12666" y="119341"/>
                  </a:lnTo>
                  <a:lnTo>
                    <a:pt x="13207" y="112898"/>
                  </a:lnTo>
                  <a:lnTo>
                    <a:pt x="14360" y="107015"/>
                  </a:lnTo>
                  <a:lnTo>
                    <a:pt x="15924" y="101506"/>
                  </a:lnTo>
                  <a:lnTo>
                    <a:pt x="17759" y="96246"/>
                  </a:lnTo>
                  <a:lnTo>
                    <a:pt x="19777" y="91152"/>
                  </a:lnTo>
                  <a:lnTo>
                    <a:pt x="21916" y="86168"/>
                  </a:lnTo>
                  <a:lnTo>
                    <a:pt x="24135" y="81258"/>
                  </a:lnTo>
                  <a:lnTo>
                    <a:pt x="25615" y="75603"/>
                  </a:lnTo>
                  <a:lnTo>
                    <a:pt x="26601" y="69452"/>
                  </a:lnTo>
                  <a:lnTo>
                    <a:pt x="27259" y="62970"/>
                  </a:lnTo>
                  <a:lnTo>
                    <a:pt x="28491" y="57061"/>
                  </a:lnTo>
                  <a:lnTo>
                    <a:pt x="30107" y="51535"/>
                  </a:lnTo>
                  <a:lnTo>
                    <a:pt x="31977" y="46263"/>
                  </a:lnTo>
                  <a:lnTo>
                    <a:pt x="34018" y="41161"/>
                  </a:lnTo>
                  <a:lnTo>
                    <a:pt x="36172" y="36172"/>
                  </a:lnTo>
                  <a:lnTo>
                    <a:pt x="38402" y="31259"/>
                  </a:lnTo>
                  <a:lnTo>
                    <a:pt x="39889" y="26395"/>
                  </a:lnTo>
                  <a:lnTo>
                    <a:pt x="40880" y="21566"/>
                  </a:lnTo>
                  <a:lnTo>
                    <a:pt x="41541" y="16759"/>
                  </a:lnTo>
                  <a:lnTo>
                    <a:pt x="42775" y="12760"/>
                  </a:lnTo>
                  <a:lnTo>
                    <a:pt x="44392" y="9301"/>
                  </a:lnTo>
                  <a:lnTo>
                    <a:pt x="5000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814"/>
            <p:cNvSpPr/>
            <p:nvPr/>
          </p:nvSpPr>
          <p:spPr>
            <a:xfrm>
              <a:off x="5315093" y="1621631"/>
              <a:ext cx="321326" cy="657225"/>
            </a:xfrm>
            <a:custGeom>
              <a:avLst/>
              <a:gdLst/>
              <a:ahLst/>
              <a:cxnLst/>
              <a:rect l="0" t="0" r="0" b="0"/>
              <a:pathLst>
                <a:path w="321326" h="657225">
                  <a:moveTo>
                    <a:pt x="321325" y="0"/>
                  </a:moveTo>
                  <a:lnTo>
                    <a:pt x="290986" y="3792"/>
                  </a:lnTo>
                  <a:lnTo>
                    <a:pt x="280461" y="5703"/>
                  </a:lnTo>
                  <a:lnTo>
                    <a:pt x="271857" y="7771"/>
                  </a:lnTo>
                  <a:lnTo>
                    <a:pt x="264535" y="9943"/>
                  </a:lnTo>
                  <a:lnTo>
                    <a:pt x="258065" y="12185"/>
                  </a:lnTo>
                  <a:lnTo>
                    <a:pt x="252164" y="14473"/>
                  </a:lnTo>
                  <a:lnTo>
                    <a:pt x="246643" y="16792"/>
                  </a:lnTo>
                  <a:lnTo>
                    <a:pt x="241374" y="19132"/>
                  </a:lnTo>
                  <a:lnTo>
                    <a:pt x="231288" y="23849"/>
                  </a:lnTo>
                  <a:lnTo>
                    <a:pt x="216683" y="30967"/>
                  </a:lnTo>
                  <a:lnTo>
                    <a:pt x="209201" y="35723"/>
                  </a:lnTo>
                  <a:lnTo>
                    <a:pt x="202436" y="40483"/>
                  </a:lnTo>
                  <a:lnTo>
                    <a:pt x="188909" y="48419"/>
                  </a:lnTo>
                  <a:lnTo>
                    <a:pt x="176748" y="56180"/>
                  </a:lnTo>
                  <a:lnTo>
                    <a:pt x="167639" y="62804"/>
                  </a:lnTo>
                  <a:lnTo>
                    <a:pt x="160151" y="69188"/>
                  </a:lnTo>
                  <a:lnTo>
                    <a:pt x="151532" y="77317"/>
                  </a:lnTo>
                  <a:lnTo>
                    <a:pt x="137754" y="90818"/>
                  </a:lnTo>
                  <a:lnTo>
                    <a:pt x="128349" y="98043"/>
                  </a:lnTo>
                  <a:lnTo>
                    <a:pt x="123618" y="101081"/>
                  </a:lnTo>
                  <a:lnTo>
                    <a:pt x="116245" y="108689"/>
                  </a:lnTo>
                  <a:lnTo>
                    <a:pt x="109528" y="118156"/>
                  </a:lnTo>
                  <a:lnTo>
                    <a:pt x="101251" y="130301"/>
                  </a:lnTo>
                  <a:lnTo>
                    <a:pt x="92281" y="139403"/>
                  </a:lnTo>
                  <a:lnTo>
                    <a:pt x="83797" y="146888"/>
                  </a:lnTo>
                  <a:lnTo>
                    <a:pt x="77380" y="155507"/>
                  </a:lnTo>
                  <a:lnTo>
                    <a:pt x="69305" y="173076"/>
                  </a:lnTo>
                  <a:lnTo>
                    <a:pt x="62207" y="184343"/>
                  </a:lnTo>
                  <a:lnTo>
                    <a:pt x="54555" y="194643"/>
                  </a:lnTo>
                  <a:lnTo>
                    <a:pt x="45785" y="209366"/>
                  </a:lnTo>
                  <a:lnTo>
                    <a:pt x="38159" y="224577"/>
                  </a:lnTo>
                  <a:lnTo>
                    <a:pt x="30872" y="243018"/>
                  </a:lnTo>
                  <a:lnTo>
                    <a:pt x="23686" y="258889"/>
                  </a:lnTo>
                  <a:lnTo>
                    <a:pt x="18913" y="268785"/>
                  </a:lnTo>
                  <a:lnTo>
                    <a:pt x="16264" y="280591"/>
                  </a:lnTo>
                  <a:lnTo>
                    <a:pt x="14292" y="292982"/>
                  </a:lnTo>
                  <a:lnTo>
                    <a:pt x="9513" y="309677"/>
                  </a:lnTo>
                  <a:lnTo>
                    <a:pt x="6951" y="328558"/>
                  </a:lnTo>
                  <a:lnTo>
                    <a:pt x="2311" y="344560"/>
                  </a:lnTo>
                  <a:lnTo>
                    <a:pt x="341" y="364189"/>
                  </a:lnTo>
                  <a:lnTo>
                    <a:pt x="0" y="382810"/>
                  </a:lnTo>
                  <a:lnTo>
                    <a:pt x="713" y="398738"/>
                  </a:lnTo>
                  <a:lnTo>
                    <a:pt x="4784" y="420299"/>
                  </a:lnTo>
                  <a:lnTo>
                    <a:pt x="7137" y="437094"/>
                  </a:lnTo>
                  <a:lnTo>
                    <a:pt x="12524" y="454874"/>
                  </a:lnTo>
                  <a:lnTo>
                    <a:pt x="14217" y="461723"/>
                  </a:lnTo>
                  <a:lnTo>
                    <a:pt x="21773" y="479054"/>
                  </a:lnTo>
                  <a:lnTo>
                    <a:pt x="35617" y="507243"/>
                  </a:lnTo>
                  <a:lnTo>
                    <a:pt x="41150" y="516748"/>
                  </a:lnTo>
                  <a:lnTo>
                    <a:pt x="48900" y="526264"/>
                  </a:lnTo>
                  <a:lnTo>
                    <a:pt x="58397" y="540546"/>
                  </a:lnTo>
                  <a:lnTo>
                    <a:pt x="65826" y="547953"/>
                  </a:lnTo>
                  <a:lnTo>
                    <a:pt x="74419" y="554684"/>
                  </a:lnTo>
                  <a:lnTo>
                    <a:pt x="83530" y="562968"/>
                  </a:lnTo>
                  <a:lnTo>
                    <a:pt x="93793" y="572764"/>
                  </a:lnTo>
                  <a:lnTo>
                    <a:pt x="103756" y="580280"/>
                  </a:lnTo>
                  <a:lnTo>
                    <a:pt x="135992" y="603448"/>
                  </a:lnTo>
                  <a:lnTo>
                    <a:pt x="149351" y="612643"/>
                  </a:lnTo>
                  <a:lnTo>
                    <a:pt x="159844" y="619566"/>
                  </a:lnTo>
                  <a:lnTo>
                    <a:pt x="168428" y="624975"/>
                  </a:lnTo>
                  <a:lnTo>
                    <a:pt x="175738" y="628581"/>
                  </a:lnTo>
                  <a:lnTo>
                    <a:pt x="182198" y="630985"/>
                  </a:lnTo>
                  <a:lnTo>
                    <a:pt x="188093" y="632588"/>
                  </a:lnTo>
                  <a:lnTo>
                    <a:pt x="193610" y="634451"/>
                  </a:lnTo>
                  <a:lnTo>
                    <a:pt x="198876" y="636485"/>
                  </a:lnTo>
                  <a:lnTo>
                    <a:pt x="203973" y="638636"/>
                  </a:lnTo>
                  <a:lnTo>
                    <a:pt x="213870" y="643142"/>
                  </a:lnTo>
                  <a:lnTo>
                    <a:pt x="223561" y="646997"/>
                  </a:lnTo>
                  <a:lnTo>
                    <a:pt x="233160" y="648710"/>
                  </a:lnTo>
                  <a:lnTo>
                    <a:pt x="240601" y="649472"/>
                  </a:lnTo>
                  <a:lnTo>
                    <a:pt x="243696" y="649675"/>
                  </a:lnTo>
                  <a:lnTo>
                    <a:pt x="246554" y="650604"/>
                  </a:lnTo>
                  <a:lnTo>
                    <a:pt x="254368" y="654910"/>
                  </a:lnTo>
                  <a:lnTo>
                    <a:pt x="259287" y="656196"/>
                  </a:lnTo>
                  <a:lnTo>
                    <a:pt x="268913" y="657022"/>
                  </a:lnTo>
                  <a:lnTo>
                    <a:pt x="278426" y="657224"/>
                  </a:lnTo>
                  <a:lnTo>
                    <a:pt x="278463" y="6500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815"/>
            <p:cNvSpPr/>
            <p:nvPr/>
          </p:nvSpPr>
          <p:spPr>
            <a:xfrm>
              <a:off x="5700712" y="1764506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0"/>
                  </a:moveTo>
                  <a:lnTo>
                    <a:pt x="6151" y="6151"/>
                  </a:lnTo>
                  <a:lnTo>
                    <a:pt x="7275" y="6481"/>
                  </a:lnTo>
                  <a:lnTo>
                    <a:pt x="10642" y="6849"/>
                  </a:lnTo>
                  <a:lnTo>
                    <a:pt x="13445" y="6948"/>
                  </a:lnTo>
                  <a:lnTo>
                    <a:pt x="24974" y="7085"/>
                  </a:lnTo>
                  <a:lnTo>
                    <a:pt x="55807" y="7141"/>
                  </a:lnTo>
                  <a:lnTo>
                    <a:pt x="60223" y="7936"/>
                  </a:lnTo>
                  <a:lnTo>
                    <a:pt x="64755" y="9259"/>
                  </a:lnTo>
                  <a:lnTo>
                    <a:pt x="69364" y="10935"/>
                  </a:lnTo>
                  <a:lnTo>
                    <a:pt x="73230" y="12053"/>
                  </a:lnTo>
                  <a:lnTo>
                    <a:pt x="76601" y="12798"/>
                  </a:lnTo>
                  <a:lnTo>
                    <a:pt x="79643" y="13294"/>
                  </a:lnTo>
                  <a:lnTo>
                    <a:pt x="82464" y="13625"/>
                  </a:lnTo>
                  <a:lnTo>
                    <a:pt x="85139" y="13846"/>
                  </a:lnTo>
                  <a:lnTo>
                    <a:pt x="87716" y="13993"/>
                  </a:lnTo>
                  <a:lnTo>
                    <a:pt x="94812" y="14156"/>
                  </a:lnTo>
                  <a:lnTo>
                    <a:pt x="133999" y="14287"/>
                  </a:lnTo>
                  <a:lnTo>
                    <a:pt x="135371" y="13493"/>
                  </a:lnTo>
                  <a:lnTo>
                    <a:pt x="137078" y="12171"/>
                  </a:lnTo>
                  <a:lnTo>
                    <a:pt x="142875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16"/>
            <p:cNvSpPr/>
            <p:nvPr/>
          </p:nvSpPr>
          <p:spPr>
            <a:xfrm>
              <a:off x="5893593" y="1657437"/>
              <a:ext cx="168143" cy="207067"/>
            </a:xfrm>
            <a:custGeom>
              <a:avLst/>
              <a:gdLst/>
              <a:ahLst/>
              <a:cxnLst/>
              <a:rect l="0" t="0" r="0" b="0"/>
              <a:pathLst>
                <a:path w="168143" h="207067">
                  <a:moveTo>
                    <a:pt x="0" y="7056"/>
                  </a:moveTo>
                  <a:lnTo>
                    <a:pt x="0" y="0"/>
                  </a:lnTo>
                  <a:lnTo>
                    <a:pt x="0" y="6071"/>
                  </a:lnTo>
                  <a:lnTo>
                    <a:pt x="3793" y="10557"/>
                  </a:lnTo>
                  <a:lnTo>
                    <a:pt x="4910" y="12565"/>
                  </a:lnTo>
                  <a:lnTo>
                    <a:pt x="6151" y="16913"/>
                  </a:lnTo>
                  <a:lnTo>
                    <a:pt x="6703" y="21491"/>
                  </a:lnTo>
                  <a:lnTo>
                    <a:pt x="6850" y="23823"/>
                  </a:lnTo>
                  <a:lnTo>
                    <a:pt x="7742" y="26172"/>
                  </a:lnTo>
                  <a:lnTo>
                    <a:pt x="10850" y="30898"/>
                  </a:lnTo>
                  <a:lnTo>
                    <a:pt x="14876" y="35644"/>
                  </a:lnTo>
                  <a:lnTo>
                    <a:pt x="17061" y="38021"/>
                  </a:lnTo>
                  <a:lnTo>
                    <a:pt x="18518" y="41193"/>
                  </a:lnTo>
                  <a:lnTo>
                    <a:pt x="19489" y="44896"/>
                  </a:lnTo>
                  <a:lnTo>
                    <a:pt x="20137" y="48951"/>
                  </a:lnTo>
                  <a:lnTo>
                    <a:pt x="21362" y="53242"/>
                  </a:lnTo>
                  <a:lnTo>
                    <a:pt x="22973" y="57691"/>
                  </a:lnTo>
                  <a:lnTo>
                    <a:pt x="24841" y="62244"/>
                  </a:lnTo>
                  <a:lnTo>
                    <a:pt x="26085" y="66867"/>
                  </a:lnTo>
                  <a:lnTo>
                    <a:pt x="26915" y="71536"/>
                  </a:lnTo>
                  <a:lnTo>
                    <a:pt x="27468" y="76237"/>
                  </a:lnTo>
                  <a:lnTo>
                    <a:pt x="27838" y="80958"/>
                  </a:lnTo>
                  <a:lnTo>
                    <a:pt x="28083" y="85693"/>
                  </a:lnTo>
                  <a:lnTo>
                    <a:pt x="28247" y="90437"/>
                  </a:lnTo>
                  <a:lnTo>
                    <a:pt x="28478" y="108491"/>
                  </a:lnTo>
                  <a:lnTo>
                    <a:pt x="28575" y="185639"/>
                  </a:lnTo>
                  <a:lnTo>
                    <a:pt x="32368" y="178062"/>
                  </a:lnTo>
                  <a:lnTo>
                    <a:pt x="34230" y="172223"/>
                  </a:lnTo>
                  <a:lnTo>
                    <a:pt x="34726" y="169556"/>
                  </a:lnTo>
                  <a:lnTo>
                    <a:pt x="37394" y="164474"/>
                  </a:lnTo>
                  <a:lnTo>
                    <a:pt x="41227" y="158776"/>
                  </a:lnTo>
                  <a:lnTo>
                    <a:pt x="43359" y="155034"/>
                  </a:lnTo>
                  <a:lnTo>
                    <a:pt x="45575" y="150952"/>
                  </a:lnTo>
                  <a:lnTo>
                    <a:pt x="48639" y="146643"/>
                  </a:lnTo>
                  <a:lnTo>
                    <a:pt x="52270" y="142183"/>
                  </a:lnTo>
                  <a:lnTo>
                    <a:pt x="59744" y="133787"/>
                  </a:lnTo>
                  <a:lnTo>
                    <a:pt x="65711" y="127411"/>
                  </a:lnTo>
                  <a:lnTo>
                    <a:pt x="69208" y="124598"/>
                  </a:lnTo>
                  <a:lnTo>
                    <a:pt x="73126" y="121931"/>
                  </a:lnTo>
                  <a:lnTo>
                    <a:pt x="77326" y="119358"/>
                  </a:lnTo>
                  <a:lnTo>
                    <a:pt x="81713" y="116055"/>
                  </a:lnTo>
                  <a:lnTo>
                    <a:pt x="86225" y="112266"/>
                  </a:lnTo>
                  <a:lnTo>
                    <a:pt x="90821" y="108152"/>
                  </a:lnTo>
                  <a:lnTo>
                    <a:pt x="95472" y="104616"/>
                  </a:lnTo>
                  <a:lnTo>
                    <a:pt x="100162" y="101465"/>
                  </a:lnTo>
                  <a:lnTo>
                    <a:pt x="104874" y="98570"/>
                  </a:lnTo>
                  <a:lnTo>
                    <a:pt x="108810" y="96641"/>
                  </a:lnTo>
                  <a:lnTo>
                    <a:pt x="112228" y="95354"/>
                  </a:lnTo>
                  <a:lnTo>
                    <a:pt x="115300" y="94497"/>
                  </a:lnTo>
                  <a:lnTo>
                    <a:pt x="118935" y="93131"/>
                  </a:lnTo>
                  <a:lnTo>
                    <a:pt x="122946" y="91427"/>
                  </a:lnTo>
                  <a:lnTo>
                    <a:pt x="127209" y="89497"/>
                  </a:lnTo>
                  <a:lnTo>
                    <a:pt x="130843" y="88211"/>
                  </a:lnTo>
                  <a:lnTo>
                    <a:pt x="134061" y="87353"/>
                  </a:lnTo>
                  <a:lnTo>
                    <a:pt x="136999" y="86781"/>
                  </a:lnTo>
                  <a:lnTo>
                    <a:pt x="139751" y="87194"/>
                  </a:lnTo>
                  <a:lnTo>
                    <a:pt x="142380" y="88262"/>
                  </a:lnTo>
                  <a:lnTo>
                    <a:pt x="144926" y="89769"/>
                  </a:lnTo>
                  <a:lnTo>
                    <a:pt x="149872" y="91442"/>
                  </a:lnTo>
                  <a:lnTo>
                    <a:pt x="152303" y="91889"/>
                  </a:lnTo>
                  <a:lnTo>
                    <a:pt x="157120" y="94501"/>
                  </a:lnTo>
                  <a:lnTo>
                    <a:pt x="159515" y="96310"/>
                  </a:lnTo>
                  <a:lnTo>
                    <a:pt x="161113" y="98308"/>
                  </a:lnTo>
                  <a:lnTo>
                    <a:pt x="162178" y="100435"/>
                  </a:lnTo>
                  <a:lnTo>
                    <a:pt x="164154" y="105708"/>
                  </a:lnTo>
                  <a:lnTo>
                    <a:pt x="165792" y="109337"/>
                  </a:lnTo>
                  <a:lnTo>
                    <a:pt x="167678" y="113343"/>
                  </a:lnTo>
                  <a:lnTo>
                    <a:pt x="168142" y="116808"/>
                  </a:lnTo>
                  <a:lnTo>
                    <a:pt x="167657" y="119912"/>
                  </a:lnTo>
                  <a:lnTo>
                    <a:pt x="166540" y="122775"/>
                  </a:lnTo>
                  <a:lnTo>
                    <a:pt x="165796" y="126270"/>
                  </a:lnTo>
                  <a:lnTo>
                    <a:pt x="165299" y="130189"/>
                  </a:lnTo>
                  <a:lnTo>
                    <a:pt x="164968" y="134389"/>
                  </a:lnTo>
                  <a:lnTo>
                    <a:pt x="163954" y="137982"/>
                  </a:lnTo>
                  <a:lnTo>
                    <a:pt x="160710" y="144091"/>
                  </a:lnTo>
                  <a:lnTo>
                    <a:pt x="158735" y="147626"/>
                  </a:lnTo>
                  <a:lnTo>
                    <a:pt x="154421" y="155786"/>
                  </a:lnTo>
                  <a:lnTo>
                    <a:pt x="147398" y="163360"/>
                  </a:lnTo>
                  <a:lnTo>
                    <a:pt x="137159" y="173171"/>
                  </a:lnTo>
                  <a:lnTo>
                    <a:pt x="124778" y="184474"/>
                  </a:lnTo>
                  <a:lnTo>
                    <a:pt x="114935" y="192010"/>
                  </a:lnTo>
                  <a:lnTo>
                    <a:pt x="106786" y="197034"/>
                  </a:lnTo>
                  <a:lnTo>
                    <a:pt x="99765" y="200383"/>
                  </a:lnTo>
                  <a:lnTo>
                    <a:pt x="93498" y="202616"/>
                  </a:lnTo>
                  <a:lnTo>
                    <a:pt x="87732" y="204104"/>
                  </a:lnTo>
                  <a:lnTo>
                    <a:pt x="82301" y="205096"/>
                  </a:lnTo>
                  <a:lnTo>
                    <a:pt x="77886" y="205758"/>
                  </a:lnTo>
                  <a:lnTo>
                    <a:pt x="74149" y="206199"/>
                  </a:lnTo>
                  <a:lnTo>
                    <a:pt x="70865" y="206493"/>
                  </a:lnTo>
                  <a:lnTo>
                    <a:pt x="67880" y="206689"/>
                  </a:lnTo>
                  <a:lnTo>
                    <a:pt x="62449" y="206907"/>
                  </a:lnTo>
                  <a:lnTo>
                    <a:pt x="44423" y="207059"/>
                  </a:lnTo>
                  <a:lnTo>
                    <a:pt x="41522" y="207066"/>
                  </a:lnTo>
                  <a:lnTo>
                    <a:pt x="39587" y="206278"/>
                  </a:lnTo>
                  <a:lnTo>
                    <a:pt x="38298" y="204958"/>
                  </a:lnTo>
                  <a:lnTo>
                    <a:pt x="37439" y="203284"/>
                  </a:lnTo>
                  <a:lnTo>
                    <a:pt x="36071" y="202169"/>
                  </a:lnTo>
                  <a:lnTo>
                    <a:pt x="34367" y="201425"/>
                  </a:lnTo>
                  <a:lnTo>
                    <a:pt x="32437" y="200929"/>
                  </a:lnTo>
                  <a:lnTo>
                    <a:pt x="28174" y="198262"/>
                  </a:lnTo>
                  <a:lnTo>
                    <a:pt x="22764" y="193874"/>
                  </a:lnTo>
                  <a:lnTo>
                    <a:pt x="22320" y="192720"/>
                  </a:lnTo>
                  <a:lnTo>
                    <a:pt x="21509" y="186375"/>
                  </a:lnTo>
                  <a:lnTo>
                    <a:pt x="21432" y="1856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817"/>
            <p:cNvSpPr/>
            <p:nvPr/>
          </p:nvSpPr>
          <p:spPr>
            <a:xfrm>
              <a:off x="5807868" y="1900237"/>
              <a:ext cx="392908" cy="50007"/>
            </a:xfrm>
            <a:custGeom>
              <a:avLst/>
              <a:gdLst/>
              <a:ahLst/>
              <a:cxnLst/>
              <a:rect l="0" t="0" r="0" b="0"/>
              <a:pathLst>
                <a:path w="392908" h="50007">
                  <a:moveTo>
                    <a:pt x="0" y="50006"/>
                  </a:moveTo>
                  <a:lnTo>
                    <a:pt x="31434" y="50006"/>
                  </a:lnTo>
                  <a:lnTo>
                    <a:pt x="36832" y="49213"/>
                  </a:lnTo>
                  <a:lnTo>
                    <a:pt x="42016" y="47890"/>
                  </a:lnTo>
                  <a:lnTo>
                    <a:pt x="47061" y="46214"/>
                  </a:lnTo>
                  <a:lnTo>
                    <a:pt x="52805" y="45097"/>
                  </a:lnTo>
                  <a:lnTo>
                    <a:pt x="59016" y="44352"/>
                  </a:lnTo>
                  <a:lnTo>
                    <a:pt x="65538" y="43855"/>
                  </a:lnTo>
                  <a:lnTo>
                    <a:pt x="71474" y="42731"/>
                  </a:lnTo>
                  <a:lnTo>
                    <a:pt x="77018" y="41187"/>
                  </a:lnTo>
                  <a:lnTo>
                    <a:pt x="82302" y="39364"/>
                  </a:lnTo>
                  <a:lnTo>
                    <a:pt x="88999" y="38149"/>
                  </a:lnTo>
                  <a:lnTo>
                    <a:pt x="96640" y="37339"/>
                  </a:lnTo>
                  <a:lnTo>
                    <a:pt x="104908" y="36799"/>
                  </a:lnTo>
                  <a:lnTo>
                    <a:pt x="112800" y="35645"/>
                  </a:lnTo>
                  <a:lnTo>
                    <a:pt x="120444" y="34082"/>
                  </a:lnTo>
                  <a:lnTo>
                    <a:pt x="127922" y="32246"/>
                  </a:lnTo>
                  <a:lnTo>
                    <a:pt x="135287" y="31023"/>
                  </a:lnTo>
                  <a:lnTo>
                    <a:pt x="142579" y="30207"/>
                  </a:lnTo>
                  <a:lnTo>
                    <a:pt x="149821" y="29663"/>
                  </a:lnTo>
                  <a:lnTo>
                    <a:pt x="157826" y="28506"/>
                  </a:lnTo>
                  <a:lnTo>
                    <a:pt x="166335" y="26942"/>
                  </a:lnTo>
                  <a:lnTo>
                    <a:pt x="175185" y="25105"/>
                  </a:lnTo>
                  <a:lnTo>
                    <a:pt x="255901" y="11143"/>
                  </a:lnTo>
                  <a:lnTo>
                    <a:pt x="280138" y="7429"/>
                  </a:lnTo>
                  <a:lnTo>
                    <a:pt x="298677" y="4952"/>
                  </a:lnTo>
                  <a:lnTo>
                    <a:pt x="313418" y="3302"/>
                  </a:lnTo>
                  <a:lnTo>
                    <a:pt x="325627" y="2201"/>
                  </a:lnTo>
                  <a:lnTo>
                    <a:pt x="336147" y="1467"/>
                  </a:lnTo>
                  <a:lnTo>
                    <a:pt x="353393" y="652"/>
                  </a:lnTo>
                  <a:lnTo>
                    <a:pt x="371233" y="194"/>
                  </a:lnTo>
                  <a:lnTo>
                    <a:pt x="39290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818"/>
            <p:cNvSpPr/>
            <p:nvPr/>
          </p:nvSpPr>
          <p:spPr>
            <a:xfrm>
              <a:off x="5843617" y="2050264"/>
              <a:ext cx="164277" cy="114293"/>
            </a:xfrm>
            <a:custGeom>
              <a:avLst/>
              <a:gdLst/>
              <a:ahLst/>
              <a:cxnLst/>
              <a:rect l="0" t="0" r="0" b="0"/>
              <a:pathLst>
                <a:path w="164277" h="114293">
                  <a:moveTo>
                    <a:pt x="28545" y="14279"/>
                  </a:moveTo>
                  <a:lnTo>
                    <a:pt x="32338" y="14279"/>
                  </a:lnTo>
                  <a:lnTo>
                    <a:pt x="33455" y="13486"/>
                  </a:lnTo>
                  <a:lnTo>
                    <a:pt x="34199" y="12163"/>
                  </a:lnTo>
                  <a:lnTo>
                    <a:pt x="34696" y="10487"/>
                  </a:lnTo>
                  <a:lnTo>
                    <a:pt x="36614" y="9370"/>
                  </a:lnTo>
                  <a:lnTo>
                    <a:pt x="39480" y="8625"/>
                  </a:lnTo>
                  <a:lnTo>
                    <a:pt x="42979" y="8128"/>
                  </a:lnTo>
                  <a:lnTo>
                    <a:pt x="46106" y="7004"/>
                  </a:lnTo>
                  <a:lnTo>
                    <a:pt x="48983" y="5460"/>
                  </a:lnTo>
                  <a:lnTo>
                    <a:pt x="51696" y="3637"/>
                  </a:lnTo>
                  <a:lnTo>
                    <a:pt x="55885" y="2422"/>
                  </a:lnTo>
                  <a:lnTo>
                    <a:pt x="61059" y="1612"/>
                  </a:lnTo>
                  <a:lnTo>
                    <a:pt x="66890" y="1072"/>
                  </a:lnTo>
                  <a:lnTo>
                    <a:pt x="72364" y="712"/>
                  </a:lnTo>
                  <a:lnTo>
                    <a:pt x="77602" y="472"/>
                  </a:lnTo>
                  <a:lnTo>
                    <a:pt x="90441" y="134"/>
                  </a:lnTo>
                  <a:lnTo>
                    <a:pt x="115518" y="0"/>
                  </a:lnTo>
                  <a:lnTo>
                    <a:pt x="119071" y="791"/>
                  </a:lnTo>
                  <a:lnTo>
                    <a:pt x="123028" y="2113"/>
                  </a:lnTo>
                  <a:lnTo>
                    <a:pt x="127252" y="3787"/>
                  </a:lnTo>
                  <a:lnTo>
                    <a:pt x="130862" y="4903"/>
                  </a:lnTo>
                  <a:lnTo>
                    <a:pt x="134063" y="5647"/>
                  </a:lnTo>
                  <a:lnTo>
                    <a:pt x="136991" y="6143"/>
                  </a:lnTo>
                  <a:lnTo>
                    <a:pt x="138942" y="7268"/>
                  </a:lnTo>
                  <a:lnTo>
                    <a:pt x="140243" y="8812"/>
                  </a:lnTo>
                  <a:lnTo>
                    <a:pt x="141110" y="10634"/>
                  </a:lnTo>
                  <a:lnTo>
                    <a:pt x="142482" y="12643"/>
                  </a:lnTo>
                  <a:lnTo>
                    <a:pt x="144190" y="14776"/>
                  </a:lnTo>
                  <a:lnTo>
                    <a:pt x="146124" y="16992"/>
                  </a:lnTo>
                  <a:lnTo>
                    <a:pt x="147412" y="19263"/>
                  </a:lnTo>
                  <a:lnTo>
                    <a:pt x="148271" y="21570"/>
                  </a:lnTo>
                  <a:lnTo>
                    <a:pt x="148843" y="23902"/>
                  </a:lnTo>
                  <a:lnTo>
                    <a:pt x="148432" y="26251"/>
                  </a:lnTo>
                  <a:lnTo>
                    <a:pt x="147363" y="28610"/>
                  </a:lnTo>
                  <a:lnTo>
                    <a:pt x="145858" y="30977"/>
                  </a:lnTo>
                  <a:lnTo>
                    <a:pt x="144853" y="33349"/>
                  </a:lnTo>
                  <a:lnTo>
                    <a:pt x="144184" y="35723"/>
                  </a:lnTo>
                  <a:lnTo>
                    <a:pt x="143738" y="38100"/>
                  </a:lnTo>
                  <a:lnTo>
                    <a:pt x="136297" y="44448"/>
                  </a:lnTo>
                  <a:lnTo>
                    <a:pt x="124191" y="53441"/>
                  </a:lnTo>
                  <a:lnTo>
                    <a:pt x="98042" y="72166"/>
                  </a:lnTo>
                  <a:lnTo>
                    <a:pt x="89958" y="78271"/>
                  </a:lnTo>
                  <a:lnTo>
                    <a:pt x="83774" y="83134"/>
                  </a:lnTo>
                  <a:lnTo>
                    <a:pt x="77271" y="87170"/>
                  </a:lnTo>
                  <a:lnTo>
                    <a:pt x="70554" y="90654"/>
                  </a:lnTo>
                  <a:lnTo>
                    <a:pt x="63695" y="93771"/>
                  </a:lnTo>
                  <a:lnTo>
                    <a:pt x="58328" y="96643"/>
                  </a:lnTo>
                  <a:lnTo>
                    <a:pt x="53956" y="99351"/>
                  </a:lnTo>
                  <a:lnTo>
                    <a:pt x="50248" y="101950"/>
                  </a:lnTo>
                  <a:lnTo>
                    <a:pt x="46189" y="103683"/>
                  </a:lnTo>
                  <a:lnTo>
                    <a:pt x="41895" y="104838"/>
                  </a:lnTo>
                  <a:lnTo>
                    <a:pt x="37446" y="105608"/>
                  </a:lnTo>
                  <a:lnTo>
                    <a:pt x="32891" y="106915"/>
                  </a:lnTo>
                  <a:lnTo>
                    <a:pt x="28267" y="108580"/>
                  </a:lnTo>
                  <a:lnTo>
                    <a:pt x="23598" y="110484"/>
                  </a:lnTo>
                  <a:lnTo>
                    <a:pt x="19691" y="111754"/>
                  </a:lnTo>
                  <a:lnTo>
                    <a:pt x="16292" y="112599"/>
                  </a:lnTo>
                  <a:lnTo>
                    <a:pt x="8926" y="113957"/>
                  </a:lnTo>
                  <a:lnTo>
                    <a:pt x="3859" y="114193"/>
                  </a:lnTo>
                  <a:lnTo>
                    <a:pt x="0" y="114291"/>
                  </a:lnTo>
                  <a:lnTo>
                    <a:pt x="164276" y="1142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819"/>
            <p:cNvSpPr/>
            <p:nvPr/>
          </p:nvSpPr>
          <p:spPr>
            <a:xfrm>
              <a:off x="6066029" y="2071688"/>
              <a:ext cx="249047" cy="112955"/>
            </a:xfrm>
            <a:custGeom>
              <a:avLst/>
              <a:gdLst/>
              <a:ahLst/>
              <a:cxnLst/>
              <a:rect l="0" t="0" r="0" b="0"/>
              <a:pathLst>
                <a:path w="249047" h="112955">
                  <a:moveTo>
                    <a:pt x="70452" y="7143"/>
                  </a:moveTo>
                  <a:lnTo>
                    <a:pt x="70452" y="293"/>
                  </a:lnTo>
                  <a:lnTo>
                    <a:pt x="63177" y="16"/>
                  </a:lnTo>
                  <a:lnTo>
                    <a:pt x="46542" y="0"/>
                  </a:lnTo>
                  <a:lnTo>
                    <a:pt x="44987" y="793"/>
                  </a:lnTo>
                  <a:lnTo>
                    <a:pt x="43950" y="2116"/>
                  </a:lnTo>
                  <a:lnTo>
                    <a:pt x="43259" y="3791"/>
                  </a:lnTo>
                  <a:lnTo>
                    <a:pt x="41211" y="5702"/>
                  </a:lnTo>
                  <a:lnTo>
                    <a:pt x="38258" y="7770"/>
                  </a:lnTo>
                  <a:lnTo>
                    <a:pt x="34702" y="9942"/>
                  </a:lnTo>
                  <a:lnTo>
                    <a:pt x="32331" y="12184"/>
                  </a:lnTo>
                  <a:lnTo>
                    <a:pt x="30751" y="14473"/>
                  </a:lnTo>
                  <a:lnTo>
                    <a:pt x="29696" y="16792"/>
                  </a:lnTo>
                  <a:lnTo>
                    <a:pt x="28201" y="19132"/>
                  </a:lnTo>
                  <a:lnTo>
                    <a:pt x="26409" y="21485"/>
                  </a:lnTo>
                  <a:lnTo>
                    <a:pt x="24421" y="23848"/>
                  </a:lnTo>
                  <a:lnTo>
                    <a:pt x="20715" y="30980"/>
                  </a:lnTo>
                  <a:lnTo>
                    <a:pt x="15862" y="41290"/>
                  </a:lnTo>
                  <a:lnTo>
                    <a:pt x="10246" y="53720"/>
                  </a:lnTo>
                  <a:lnTo>
                    <a:pt x="6502" y="63595"/>
                  </a:lnTo>
                  <a:lnTo>
                    <a:pt x="4006" y="71765"/>
                  </a:lnTo>
                  <a:lnTo>
                    <a:pt x="2342" y="78799"/>
                  </a:lnTo>
                  <a:lnTo>
                    <a:pt x="1233" y="84282"/>
                  </a:lnTo>
                  <a:lnTo>
                    <a:pt x="493" y="88731"/>
                  </a:lnTo>
                  <a:lnTo>
                    <a:pt x="0" y="92492"/>
                  </a:lnTo>
                  <a:lnTo>
                    <a:pt x="465" y="94998"/>
                  </a:lnTo>
                  <a:lnTo>
                    <a:pt x="1570" y="96669"/>
                  </a:lnTo>
                  <a:lnTo>
                    <a:pt x="3099" y="97783"/>
                  </a:lnTo>
                  <a:lnTo>
                    <a:pt x="4119" y="99320"/>
                  </a:lnTo>
                  <a:lnTo>
                    <a:pt x="4799" y="101138"/>
                  </a:lnTo>
                  <a:lnTo>
                    <a:pt x="5251" y="103143"/>
                  </a:lnTo>
                  <a:lnTo>
                    <a:pt x="6348" y="105275"/>
                  </a:lnTo>
                  <a:lnTo>
                    <a:pt x="7872" y="107489"/>
                  </a:lnTo>
                  <a:lnTo>
                    <a:pt x="9682" y="109759"/>
                  </a:lnTo>
                  <a:lnTo>
                    <a:pt x="11682" y="111272"/>
                  </a:lnTo>
                  <a:lnTo>
                    <a:pt x="13810" y="112281"/>
                  </a:lnTo>
                  <a:lnTo>
                    <a:pt x="16021" y="112954"/>
                  </a:lnTo>
                  <a:lnTo>
                    <a:pt x="18290" y="112608"/>
                  </a:lnTo>
                  <a:lnTo>
                    <a:pt x="22927" y="110108"/>
                  </a:lnTo>
                  <a:lnTo>
                    <a:pt x="25275" y="108330"/>
                  </a:lnTo>
                  <a:lnTo>
                    <a:pt x="27633" y="106351"/>
                  </a:lnTo>
                  <a:lnTo>
                    <a:pt x="30001" y="104238"/>
                  </a:lnTo>
                  <a:lnTo>
                    <a:pt x="32372" y="102829"/>
                  </a:lnTo>
                  <a:lnTo>
                    <a:pt x="40295" y="100053"/>
                  </a:lnTo>
                  <a:lnTo>
                    <a:pt x="48053" y="96590"/>
                  </a:lnTo>
                  <a:lnTo>
                    <a:pt x="51551" y="93762"/>
                  </a:lnTo>
                  <a:lnTo>
                    <a:pt x="54676" y="90289"/>
                  </a:lnTo>
                  <a:lnTo>
                    <a:pt x="57554" y="86386"/>
                  </a:lnTo>
                  <a:lnTo>
                    <a:pt x="61059" y="82990"/>
                  </a:lnTo>
                  <a:lnTo>
                    <a:pt x="64983" y="79932"/>
                  </a:lnTo>
                  <a:lnTo>
                    <a:pt x="69188" y="77101"/>
                  </a:lnTo>
                  <a:lnTo>
                    <a:pt x="71990" y="74419"/>
                  </a:lnTo>
                  <a:lnTo>
                    <a:pt x="73859" y="71837"/>
                  </a:lnTo>
                  <a:lnTo>
                    <a:pt x="80650" y="58198"/>
                  </a:lnTo>
                  <a:lnTo>
                    <a:pt x="82807" y="54674"/>
                  </a:lnTo>
                  <a:lnTo>
                    <a:pt x="85038" y="51530"/>
                  </a:lnTo>
                  <a:lnTo>
                    <a:pt x="87320" y="48640"/>
                  </a:lnTo>
                  <a:lnTo>
                    <a:pt x="89635" y="45920"/>
                  </a:lnTo>
                  <a:lnTo>
                    <a:pt x="91973" y="43313"/>
                  </a:lnTo>
                  <a:lnTo>
                    <a:pt x="94324" y="40781"/>
                  </a:lnTo>
                  <a:lnTo>
                    <a:pt x="95891" y="38300"/>
                  </a:lnTo>
                  <a:lnTo>
                    <a:pt x="96936" y="35851"/>
                  </a:lnTo>
                  <a:lnTo>
                    <a:pt x="97634" y="33425"/>
                  </a:lnTo>
                  <a:lnTo>
                    <a:pt x="98098" y="31015"/>
                  </a:lnTo>
                  <a:lnTo>
                    <a:pt x="98408" y="28614"/>
                  </a:lnTo>
                  <a:lnTo>
                    <a:pt x="98614" y="26219"/>
                  </a:lnTo>
                  <a:lnTo>
                    <a:pt x="98751" y="23829"/>
                  </a:lnTo>
                  <a:lnTo>
                    <a:pt x="98991" y="15700"/>
                  </a:lnTo>
                  <a:lnTo>
                    <a:pt x="99026" y="7474"/>
                  </a:lnTo>
                  <a:lnTo>
                    <a:pt x="99027" y="38128"/>
                  </a:lnTo>
                  <a:lnTo>
                    <a:pt x="99821" y="40499"/>
                  </a:lnTo>
                  <a:lnTo>
                    <a:pt x="101144" y="42874"/>
                  </a:lnTo>
                  <a:lnTo>
                    <a:pt x="102820" y="45251"/>
                  </a:lnTo>
                  <a:lnTo>
                    <a:pt x="103937" y="47630"/>
                  </a:lnTo>
                  <a:lnTo>
                    <a:pt x="104681" y="50009"/>
                  </a:lnTo>
                  <a:lnTo>
                    <a:pt x="105178" y="52389"/>
                  </a:lnTo>
                  <a:lnTo>
                    <a:pt x="106302" y="54769"/>
                  </a:lnTo>
                  <a:lnTo>
                    <a:pt x="107846" y="57150"/>
                  </a:lnTo>
                  <a:lnTo>
                    <a:pt x="109669" y="59531"/>
                  </a:lnTo>
                  <a:lnTo>
                    <a:pt x="110884" y="61912"/>
                  </a:lnTo>
                  <a:lnTo>
                    <a:pt x="111695" y="64293"/>
                  </a:lnTo>
                  <a:lnTo>
                    <a:pt x="112234" y="66674"/>
                  </a:lnTo>
                  <a:lnTo>
                    <a:pt x="113388" y="69055"/>
                  </a:lnTo>
                  <a:lnTo>
                    <a:pt x="114951" y="71437"/>
                  </a:lnTo>
                  <a:lnTo>
                    <a:pt x="116787" y="73818"/>
                  </a:lnTo>
                  <a:lnTo>
                    <a:pt x="119599" y="75405"/>
                  </a:lnTo>
                  <a:lnTo>
                    <a:pt x="126955" y="77169"/>
                  </a:lnTo>
                  <a:lnTo>
                    <a:pt x="133400" y="80070"/>
                  </a:lnTo>
                  <a:lnTo>
                    <a:pt x="136230" y="81954"/>
                  </a:lnTo>
                  <a:lnTo>
                    <a:pt x="141490" y="84049"/>
                  </a:lnTo>
                  <a:lnTo>
                    <a:pt x="148914" y="85228"/>
                  </a:lnTo>
                  <a:lnTo>
                    <a:pt x="156142" y="85577"/>
                  </a:lnTo>
                  <a:lnTo>
                    <a:pt x="158535" y="85626"/>
                  </a:lnTo>
                  <a:lnTo>
                    <a:pt x="165427" y="83564"/>
                  </a:lnTo>
                  <a:lnTo>
                    <a:pt x="169488" y="81903"/>
                  </a:lnTo>
                  <a:lnTo>
                    <a:pt x="172989" y="80001"/>
                  </a:lnTo>
                  <a:lnTo>
                    <a:pt x="176115" y="77940"/>
                  </a:lnTo>
                  <a:lnTo>
                    <a:pt x="178994" y="75772"/>
                  </a:lnTo>
                  <a:lnTo>
                    <a:pt x="182501" y="73533"/>
                  </a:lnTo>
                  <a:lnTo>
                    <a:pt x="186426" y="71247"/>
                  </a:lnTo>
                  <a:lnTo>
                    <a:pt x="190630" y="68929"/>
                  </a:lnTo>
                  <a:lnTo>
                    <a:pt x="194228" y="65796"/>
                  </a:lnTo>
                  <a:lnTo>
                    <a:pt x="197418" y="62120"/>
                  </a:lnTo>
                  <a:lnTo>
                    <a:pt x="200340" y="58082"/>
                  </a:lnTo>
                  <a:lnTo>
                    <a:pt x="203875" y="54596"/>
                  </a:lnTo>
                  <a:lnTo>
                    <a:pt x="207820" y="51478"/>
                  </a:lnTo>
                  <a:lnTo>
                    <a:pt x="212036" y="48606"/>
                  </a:lnTo>
                  <a:lnTo>
                    <a:pt x="216436" y="45897"/>
                  </a:lnTo>
                  <a:lnTo>
                    <a:pt x="220955" y="43298"/>
                  </a:lnTo>
                  <a:lnTo>
                    <a:pt x="225556" y="40771"/>
                  </a:lnTo>
                  <a:lnTo>
                    <a:pt x="229418" y="38293"/>
                  </a:lnTo>
                  <a:lnTo>
                    <a:pt x="232785" y="35847"/>
                  </a:lnTo>
                  <a:lnTo>
                    <a:pt x="235824" y="33423"/>
                  </a:lnTo>
                  <a:lnTo>
                    <a:pt x="238644" y="31013"/>
                  </a:lnTo>
                  <a:lnTo>
                    <a:pt x="241317" y="28612"/>
                  </a:lnTo>
                  <a:lnTo>
                    <a:pt x="249046" y="214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820"/>
            <p:cNvSpPr/>
            <p:nvPr/>
          </p:nvSpPr>
          <p:spPr>
            <a:xfrm>
              <a:off x="6400800" y="2150268"/>
              <a:ext cx="128167" cy="178566"/>
            </a:xfrm>
            <a:custGeom>
              <a:avLst/>
              <a:gdLst/>
              <a:ahLst/>
              <a:cxnLst/>
              <a:rect l="0" t="0" r="0" b="0"/>
              <a:pathLst>
                <a:path w="128167" h="178566">
                  <a:moveTo>
                    <a:pt x="42862" y="0"/>
                  </a:moveTo>
                  <a:lnTo>
                    <a:pt x="59923" y="0"/>
                  </a:lnTo>
                  <a:lnTo>
                    <a:pt x="62968" y="794"/>
                  </a:lnTo>
                  <a:lnTo>
                    <a:pt x="66585" y="2117"/>
                  </a:lnTo>
                  <a:lnTo>
                    <a:pt x="70584" y="3793"/>
                  </a:lnTo>
                  <a:lnTo>
                    <a:pt x="74043" y="4910"/>
                  </a:lnTo>
                  <a:lnTo>
                    <a:pt x="77144" y="5655"/>
                  </a:lnTo>
                  <a:lnTo>
                    <a:pt x="80004" y="6151"/>
                  </a:lnTo>
                  <a:lnTo>
                    <a:pt x="83498" y="7276"/>
                  </a:lnTo>
                  <a:lnTo>
                    <a:pt x="87415" y="8819"/>
                  </a:lnTo>
                  <a:lnTo>
                    <a:pt x="91614" y="10642"/>
                  </a:lnTo>
                  <a:lnTo>
                    <a:pt x="95206" y="12651"/>
                  </a:lnTo>
                  <a:lnTo>
                    <a:pt x="98397" y="14784"/>
                  </a:lnTo>
                  <a:lnTo>
                    <a:pt x="101317" y="17000"/>
                  </a:lnTo>
                  <a:lnTo>
                    <a:pt x="104056" y="20065"/>
                  </a:lnTo>
                  <a:lnTo>
                    <a:pt x="106677" y="23695"/>
                  </a:lnTo>
                  <a:lnTo>
                    <a:pt x="109217" y="27703"/>
                  </a:lnTo>
                  <a:lnTo>
                    <a:pt x="111705" y="31169"/>
                  </a:lnTo>
                  <a:lnTo>
                    <a:pt x="114158" y="34273"/>
                  </a:lnTo>
                  <a:lnTo>
                    <a:pt x="116586" y="37136"/>
                  </a:lnTo>
                  <a:lnTo>
                    <a:pt x="118999" y="39839"/>
                  </a:lnTo>
                  <a:lnTo>
                    <a:pt x="123797" y="44959"/>
                  </a:lnTo>
                  <a:lnTo>
                    <a:pt x="125393" y="48229"/>
                  </a:lnTo>
                  <a:lnTo>
                    <a:pt x="126458" y="51996"/>
                  </a:lnTo>
                  <a:lnTo>
                    <a:pt x="127167" y="56096"/>
                  </a:lnTo>
                  <a:lnTo>
                    <a:pt x="127641" y="60416"/>
                  </a:lnTo>
                  <a:lnTo>
                    <a:pt x="127955" y="64883"/>
                  </a:lnTo>
                  <a:lnTo>
                    <a:pt x="128166" y="69449"/>
                  </a:lnTo>
                  <a:lnTo>
                    <a:pt x="127513" y="74081"/>
                  </a:lnTo>
                  <a:lnTo>
                    <a:pt x="126283" y="78756"/>
                  </a:lnTo>
                  <a:lnTo>
                    <a:pt x="124669" y="83460"/>
                  </a:lnTo>
                  <a:lnTo>
                    <a:pt x="122800" y="88184"/>
                  </a:lnTo>
                  <a:lnTo>
                    <a:pt x="120760" y="92921"/>
                  </a:lnTo>
                  <a:lnTo>
                    <a:pt x="118607" y="97666"/>
                  </a:lnTo>
                  <a:lnTo>
                    <a:pt x="115583" y="101623"/>
                  </a:lnTo>
                  <a:lnTo>
                    <a:pt x="111981" y="105055"/>
                  </a:lnTo>
                  <a:lnTo>
                    <a:pt x="107991" y="108137"/>
                  </a:lnTo>
                  <a:lnTo>
                    <a:pt x="103744" y="111779"/>
                  </a:lnTo>
                  <a:lnTo>
                    <a:pt x="99325" y="115794"/>
                  </a:lnTo>
                  <a:lnTo>
                    <a:pt x="90181" y="124490"/>
                  </a:lnTo>
                  <a:lnTo>
                    <a:pt x="66635" y="147726"/>
                  </a:lnTo>
                  <a:lnTo>
                    <a:pt x="61885" y="151665"/>
                  </a:lnTo>
                  <a:lnTo>
                    <a:pt x="57132" y="155085"/>
                  </a:lnTo>
                  <a:lnTo>
                    <a:pt x="52375" y="158159"/>
                  </a:lnTo>
                  <a:lnTo>
                    <a:pt x="47616" y="161002"/>
                  </a:lnTo>
                  <a:lnTo>
                    <a:pt x="42856" y="163691"/>
                  </a:lnTo>
                  <a:lnTo>
                    <a:pt x="38096" y="166277"/>
                  </a:lnTo>
                  <a:lnTo>
                    <a:pt x="34129" y="168002"/>
                  </a:lnTo>
                  <a:lnTo>
                    <a:pt x="30689" y="169151"/>
                  </a:lnTo>
                  <a:lnTo>
                    <a:pt x="27604" y="169918"/>
                  </a:lnTo>
                  <a:lnTo>
                    <a:pt x="24751" y="171222"/>
                  </a:lnTo>
                  <a:lnTo>
                    <a:pt x="22057" y="172886"/>
                  </a:lnTo>
                  <a:lnTo>
                    <a:pt x="19467" y="174788"/>
                  </a:lnTo>
                  <a:lnTo>
                    <a:pt x="16946" y="176057"/>
                  </a:lnTo>
                  <a:lnTo>
                    <a:pt x="14473" y="176903"/>
                  </a:lnTo>
                  <a:lnTo>
                    <a:pt x="12030" y="177467"/>
                  </a:lnTo>
                  <a:lnTo>
                    <a:pt x="9607" y="177842"/>
                  </a:lnTo>
                  <a:lnTo>
                    <a:pt x="7198" y="178093"/>
                  </a:lnTo>
                  <a:lnTo>
                    <a:pt x="422" y="178565"/>
                  </a:lnTo>
                  <a:lnTo>
                    <a:pt x="187" y="176464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821"/>
            <p:cNvSpPr/>
            <p:nvPr/>
          </p:nvSpPr>
          <p:spPr>
            <a:xfrm>
              <a:off x="6836568" y="2021681"/>
              <a:ext cx="85726" cy="278607"/>
            </a:xfrm>
            <a:custGeom>
              <a:avLst/>
              <a:gdLst/>
              <a:ahLst/>
              <a:cxnLst/>
              <a:rect l="0" t="0" r="0" b="0"/>
              <a:pathLst>
                <a:path w="85726" h="278607">
                  <a:moveTo>
                    <a:pt x="0" y="0"/>
                  </a:moveTo>
                  <a:lnTo>
                    <a:pt x="0" y="3793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3" y="9943"/>
                  </a:lnTo>
                  <a:lnTo>
                    <a:pt x="4909" y="12979"/>
                  </a:lnTo>
                  <a:lnTo>
                    <a:pt x="6151" y="20585"/>
                  </a:lnTo>
                  <a:lnTo>
                    <a:pt x="6702" y="29257"/>
                  </a:lnTo>
                  <a:lnTo>
                    <a:pt x="6949" y="38403"/>
                  </a:lnTo>
                  <a:lnTo>
                    <a:pt x="7056" y="47760"/>
                  </a:lnTo>
                  <a:lnTo>
                    <a:pt x="7880" y="53271"/>
                  </a:lnTo>
                  <a:lnTo>
                    <a:pt x="9221" y="59326"/>
                  </a:lnTo>
                  <a:lnTo>
                    <a:pt x="10911" y="65745"/>
                  </a:lnTo>
                  <a:lnTo>
                    <a:pt x="12830" y="72405"/>
                  </a:lnTo>
                  <a:lnTo>
                    <a:pt x="17079" y="86155"/>
                  </a:lnTo>
                  <a:lnTo>
                    <a:pt x="18530" y="93155"/>
                  </a:lnTo>
                  <a:lnTo>
                    <a:pt x="19497" y="100204"/>
                  </a:lnTo>
                  <a:lnTo>
                    <a:pt x="20142" y="107283"/>
                  </a:lnTo>
                  <a:lnTo>
                    <a:pt x="21365" y="113591"/>
                  </a:lnTo>
                  <a:lnTo>
                    <a:pt x="22976" y="119384"/>
                  </a:lnTo>
                  <a:lnTo>
                    <a:pt x="31261" y="143879"/>
                  </a:lnTo>
                  <a:lnTo>
                    <a:pt x="33541" y="149894"/>
                  </a:lnTo>
                  <a:lnTo>
                    <a:pt x="35855" y="155492"/>
                  </a:lnTo>
                  <a:lnTo>
                    <a:pt x="38191" y="160811"/>
                  </a:lnTo>
                  <a:lnTo>
                    <a:pt x="42902" y="170955"/>
                  </a:lnTo>
                  <a:lnTo>
                    <a:pt x="52396" y="190402"/>
                  </a:lnTo>
                  <a:lnTo>
                    <a:pt x="53981" y="195991"/>
                  </a:lnTo>
                  <a:lnTo>
                    <a:pt x="55037" y="202098"/>
                  </a:lnTo>
                  <a:lnTo>
                    <a:pt x="55741" y="208551"/>
                  </a:lnTo>
                  <a:lnTo>
                    <a:pt x="57005" y="214440"/>
                  </a:lnTo>
                  <a:lnTo>
                    <a:pt x="58641" y="219954"/>
                  </a:lnTo>
                  <a:lnTo>
                    <a:pt x="60525" y="225217"/>
                  </a:lnTo>
                  <a:lnTo>
                    <a:pt x="62620" y="233181"/>
                  </a:lnTo>
                  <a:lnTo>
                    <a:pt x="64343" y="240161"/>
                  </a:lnTo>
                  <a:lnTo>
                    <a:pt x="65915" y="244245"/>
                  </a:lnTo>
                  <a:lnTo>
                    <a:pt x="67755" y="248555"/>
                  </a:lnTo>
                  <a:lnTo>
                    <a:pt x="69801" y="255460"/>
                  </a:lnTo>
                  <a:lnTo>
                    <a:pt x="70347" y="258413"/>
                  </a:lnTo>
                  <a:lnTo>
                    <a:pt x="71504" y="261175"/>
                  </a:lnTo>
                  <a:lnTo>
                    <a:pt x="73070" y="263810"/>
                  </a:lnTo>
                  <a:lnTo>
                    <a:pt x="74907" y="266361"/>
                  </a:lnTo>
                  <a:lnTo>
                    <a:pt x="76949" y="271312"/>
                  </a:lnTo>
                  <a:lnTo>
                    <a:pt x="77493" y="273743"/>
                  </a:lnTo>
                  <a:lnTo>
                    <a:pt x="78649" y="275364"/>
                  </a:lnTo>
                  <a:lnTo>
                    <a:pt x="80214" y="276445"/>
                  </a:lnTo>
                  <a:lnTo>
                    <a:pt x="85725" y="2786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822"/>
            <p:cNvSpPr/>
            <p:nvPr/>
          </p:nvSpPr>
          <p:spPr>
            <a:xfrm>
              <a:off x="6807993" y="2006083"/>
              <a:ext cx="148850" cy="122654"/>
            </a:xfrm>
            <a:custGeom>
              <a:avLst/>
              <a:gdLst/>
              <a:ahLst/>
              <a:cxnLst/>
              <a:rect l="0" t="0" r="0" b="0"/>
              <a:pathLst>
                <a:path w="148850" h="122654">
                  <a:moveTo>
                    <a:pt x="0" y="51317"/>
                  </a:moveTo>
                  <a:lnTo>
                    <a:pt x="6151" y="32865"/>
                  </a:lnTo>
                  <a:lnTo>
                    <a:pt x="7277" y="30284"/>
                  </a:lnTo>
                  <a:lnTo>
                    <a:pt x="10642" y="23183"/>
                  </a:lnTo>
                  <a:lnTo>
                    <a:pt x="12651" y="19861"/>
                  </a:lnTo>
                  <a:lnTo>
                    <a:pt x="14784" y="16853"/>
                  </a:lnTo>
                  <a:lnTo>
                    <a:pt x="17000" y="14053"/>
                  </a:lnTo>
                  <a:lnTo>
                    <a:pt x="28796" y="10599"/>
                  </a:lnTo>
                  <a:lnTo>
                    <a:pt x="46979" y="6709"/>
                  </a:lnTo>
                  <a:lnTo>
                    <a:pt x="69419" y="2529"/>
                  </a:lnTo>
                  <a:lnTo>
                    <a:pt x="85173" y="535"/>
                  </a:lnTo>
                  <a:lnTo>
                    <a:pt x="96470" y="0"/>
                  </a:lnTo>
                  <a:lnTo>
                    <a:pt x="104795" y="436"/>
                  </a:lnTo>
                  <a:lnTo>
                    <a:pt x="111931" y="1522"/>
                  </a:lnTo>
                  <a:lnTo>
                    <a:pt x="118278" y="3039"/>
                  </a:lnTo>
                  <a:lnTo>
                    <a:pt x="124095" y="4844"/>
                  </a:lnTo>
                  <a:lnTo>
                    <a:pt x="128768" y="7635"/>
                  </a:lnTo>
                  <a:lnTo>
                    <a:pt x="132677" y="11083"/>
                  </a:lnTo>
                  <a:lnTo>
                    <a:pt x="136076" y="14969"/>
                  </a:lnTo>
                  <a:lnTo>
                    <a:pt x="138343" y="19148"/>
                  </a:lnTo>
                  <a:lnTo>
                    <a:pt x="139853" y="23521"/>
                  </a:lnTo>
                  <a:lnTo>
                    <a:pt x="140861" y="28023"/>
                  </a:lnTo>
                  <a:lnTo>
                    <a:pt x="142326" y="32613"/>
                  </a:lnTo>
                  <a:lnTo>
                    <a:pt x="144096" y="37260"/>
                  </a:lnTo>
                  <a:lnTo>
                    <a:pt x="146070" y="41946"/>
                  </a:lnTo>
                  <a:lnTo>
                    <a:pt x="147387" y="46657"/>
                  </a:lnTo>
                  <a:lnTo>
                    <a:pt x="148264" y="51385"/>
                  </a:lnTo>
                  <a:lnTo>
                    <a:pt x="148849" y="56125"/>
                  </a:lnTo>
                  <a:lnTo>
                    <a:pt x="148445" y="60078"/>
                  </a:lnTo>
                  <a:lnTo>
                    <a:pt x="147382" y="63508"/>
                  </a:lnTo>
                  <a:lnTo>
                    <a:pt x="139973" y="78507"/>
                  </a:lnTo>
                  <a:lnTo>
                    <a:pt x="137765" y="82144"/>
                  </a:lnTo>
                  <a:lnTo>
                    <a:pt x="135500" y="85362"/>
                  </a:lnTo>
                  <a:lnTo>
                    <a:pt x="133195" y="88301"/>
                  </a:lnTo>
                  <a:lnTo>
                    <a:pt x="130865" y="91848"/>
                  </a:lnTo>
                  <a:lnTo>
                    <a:pt x="128519" y="95800"/>
                  </a:lnTo>
                  <a:lnTo>
                    <a:pt x="126160" y="100022"/>
                  </a:lnTo>
                  <a:lnTo>
                    <a:pt x="123795" y="103631"/>
                  </a:lnTo>
                  <a:lnTo>
                    <a:pt x="121423" y="106830"/>
                  </a:lnTo>
                  <a:lnTo>
                    <a:pt x="119050" y="109757"/>
                  </a:lnTo>
                  <a:lnTo>
                    <a:pt x="116672" y="111708"/>
                  </a:lnTo>
                  <a:lnTo>
                    <a:pt x="114294" y="113009"/>
                  </a:lnTo>
                  <a:lnTo>
                    <a:pt x="111914" y="113876"/>
                  </a:lnTo>
                  <a:lnTo>
                    <a:pt x="109535" y="115247"/>
                  </a:lnTo>
                  <a:lnTo>
                    <a:pt x="107155" y="116956"/>
                  </a:lnTo>
                  <a:lnTo>
                    <a:pt x="104774" y="118889"/>
                  </a:lnTo>
                  <a:lnTo>
                    <a:pt x="102394" y="120177"/>
                  </a:lnTo>
                  <a:lnTo>
                    <a:pt x="100013" y="121036"/>
                  </a:lnTo>
                  <a:lnTo>
                    <a:pt x="97632" y="121609"/>
                  </a:lnTo>
                  <a:lnTo>
                    <a:pt x="95250" y="121991"/>
                  </a:lnTo>
                  <a:lnTo>
                    <a:pt x="92869" y="122245"/>
                  </a:lnTo>
                  <a:lnTo>
                    <a:pt x="90488" y="122414"/>
                  </a:lnTo>
                  <a:lnTo>
                    <a:pt x="88107" y="122528"/>
                  </a:lnTo>
                  <a:lnTo>
                    <a:pt x="83344" y="122653"/>
                  </a:lnTo>
                  <a:lnTo>
                    <a:pt x="80963" y="121893"/>
                  </a:lnTo>
                  <a:lnTo>
                    <a:pt x="78582" y="120593"/>
                  </a:lnTo>
                  <a:lnTo>
                    <a:pt x="71438" y="115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823"/>
            <p:cNvSpPr/>
            <p:nvPr/>
          </p:nvSpPr>
          <p:spPr>
            <a:xfrm>
              <a:off x="7015162" y="1871662"/>
              <a:ext cx="307182" cy="194116"/>
            </a:xfrm>
            <a:custGeom>
              <a:avLst/>
              <a:gdLst/>
              <a:ahLst/>
              <a:cxnLst/>
              <a:rect l="0" t="0" r="0" b="0"/>
              <a:pathLst>
                <a:path w="307182" h="194116">
                  <a:moveTo>
                    <a:pt x="0" y="0"/>
                  </a:moveTo>
                  <a:lnTo>
                    <a:pt x="3793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849" y="6151"/>
                  </a:lnTo>
                  <a:lnTo>
                    <a:pt x="7056" y="10642"/>
                  </a:lnTo>
                  <a:lnTo>
                    <a:pt x="7139" y="31963"/>
                  </a:lnTo>
                  <a:lnTo>
                    <a:pt x="7144" y="72888"/>
                  </a:lnTo>
                  <a:lnTo>
                    <a:pt x="7938" y="78754"/>
                  </a:lnTo>
                  <a:lnTo>
                    <a:pt x="9261" y="84253"/>
                  </a:lnTo>
                  <a:lnTo>
                    <a:pt x="17087" y="108277"/>
                  </a:lnTo>
                  <a:lnTo>
                    <a:pt x="18535" y="114253"/>
                  </a:lnTo>
                  <a:lnTo>
                    <a:pt x="19501" y="119825"/>
                  </a:lnTo>
                  <a:lnTo>
                    <a:pt x="20144" y="125127"/>
                  </a:lnTo>
                  <a:lnTo>
                    <a:pt x="21366" y="130249"/>
                  </a:lnTo>
                  <a:lnTo>
                    <a:pt x="22976" y="135252"/>
                  </a:lnTo>
                  <a:lnTo>
                    <a:pt x="24843" y="140174"/>
                  </a:lnTo>
                  <a:lnTo>
                    <a:pt x="26881" y="145043"/>
                  </a:lnTo>
                  <a:lnTo>
                    <a:pt x="29033" y="149876"/>
                  </a:lnTo>
                  <a:lnTo>
                    <a:pt x="33541" y="159480"/>
                  </a:lnTo>
                  <a:lnTo>
                    <a:pt x="38191" y="169040"/>
                  </a:lnTo>
                  <a:lnTo>
                    <a:pt x="41335" y="173019"/>
                  </a:lnTo>
                  <a:lnTo>
                    <a:pt x="45019" y="176464"/>
                  </a:lnTo>
                  <a:lnTo>
                    <a:pt x="49063" y="179555"/>
                  </a:lnTo>
                  <a:lnTo>
                    <a:pt x="55728" y="183203"/>
                  </a:lnTo>
                  <a:lnTo>
                    <a:pt x="64139" y="187223"/>
                  </a:lnTo>
                  <a:lnTo>
                    <a:pt x="73716" y="191490"/>
                  </a:lnTo>
                  <a:lnTo>
                    <a:pt x="80894" y="193541"/>
                  </a:lnTo>
                  <a:lnTo>
                    <a:pt x="86474" y="194115"/>
                  </a:lnTo>
                  <a:lnTo>
                    <a:pt x="90986" y="193704"/>
                  </a:lnTo>
                  <a:lnTo>
                    <a:pt x="94788" y="192636"/>
                  </a:lnTo>
                  <a:lnTo>
                    <a:pt x="101131" y="189333"/>
                  </a:lnTo>
                  <a:lnTo>
                    <a:pt x="103139" y="187340"/>
                  </a:lnTo>
                  <a:lnTo>
                    <a:pt x="104478" y="185218"/>
                  </a:lnTo>
                  <a:lnTo>
                    <a:pt x="105370" y="183010"/>
                  </a:lnTo>
                  <a:lnTo>
                    <a:pt x="108479" y="178440"/>
                  </a:lnTo>
                  <a:lnTo>
                    <a:pt x="110420" y="176110"/>
                  </a:lnTo>
                  <a:lnTo>
                    <a:pt x="111713" y="172969"/>
                  </a:lnTo>
                  <a:lnTo>
                    <a:pt x="112575" y="169287"/>
                  </a:lnTo>
                  <a:lnTo>
                    <a:pt x="113150" y="165246"/>
                  </a:lnTo>
                  <a:lnTo>
                    <a:pt x="113533" y="161758"/>
                  </a:lnTo>
                  <a:lnTo>
                    <a:pt x="113959" y="155765"/>
                  </a:lnTo>
                  <a:lnTo>
                    <a:pt x="114149" y="148339"/>
                  </a:lnTo>
                  <a:lnTo>
                    <a:pt x="114298" y="106157"/>
                  </a:lnTo>
                  <a:lnTo>
                    <a:pt x="115091" y="103315"/>
                  </a:lnTo>
                  <a:lnTo>
                    <a:pt x="118091" y="98041"/>
                  </a:lnTo>
                  <a:lnTo>
                    <a:pt x="120451" y="94401"/>
                  </a:lnTo>
                  <a:lnTo>
                    <a:pt x="121575" y="93890"/>
                  </a:lnTo>
                  <a:lnTo>
                    <a:pt x="124942" y="93323"/>
                  </a:lnTo>
                  <a:lnTo>
                    <a:pt x="126157" y="93965"/>
                  </a:lnTo>
                  <a:lnTo>
                    <a:pt x="126967" y="95187"/>
                  </a:lnTo>
                  <a:lnTo>
                    <a:pt x="127507" y="96796"/>
                  </a:lnTo>
                  <a:lnTo>
                    <a:pt x="128660" y="97868"/>
                  </a:lnTo>
                  <a:lnTo>
                    <a:pt x="130225" y="98582"/>
                  </a:lnTo>
                  <a:lnTo>
                    <a:pt x="132059" y="99059"/>
                  </a:lnTo>
                  <a:lnTo>
                    <a:pt x="133283" y="100964"/>
                  </a:lnTo>
                  <a:lnTo>
                    <a:pt x="134100" y="103822"/>
                  </a:lnTo>
                  <a:lnTo>
                    <a:pt x="134643" y="107314"/>
                  </a:lnTo>
                  <a:lnTo>
                    <a:pt x="135248" y="113312"/>
                  </a:lnTo>
                  <a:lnTo>
                    <a:pt x="135409" y="116023"/>
                  </a:lnTo>
                  <a:lnTo>
                    <a:pt x="136310" y="119417"/>
                  </a:lnTo>
                  <a:lnTo>
                    <a:pt x="137704" y="123267"/>
                  </a:lnTo>
                  <a:lnTo>
                    <a:pt x="139429" y="127422"/>
                  </a:lnTo>
                  <a:lnTo>
                    <a:pt x="141370" y="131779"/>
                  </a:lnTo>
                  <a:lnTo>
                    <a:pt x="145645" y="140854"/>
                  </a:lnTo>
                  <a:lnTo>
                    <a:pt x="152515" y="154888"/>
                  </a:lnTo>
                  <a:lnTo>
                    <a:pt x="154858" y="158821"/>
                  </a:lnTo>
                  <a:lnTo>
                    <a:pt x="157214" y="162237"/>
                  </a:lnTo>
                  <a:lnTo>
                    <a:pt x="161948" y="168149"/>
                  </a:lnTo>
                  <a:lnTo>
                    <a:pt x="166698" y="173423"/>
                  </a:lnTo>
                  <a:lnTo>
                    <a:pt x="173571" y="178412"/>
                  </a:lnTo>
                  <a:lnTo>
                    <a:pt x="183334" y="184290"/>
                  </a:lnTo>
                  <a:lnTo>
                    <a:pt x="188817" y="189101"/>
                  </a:lnTo>
                  <a:lnTo>
                    <a:pt x="190966" y="189567"/>
                  </a:lnTo>
                  <a:lnTo>
                    <a:pt x="193191" y="189084"/>
                  </a:lnTo>
                  <a:lnTo>
                    <a:pt x="198675" y="186399"/>
                  </a:lnTo>
                  <a:lnTo>
                    <a:pt x="203418" y="182141"/>
                  </a:lnTo>
                  <a:lnTo>
                    <a:pt x="204667" y="180165"/>
                  </a:lnTo>
                  <a:lnTo>
                    <a:pt x="206057" y="175852"/>
                  </a:lnTo>
                  <a:lnTo>
                    <a:pt x="208792" y="171290"/>
                  </a:lnTo>
                  <a:lnTo>
                    <a:pt x="212652" y="166616"/>
                  </a:lnTo>
                  <a:lnTo>
                    <a:pt x="217015" y="161893"/>
                  </a:lnTo>
                  <a:lnTo>
                    <a:pt x="218494" y="158729"/>
                  </a:lnTo>
                  <a:lnTo>
                    <a:pt x="219482" y="155032"/>
                  </a:lnTo>
                  <a:lnTo>
                    <a:pt x="220140" y="150979"/>
                  </a:lnTo>
                  <a:lnTo>
                    <a:pt x="220580" y="147484"/>
                  </a:lnTo>
                  <a:lnTo>
                    <a:pt x="221066" y="141484"/>
                  </a:lnTo>
                  <a:lnTo>
                    <a:pt x="221990" y="137979"/>
                  </a:lnTo>
                  <a:lnTo>
                    <a:pt x="223399" y="134055"/>
                  </a:lnTo>
                  <a:lnTo>
                    <a:pt x="225133" y="129851"/>
                  </a:lnTo>
                  <a:lnTo>
                    <a:pt x="226289" y="125461"/>
                  </a:lnTo>
                  <a:lnTo>
                    <a:pt x="227059" y="120947"/>
                  </a:lnTo>
                  <a:lnTo>
                    <a:pt x="227572" y="116350"/>
                  </a:lnTo>
                  <a:lnTo>
                    <a:pt x="227121" y="112491"/>
                  </a:lnTo>
                  <a:lnTo>
                    <a:pt x="226027" y="109125"/>
                  </a:lnTo>
                  <a:lnTo>
                    <a:pt x="223487" y="103269"/>
                  </a:lnTo>
                  <a:lnTo>
                    <a:pt x="222359" y="98020"/>
                  </a:lnTo>
                  <a:lnTo>
                    <a:pt x="221463" y="92908"/>
                  </a:lnTo>
                  <a:lnTo>
                    <a:pt x="221459" y="96673"/>
                  </a:lnTo>
                  <a:lnTo>
                    <a:pt x="222252" y="97786"/>
                  </a:lnTo>
                  <a:lnTo>
                    <a:pt x="223573" y="98528"/>
                  </a:lnTo>
                  <a:lnTo>
                    <a:pt x="225249" y="99023"/>
                  </a:lnTo>
                  <a:lnTo>
                    <a:pt x="227159" y="100940"/>
                  </a:lnTo>
                  <a:lnTo>
                    <a:pt x="229228" y="103806"/>
                  </a:lnTo>
                  <a:lnTo>
                    <a:pt x="231400" y="107304"/>
                  </a:lnTo>
                  <a:lnTo>
                    <a:pt x="233814" y="113307"/>
                  </a:lnTo>
                  <a:lnTo>
                    <a:pt x="234456" y="116019"/>
                  </a:lnTo>
                  <a:lnTo>
                    <a:pt x="235679" y="119415"/>
                  </a:lnTo>
                  <a:lnTo>
                    <a:pt x="237289" y="123266"/>
                  </a:lnTo>
                  <a:lnTo>
                    <a:pt x="239155" y="127421"/>
                  </a:lnTo>
                  <a:lnTo>
                    <a:pt x="243346" y="136271"/>
                  </a:lnTo>
                  <a:lnTo>
                    <a:pt x="245574" y="140854"/>
                  </a:lnTo>
                  <a:lnTo>
                    <a:pt x="247853" y="144702"/>
                  </a:lnTo>
                  <a:lnTo>
                    <a:pt x="250167" y="148062"/>
                  </a:lnTo>
                  <a:lnTo>
                    <a:pt x="254854" y="153912"/>
                  </a:lnTo>
                  <a:lnTo>
                    <a:pt x="259583" y="159157"/>
                  </a:lnTo>
                  <a:lnTo>
                    <a:pt x="264330" y="164134"/>
                  </a:lnTo>
                  <a:lnTo>
                    <a:pt x="307181" y="18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824"/>
            <p:cNvSpPr/>
            <p:nvPr/>
          </p:nvSpPr>
          <p:spPr>
            <a:xfrm>
              <a:off x="7365603" y="1946341"/>
              <a:ext cx="163910" cy="349951"/>
            </a:xfrm>
            <a:custGeom>
              <a:avLst/>
              <a:gdLst/>
              <a:ahLst/>
              <a:cxnLst/>
              <a:rect l="0" t="0" r="0" b="0"/>
              <a:pathLst>
                <a:path w="163910" h="349951">
                  <a:moveTo>
                    <a:pt x="49609" y="18190"/>
                  </a:moveTo>
                  <a:lnTo>
                    <a:pt x="49609" y="7548"/>
                  </a:lnTo>
                  <a:lnTo>
                    <a:pt x="48816" y="6333"/>
                  </a:lnTo>
                  <a:lnTo>
                    <a:pt x="47493" y="5522"/>
                  </a:lnTo>
                  <a:lnTo>
                    <a:pt x="45816" y="4983"/>
                  </a:lnTo>
                  <a:lnTo>
                    <a:pt x="41838" y="2266"/>
                  </a:lnTo>
                  <a:lnTo>
                    <a:pt x="39665" y="430"/>
                  </a:lnTo>
                  <a:lnTo>
                    <a:pt x="38217" y="0"/>
                  </a:lnTo>
                  <a:lnTo>
                    <a:pt x="37252" y="507"/>
                  </a:lnTo>
                  <a:lnTo>
                    <a:pt x="36608" y="1639"/>
                  </a:lnTo>
                  <a:lnTo>
                    <a:pt x="35387" y="2394"/>
                  </a:lnTo>
                  <a:lnTo>
                    <a:pt x="31910" y="3232"/>
                  </a:lnTo>
                  <a:lnTo>
                    <a:pt x="30666" y="4249"/>
                  </a:lnTo>
                  <a:lnTo>
                    <a:pt x="29836" y="5721"/>
                  </a:lnTo>
                  <a:lnTo>
                    <a:pt x="29283" y="7496"/>
                  </a:lnTo>
                  <a:lnTo>
                    <a:pt x="27327" y="9473"/>
                  </a:lnTo>
                  <a:lnTo>
                    <a:pt x="24436" y="11585"/>
                  </a:lnTo>
                  <a:lnTo>
                    <a:pt x="20920" y="13787"/>
                  </a:lnTo>
                  <a:lnTo>
                    <a:pt x="18577" y="16842"/>
                  </a:lnTo>
                  <a:lnTo>
                    <a:pt x="17014" y="20466"/>
                  </a:lnTo>
                  <a:lnTo>
                    <a:pt x="15974" y="24470"/>
                  </a:lnTo>
                  <a:lnTo>
                    <a:pt x="12700" y="31035"/>
                  </a:lnTo>
                  <a:lnTo>
                    <a:pt x="8598" y="37393"/>
                  </a:lnTo>
                  <a:lnTo>
                    <a:pt x="4130" y="45510"/>
                  </a:lnTo>
                  <a:lnTo>
                    <a:pt x="1615" y="54409"/>
                  </a:lnTo>
                  <a:lnTo>
                    <a:pt x="498" y="63656"/>
                  </a:lnTo>
                  <a:lnTo>
                    <a:pt x="0" y="73058"/>
                  </a:lnTo>
                  <a:lnTo>
                    <a:pt x="661" y="76993"/>
                  </a:lnTo>
                  <a:lnTo>
                    <a:pt x="3513" y="83483"/>
                  </a:lnTo>
                  <a:lnTo>
                    <a:pt x="7426" y="89013"/>
                  </a:lnTo>
                  <a:lnTo>
                    <a:pt x="9581" y="91599"/>
                  </a:lnTo>
                  <a:lnTo>
                    <a:pt x="11018" y="94117"/>
                  </a:lnTo>
                  <a:lnTo>
                    <a:pt x="12614" y="99031"/>
                  </a:lnTo>
                  <a:lnTo>
                    <a:pt x="14626" y="100659"/>
                  </a:lnTo>
                  <a:lnTo>
                    <a:pt x="17556" y="101745"/>
                  </a:lnTo>
                  <a:lnTo>
                    <a:pt x="21097" y="102468"/>
                  </a:lnTo>
                  <a:lnTo>
                    <a:pt x="24251" y="102950"/>
                  </a:lnTo>
                  <a:lnTo>
                    <a:pt x="27148" y="103272"/>
                  </a:lnTo>
                  <a:lnTo>
                    <a:pt x="29871" y="103486"/>
                  </a:lnTo>
                  <a:lnTo>
                    <a:pt x="32482" y="102835"/>
                  </a:lnTo>
                  <a:lnTo>
                    <a:pt x="37499" y="99996"/>
                  </a:lnTo>
                  <a:lnTo>
                    <a:pt x="40742" y="98127"/>
                  </a:lnTo>
                  <a:lnTo>
                    <a:pt x="48579" y="93934"/>
                  </a:lnTo>
                  <a:lnTo>
                    <a:pt x="52097" y="91705"/>
                  </a:lnTo>
                  <a:lnTo>
                    <a:pt x="55237" y="89425"/>
                  </a:lnTo>
                  <a:lnTo>
                    <a:pt x="58123" y="87111"/>
                  </a:lnTo>
                  <a:lnTo>
                    <a:pt x="60842" y="84775"/>
                  </a:lnTo>
                  <a:lnTo>
                    <a:pt x="63448" y="82424"/>
                  </a:lnTo>
                  <a:lnTo>
                    <a:pt x="68460" y="77694"/>
                  </a:lnTo>
                  <a:lnTo>
                    <a:pt x="80540" y="65811"/>
                  </a:lnTo>
                  <a:lnTo>
                    <a:pt x="82135" y="62638"/>
                  </a:lnTo>
                  <a:lnTo>
                    <a:pt x="83909" y="54878"/>
                  </a:lnTo>
                  <a:lnTo>
                    <a:pt x="84907" y="45376"/>
                  </a:lnTo>
                  <a:lnTo>
                    <a:pt x="85142" y="37946"/>
                  </a:lnTo>
                  <a:lnTo>
                    <a:pt x="85326" y="12764"/>
                  </a:lnTo>
                  <a:lnTo>
                    <a:pt x="85326" y="12191"/>
                  </a:lnTo>
                  <a:lnTo>
                    <a:pt x="84533" y="11809"/>
                  </a:lnTo>
                  <a:lnTo>
                    <a:pt x="79673" y="11197"/>
                  </a:lnTo>
                  <a:lnTo>
                    <a:pt x="79177" y="11147"/>
                  </a:lnTo>
                  <a:lnTo>
                    <a:pt x="79640" y="11907"/>
                  </a:lnTo>
                  <a:lnTo>
                    <a:pt x="82270" y="14868"/>
                  </a:lnTo>
                  <a:lnTo>
                    <a:pt x="83289" y="16769"/>
                  </a:lnTo>
                  <a:lnTo>
                    <a:pt x="85518" y="23237"/>
                  </a:lnTo>
                  <a:lnTo>
                    <a:pt x="88852" y="27841"/>
                  </a:lnTo>
                  <a:lnTo>
                    <a:pt x="92978" y="34650"/>
                  </a:lnTo>
                  <a:lnTo>
                    <a:pt x="95191" y="38688"/>
                  </a:lnTo>
                  <a:lnTo>
                    <a:pt x="97649" y="47409"/>
                  </a:lnTo>
                  <a:lnTo>
                    <a:pt x="98304" y="51957"/>
                  </a:lnTo>
                  <a:lnTo>
                    <a:pt x="100329" y="56576"/>
                  </a:lnTo>
                  <a:lnTo>
                    <a:pt x="103266" y="61244"/>
                  </a:lnTo>
                  <a:lnTo>
                    <a:pt x="106812" y="65942"/>
                  </a:lnTo>
                  <a:lnTo>
                    <a:pt x="109969" y="71456"/>
                  </a:lnTo>
                  <a:lnTo>
                    <a:pt x="112868" y="77513"/>
                  </a:lnTo>
                  <a:lnTo>
                    <a:pt x="115594" y="83932"/>
                  </a:lnTo>
                  <a:lnTo>
                    <a:pt x="117412" y="89799"/>
                  </a:lnTo>
                  <a:lnTo>
                    <a:pt x="119431" y="100552"/>
                  </a:lnTo>
                  <a:lnTo>
                    <a:pt x="121558" y="106436"/>
                  </a:lnTo>
                  <a:lnTo>
                    <a:pt x="124561" y="112739"/>
                  </a:lnTo>
                  <a:lnTo>
                    <a:pt x="128153" y="119323"/>
                  </a:lnTo>
                  <a:lnTo>
                    <a:pt x="130546" y="125299"/>
                  </a:lnTo>
                  <a:lnTo>
                    <a:pt x="149873" y="192936"/>
                  </a:lnTo>
                  <a:lnTo>
                    <a:pt x="153758" y="210094"/>
                  </a:lnTo>
                  <a:lnTo>
                    <a:pt x="155554" y="223120"/>
                  </a:lnTo>
                  <a:lnTo>
                    <a:pt x="156227" y="242620"/>
                  </a:lnTo>
                  <a:lnTo>
                    <a:pt x="156526" y="259224"/>
                  </a:lnTo>
                  <a:lnTo>
                    <a:pt x="155812" y="266986"/>
                  </a:lnTo>
                  <a:lnTo>
                    <a:pt x="154542" y="274541"/>
                  </a:lnTo>
                  <a:lnTo>
                    <a:pt x="152903" y="281959"/>
                  </a:lnTo>
                  <a:lnTo>
                    <a:pt x="151014" y="288492"/>
                  </a:lnTo>
                  <a:lnTo>
                    <a:pt x="148963" y="294436"/>
                  </a:lnTo>
                  <a:lnTo>
                    <a:pt x="144566" y="305272"/>
                  </a:lnTo>
                  <a:lnTo>
                    <a:pt x="139966" y="315380"/>
                  </a:lnTo>
                  <a:lnTo>
                    <a:pt x="136041" y="319504"/>
                  </a:lnTo>
                  <a:lnTo>
                    <a:pt x="131042" y="323047"/>
                  </a:lnTo>
                  <a:lnTo>
                    <a:pt x="119933" y="329101"/>
                  </a:lnTo>
                  <a:lnTo>
                    <a:pt x="109704" y="334437"/>
                  </a:lnTo>
                  <a:lnTo>
                    <a:pt x="105547" y="336971"/>
                  </a:lnTo>
                  <a:lnTo>
                    <a:pt x="101983" y="339454"/>
                  </a:lnTo>
                  <a:lnTo>
                    <a:pt x="98811" y="341904"/>
                  </a:lnTo>
                  <a:lnTo>
                    <a:pt x="95111" y="344330"/>
                  </a:lnTo>
                  <a:lnTo>
                    <a:pt x="91056" y="346742"/>
                  </a:lnTo>
                  <a:lnTo>
                    <a:pt x="86766" y="349143"/>
                  </a:lnTo>
                  <a:lnTo>
                    <a:pt x="82317" y="349950"/>
                  </a:lnTo>
                  <a:lnTo>
                    <a:pt x="77764" y="349695"/>
                  </a:lnTo>
                  <a:lnTo>
                    <a:pt x="73142" y="348731"/>
                  </a:lnTo>
                  <a:lnTo>
                    <a:pt x="69266" y="347294"/>
                  </a:lnTo>
                  <a:lnTo>
                    <a:pt x="65889" y="345542"/>
                  </a:lnTo>
                  <a:lnTo>
                    <a:pt x="62843" y="343582"/>
                  </a:lnTo>
                  <a:lnTo>
                    <a:pt x="59225" y="341480"/>
                  </a:lnTo>
                  <a:lnTo>
                    <a:pt x="50972" y="337028"/>
                  </a:lnTo>
                  <a:lnTo>
                    <a:pt x="47344" y="333936"/>
                  </a:lnTo>
                  <a:lnTo>
                    <a:pt x="44130" y="330288"/>
                  </a:lnTo>
                  <a:lnTo>
                    <a:pt x="41193" y="326267"/>
                  </a:lnTo>
                  <a:lnTo>
                    <a:pt x="37649" y="320413"/>
                  </a:lnTo>
                  <a:lnTo>
                    <a:pt x="33698" y="313334"/>
                  </a:lnTo>
                  <a:lnTo>
                    <a:pt x="29478" y="305440"/>
                  </a:lnTo>
                  <a:lnTo>
                    <a:pt x="25869" y="297797"/>
                  </a:lnTo>
                  <a:lnTo>
                    <a:pt x="22670" y="290319"/>
                  </a:lnTo>
                  <a:lnTo>
                    <a:pt x="19743" y="282953"/>
                  </a:lnTo>
                  <a:lnTo>
                    <a:pt x="18586" y="276455"/>
                  </a:lnTo>
                  <a:lnTo>
                    <a:pt x="18609" y="270535"/>
                  </a:lnTo>
                  <a:lnTo>
                    <a:pt x="19418" y="265001"/>
                  </a:lnTo>
                  <a:lnTo>
                    <a:pt x="20750" y="258931"/>
                  </a:lnTo>
                  <a:lnTo>
                    <a:pt x="22432" y="252503"/>
                  </a:lnTo>
                  <a:lnTo>
                    <a:pt x="24348" y="245836"/>
                  </a:lnTo>
                  <a:lnTo>
                    <a:pt x="27211" y="239010"/>
                  </a:lnTo>
                  <a:lnTo>
                    <a:pt x="30709" y="232078"/>
                  </a:lnTo>
                  <a:lnTo>
                    <a:pt x="34627" y="225076"/>
                  </a:lnTo>
                  <a:lnTo>
                    <a:pt x="38828" y="218821"/>
                  </a:lnTo>
                  <a:lnTo>
                    <a:pt x="43215" y="213062"/>
                  </a:lnTo>
                  <a:lnTo>
                    <a:pt x="47728" y="207636"/>
                  </a:lnTo>
                  <a:lnTo>
                    <a:pt x="52324" y="202431"/>
                  </a:lnTo>
                  <a:lnTo>
                    <a:pt x="61663" y="192415"/>
                  </a:lnTo>
                  <a:lnTo>
                    <a:pt x="75847" y="177850"/>
                  </a:lnTo>
                  <a:lnTo>
                    <a:pt x="81388" y="173842"/>
                  </a:lnTo>
                  <a:lnTo>
                    <a:pt x="87465" y="170377"/>
                  </a:lnTo>
                  <a:lnTo>
                    <a:pt x="125516" y="151667"/>
                  </a:lnTo>
                  <a:lnTo>
                    <a:pt x="131170" y="150037"/>
                  </a:lnTo>
                  <a:lnTo>
                    <a:pt x="137320" y="148950"/>
                  </a:lnTo>
                  <a:lnTo>
                    <a:pt x="143802" y="148226"/>
                  </a:lnTo>
                  <a:lnTo>
                    <a:pt x="148917" y="147743"/>
                  </a:lnTo>
                  <a:lnTo>
                    <a:pt x="153121" y="147421"/>
                  </a:lnTo>
                  <a:lnTo>
                    <a:pt x="163909" y="1467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825"/>
            <p:cNvSpPr/>
            <p:nvPr/>
          </p:nvSpPr>
          <p:spPr>
            <a:xfrm>
              <a:off x="7665243" y="1935956"/>
              <a:ext cx="35720" cy="107157"/>
            </a:xfrm>
            <a:custGeom>
              <a:avLst/>
              <a:gdLst/>
              <a:ahLst/>
              <a:cxnLst/>
              <a:rect l="0" t="0" r="0" b="0"/>
              <a:pathLst>
                <a:path w="35720" h="107157">
                  <a:moveTo>
                    <a:pt x="0" y="0"/>
                  </a:moveTo>
                  <a:lnTo>
                    <a:pt x="0" y="9943"/>
                  </a:lnTo>
                  <a:lnTo>
                    <a:pt x="793" y="12185"/>
                  </a:lnTo>
                  <a:lnTo>
                    <a:pt x="2116" y="14473"/>
                  </a:lnTo>
                  <a:lnTo>
                    <a:pt x="3793" y="16792"/>
                  </a:lnTo>
                  <a:lnTo>
                    <a:pt x="4909" y="19926"/>
                  </a:lnTo>
                  <a:lnTo>
                    <a:pt x="5654" y="23603"/>
                  </a:lnTo>
                  <a:lnTo>
                    <a:pt x="6151" y="27642"/>
                  </a:lnTo>
                  <a:lnTo>
                    <a:pt x="7275" y="31128"/>
                  </a:lnTo>
                  <a:lnTo>
                    <a:pt x="8819" y="34245"/>
                  </a:lnTo>
                  <a:lnTo>
                    <a:pt x="10642" y="37118"/>
                  </a:lnTo>
                  <a:lnTo>
                    <a:pt x="11858" y="40620"/>
                  </a:lnTo>
                  <a:lnTo>
                    <a:pt x="12667" y="44542"/>
                  </a:lnTo>
                  <a:lnTo>
                    <a:pt x="13209" y="48745"/>
                  </a:lnTo>
                  <a:lnTo>
                    <a:pt x="14362" y="53134"/>
                  </a:lnTo>
                  <a:lnTo>
                    <a:pt x="15925" y="57647"/>
                  </a:lnTo>
                  <a:lnTo>
                    <a:pt x="17760" y="62244"/>
                  </a:lnTo>
                  <a:lnTo>
                    <a:pt x="19777" y="66896"/>
                  </a:lnTo>
                  <a:lnTo>
                    <a:pt x="24136" y="76298"/>
                  </a:lnTo>
                  <a:lnTo>
                    <a:pt x="26410" y="80234"/>
                  </a:lnTo>
                  <a:lnTo>
                    <a:pt x="28719" y="83652"/>
                  </a:lnTo>
                  <a:lnTo>
                    <a:pt x="31053" y="86724"/>
                  </a:lnTo>
                  <a:lnTo>
                    <a:pt x="32608" y="89566"/>
                  </a:lnTo>
                  <a:lnTo>
                    <a:pt x="33645" y="92255"/>
                  </a:lnTo>
                  <a:lnTo>
                    <a:pt x="35310" y="98480"/>
                  </a:lnTo>
                  <a:lnTo>
                    <a:pt x="35536" y="101448"/>
                  </a:lnTo>
                  <a:lnTo>
                    <a:pt x="35719" y="1071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826"/>
            <p:cNvSpPr/>
            <p:nvPr/>
          </p:nvSpPr>
          <p:spPr>
            <a:xfrm>
              <a:off x="7643812" y="1871662"/>
              <a:ext cx="1" cy="14289"/>
            </a:xfrm>
            <a:custGeom>
              <a:avLst/>
              <a:gdLst/>
              <a:ahLst/>
              <a:cxnLst/>
              <a:rect l="0" t="0" r="0" b="0"/>
              <a:pathLst>
                <a:path w="1" h="14289">
                  <a:moveTo>
                    <a:pt x="0" y="14288"/>
                  </a:move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27"/>
            <p:cNvSpPr/>
            <p:nvPr/>
          </p:nvSpPr>
          <p:spPr>
            <a:xfrm>
              <a:off x="7772400" y="1928945"/>
              <a:ext cx="192882" cy="121312"/>
            </a:xfrm>
            <a:custGeom>
              <a:avLst/>
              <a:gdLst/>
              <a:ahLst/>
              <a:cxnLst/>
              <a:rect l="0" t="0" r="0" b="0"/>
              <a:pathLst>
                <a:path w="192882" h="121312">
                  <a:moveTo>
                    <a:pt x="0" y="14155"/>
                  </a:moveTo>
                  <a:lnTo>
                    <a:pt x="0" y="17947"/>
                  </a:lnTo>
                  <a:lnTo>
                    <a:pt x="1588" y="23827"/>
                  </a:lnTo>
                  <a:lnTo>
                    <a:pt x="7585" y="43060"/>
                  </a:lnTo>
                  <a:lnTo>
                    <a:pt x="9818" y="51681"/>
                  </a:lnTo>
                  <a:lnTo>
                    <a:pt x="11308" y="59016"/>
                  </a:lnTo>
                  <a:lnTo>
                    <a:pt x="12301" y="65493"/>
                  </a:lnTo>
                  <a:lnTo>
                    <a:pt x="13757" y="70605"/>
                  </a:lnTo>
                  <a:lnTo>
                    <a:pt x="15520" y="74807"/>
                  </a:lnTo>
                  <a:lnTo>
                    <a:pt x="17491" y="78402"/>
                  </a:lnTo>
                  <a:lnTo>
                    <a:pt x="18804" y="82386"/>
                  </a:lnTo>
                  <a:lnTo>
                    <a:pt x="19680" y="86630"/>
                  </a:lnTo>
                  <a:lnTo>
                    <a:pt x="21085" y="97262"/>
                  </a:lnTo>
                  <a:lnTo>
                    <a:pt x="21277" y="100833"/>
                  </a:lnTo>
                  <a:lnTo>
                    <a:pt x="21401" y="105801"/>
                  </a:lnTo>
                  <a:lnTo>
                    <a:pt x="22204" y="106208"/>
                  </a:lnTo>
                  <a:lnTo>
                    <a:pt x="27579" y="106916"/>
                  </a:lnTo>
                  <a:lnTo>
                    <a:pt x="27117" y="106158"/>
                  </a:lnTo>
                  <a:lnTo>
                    <a:pt x="24487" y="103199"/>
                  </a:lnTo>
                  <a:lnTo>
                    <a:pt x="22335" y="100863"/>
                  </a:lnTo>
                  <a:lnTo>
                    <a:pt x="22034" y="98948"/>
                  </a:lnTo>
                  <a:lnTo>
                    <a:pt x="21833" y="96083"/>
                  </a:lnTo>
                  <a:lnTo>
                    <a:pt x="21610" y="89461"/>
                  </a:lnTo>
                  <a:lnTo>
                    <a:pt x="21484" y="80477"/>
                  </a:lnTo>
                  <a:lnTo>
                    <a:pt x="21438" y="59038"/>
                  </a:lnTo>
                  <a:lnTo>
                    <a:pt x="22229" y="54396"/>
                  </a:lnTo>
                  <a:lnTo>
                    <a:pt x="23550" y="49713"/>
                  </a:lnTo>
                  <a:lnTo>
                    <a:pt x="25224" y="45004"/>
                  </a:lnTo>
                  <a:lnTo>
                    <a:pt x="27135" y="41071"/>
                  </a:lnTo>
                  <a:lnTo>
                    <a:pt x="29202" y="37655"/>
                  </a:lnTo>
                  <a:lnTo>
                    <a:pt x="31374" y="34584"/>
                  </a:lnTo>
                  <a:lnTo>
                    <a:pt x="33616" y="30949"/>
                  </a:lnTo>
                  <a:lnTo>
                    <a:pt x="35904" y="26939"/>
                  </a:lnTo>
                  <a:lnTo>
                    <a:pt x="38224" y="22677"/>
                  </a:lnTo>
                  <a:lnTo>
                    <a:pt x="41357" y="19043"/>
                  </a:lnTo>
                  <a:lnTo>
                    <a:pt x="45034" y="15826"/>
                  </a:lnTo>
                  <a:lnTo>
                    <a:pt x="49073" y="12887"/>
                  </a:lnTo>
                  <a:lnTo>
                    <a:pt x="53352" y="10135"/>
                  </a:lnTo>
                  <a:lnTo>
                    <a:pt x="57794" y="7506"/>
                  </a:lnTo>
                  <a:lnTo>
                    <a:pt x="62341" y="4960"/>
                  </a:lnTo>
                  <a:lnTo>
                    <a:pt x="66961" y="3262"/>
                  </a:lnTo>
                  <a:lnTo>
                    <a:pt x="71628" y="2130"/>
                  </a:lnTo>
                  <a:lnTo>
                    <a:pt x="76326" y="1376"/>
                  </a:lnTo>
                  <a:lnTo>
                    <a:pt x="81046" y="873"/>
                  </a:lnTo>
                  <a:lnTo>
                    <a:pt x="85781" y="538"/>
                  </a:lnTo>
                  <a:lnTo>
                    <a:pt x="90525" y="314"/>
                  </a:lnTo>
                  <a:lnTo>
                    <a:pt x="100028" y="66"/>
                  </a:lnTo>
                  <a:lnTo>
                    <a:pt x="104786" y="0"/>
                  </a:lnTo>
                  <a:lnTo>
                    <a:pt x="108751" y="749"/>
                  </a:lnTo>
                  <a:lnTo>
                    <a:pt x="112188" y="2042"/>
                  </a:lnTo>
                  <a:lnTo>
                    <a:pt x="115274" y="3699"/>
                  </a:lnTo>
                  <a:lnTo>
                    <a:pt x="118123" y="6390"/>
                  </a:lnTo>
                  <a:lnTo>
                    <a:pt x="120818" y="9772"/>
                  </a:lnTo>
                  <a:lnTo>
                    <a:pt x="123408" y="13614"/>
                  </a:lnTo>
                  <a:lnTo>
                    <a:pt x="126722" y="16969"/>
                  </a:lnTo>
                  <a:lnTo>
                    <a:pt x="130518" y="19999"/>
                  </a:lnTo>
                  <a:lnTo>
                    <a:pt x="134638" y="22814"/>
                  </a:lnTo>
                  <a:lnTo>
                    <a:pt x="138177" y="26278"/>
                  </a:lnTo>
                  <a:lnTo>
                    <a:pt x="141330" y="30174"/>
                  </a:lnTo>
                  <a:lnTo>
                    <a:pt x="144226" y="34359"/>
                  </a:lnTo>
                  <a:lnTo>
                    <a:pt x="146951" y="39530"/>
                  </a:lnTo>
                  <a:lnTo>
                    <a:pt x="149560" y="45360"/>
                  </a:lnTo>
                  <a:lnTo>
                    <a:pt x="152095" y="51627"/>
                  </a:lnTo>
                  <a:lnTo>
                    <a:pt x="153783" y="57392"/>
                  </a:lnTo>
                  <a:lnTo>
                    <a:pt x="154909" y="62823"/>
                  </a:lnTo>
                  <a:lnTo>
                    <a:pt x="155661" y="68031"/>
                  </a:lnTo>
                  <a:lnTo>
                    <a:pt x="156955" y="72297"/>
                  </a:lnTo>
                  <a:lnTo>
                    <a:pt x="158611" y="75935"/>
                  </a:lnTo>
                  <a:lnTo>
                    <a:pt x="160509" y="79154"/>
                  </a:lnTo>
                  <a:lnTo>
                    <a:pt x="161776" y="82888"/>
                  </a:lnTo>
                  <a:lnTo>
                    <a:pt x="162618" y="86964"/>
                  </a:lnTo>
                  <a:lnTo>
                    <a:pt x="163180" y="91269"/>
                  </a:lnTo>
                  <a:lnTo>
                    <a:pt x="163555" y="94933"/>
                  </a:lnTo>
                  <a:lnTo>
                    <a:pt x="163806" y="98169"/>
                  </a:lnTo>
                  <a:lnTo>
                    <a:pt x="163973" y="101121"/>
                  </a:lnTo>
                  <a:lnTo>
                    <a:pt x="164876" y="103882"/>
                  </a:lnTo>
                  <a:lnTo>
                    <a:pt x="166275" y="106516"/>
                  </a:lnTo>
                  <a:lnTo>
                    <a:pt x="167999" y="109067"/>
                  </a:lnTo>
                  <a:lnTo>
                    <a:pt x="169943" y="110767"/>
                  </a:lnTo>
                  <a:lnTo>
                    <a:pt x="172033" y="111900"/>
                  </a:lnTo>
                  <a:lnTo>
                    <a:pt x="176471" y="113160"/>
                  </a:lnTo>
                  <a:lnTo>
                    <a:pt x="181089" y="113719"/>
                  </a:lnTo>
                  <a:lnTo>
                    <a:pt x="183432" y="114662"/>
                  </a:lnTo>
                  <a:lnTo>
                    <a:pt x="188153" y="117827"/>
                  </a:lnTo>
                  <a:lnTo>
                    <a:pt x="192881" y="12131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4" name="SMARTInkAnnotation828"/>
            <p:cNvSpPr/>
            <p:nvPr/>
          </p:nvSpPr>
          <p:spPr>
            <a:xfrm>
              <a:off x="8086811" y="1900237"/>
              <a:ext cx="164221" cy="142876"/>
            </a:xfrm>
            <a:custGeom>
              <a:avLst/>
              <a:gdLst/>
              <a:ahLst/>
              <a:cxnLst/>
              <a:rect l="0" t="0" r="0" b="0"/>
              <a:pathLst>
                <a:path w="164221" h="142876">
                  <a:moveTo>
                    <a:pt x="7057" y="0"/>
                  </a:moveTo>
                  <a:lnTo>
                    <a:pt x="209" y="0"/>
                  </a:lnTo>
                  <a:lnTo>
                    <a:pt x="0" y="3793"/>
                  </a:lnTo>
                  <a:lnTo>
                    <a:pt x="765" y="5703"/>
                  </a:lnTo>
                  <a:lnTo>
                    <a:pt x="3732" y="9943"/>
                  </a:lnTo>
                  <a:lnTo>
                    <a:pt x="6071" y="13000"/>
                  </a:lnTo>
                  <a:lnTo>
                    <a:pt x="6400" y="15017"/>
                  </a:lnTo>
                  <a:lnTo>
                    <a:pt x="6620" y="17949"/>
                  </a:lnTo>
                  <a:lnTo>
                    <a:pt x="6863" y="24646"/>
                  </a:lnTo>
                  <a:lnTo>
                    <a:pt x="6971" y="30269"/>
                  </a:lnTo>
                  <a:lnTo>
                    <a:pt x="7793" y="32879"/>
                  </a:lnTo>
                  <a:lnTo>
                    <a:pt x="9135" y="35413"/>
                  </a:lnTo>
                  <a:lnTo>
                    <a:pt x="10823" y="37897"/>
                  </a:lnTo>
                  <a:lnTo>
                    <a:pt x="12744" y="40345"/>
                  </a:lnTo>
                  <a:lnTo>
                    <a:pt x="14817" y="42772"/>
                  </a:lnTo>
                  <a:lnTo>
                    <a:pt x="16992" y="45183"/>
                  </a:lnTo>
                  <a:lnTo>
                    <a:pt x="19236" y="48378"/>
                  </a:lnTo>
                  <a:lnTo>
                    <a:pt x="21527" y="52096"/>
                  </a:lnTo>
                  <a:lnTo>
                    <a:pt x="23847" y="56162"/>
                  </a:lnTo>
                  <a:lnTo>
                    <a:pt x="26982" y="59666"/>
                  </a:lnTo>
                  <a:lnTo>
                    <a:pt x="30659" y="62796"/>
                  </a:lnTo>
                  <a:lnTo>
                    <a:pt x="34698" y="65677"/>
                  </a:lnTo>
                  <a:lnTo>
                    <a:pt x="38184" y="69185"/>
                  </a:lnTo>
                  <a:lnTo>
                    <a:pt x="41302" y="73111"/>
                  </a:lnTo>
                  <a:lnTo>
                    <a:pt x="44174" y="77315"/>
                  </a:lnTo>
                  <a:lnTo>
                    <a:pt x="47678" y="80913"/>
                  </a:lnTo>
                  <a:lnTo>
                    <a:pt x="51599" y="84104"/>
                  </a:lnTo>
                  <a:lnTo>
                    <a:pt x="55803" y="87026"/>
                  </a:lnTo>
                  <a:lnTo>
                    <a:pt x="60191" y="89767"/>
                  </a:lnTo>
                  <a:lnTo>
                    <a:pt x="64705" y="92389"/>
                  </a:lnTo>
                  <a:lnTo>
                    <a:pt x="73953" y="97418"/>
                  </a:lnTo>
                  <a:lnTo>
                    <a:pt x="92826" y="107114"/>
                  </a:lnTo>
                  <a:lnTo>
                    <a:pt x="97573" y="109510"/>
                  </a:lnTo>
                  <a:lnTo>
                    <a:pt x="101533" y="111900"/>
                  </a:lnTo>
                  <a:lnTo>
                    <a:pt x="104966" y="114288"/>
                  </a:lnTo>
                  <a:lnTo>
                    <a:pt x="108049" y="116673"/>
                  </a:lnTo>
                  <a:lnTo>
                    <a:pt x="110897" y="118263"/>
                  </a:lnTo>
                  <a:lnTo>
                    <a:pt x="113590" y="119324"/>
                  </a:lnTo>
                  <a:lnTo>
                    <a:pt x="116178" y="120030"/>
                  </a:lnTo>
                  <a:lnTo>
                    <a:pt x="119492" y="121295"/>
                  </a:lnTo>
                  <a:lnTo>
                    <a:pt x="123290" y="122932"/>
                  </a:lnTo>
                  <a:lnTo>
                    <a:pt x="127408" y="124817"/>
                  </a:lnTo>
                  <a:lnTo>
                    <a:pt x="130947" y="126074"/>
                  </a:lnTo>
                  <a:lnTo>
                    <a:pt x="134101" y="126912"/>
                  </a:lnTo>
                  <a:lnTo>
                    <a:pt x="136996" y="127470"/>
                  </a:lnTo>
                  <a:lnTo>
                    <a:pt x="139721" y="128636"/>
                  </a:lnTo>
                  <a:lnTo>
                    <a:pt x="142330" y="130208"/>
                  </a:lnTo>
                  <a:lnTo>
                    <a:pt x="147347" y="134070"/>
                  </a:lnTo>
                  <a:lnTo>
                    <a:pt x="152223" y="138433"/>
                  </a:lnTo>
                  <a:lnTo>
                    <a:pt x="154634" y="139914"/>
                  </a:lnTo>
                  <a:lnTo>
                    <a:pt x="159430" y="141559"/>
                  </a:lnTo>
                  <a:lnTo>
                    <a:pt x="164220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5" name="SMARTInkAnnotation829"/>
            <p:cNvSpPr/>
            <p:nvPr/>
          </p:nvSpPr>
          <p:spPr>
            <a:xfrm>
              <a:off x="8115300" y="1907381"/>
              <a:ext cx="107157" cy="157163"/>
            </a:xfrm>
            <a:custGeom>
              <a:avLst/>
              <a:gdLst/>
              <a:ahLst/>
              <a:cxnLst/>
              <a:rect l="0" t="0" r="0" b="0"/>
              <a:pathLst>
                <a:path w="107157" h="157163">
                  <a:moveTo>
                    <a:pt x="107156" y="0"/>
                  </a:moveTo>
                  <a:lnTo>
                    <a:pt x="103363" y="0"/>
                  </a:lnTo>
                  <a:lnTo>
                    <a:pt x="102247" y="793"/>
                  </a:lnTo>
                  <a:lnTo>
                    <a:pt x="101501" y="2116"/>
                  </a:lnTo>
                  <a:lnTo>
                    <a:pt x="101005" y="3793"/>
                  </a:lnTo>
                  <a:lnTo>
                    <a:pt x="99086" y="5703"/>
                  </a:lnTo>
                  <a:lnTo>
                    <a:pt x="96220" y="7771"/>
                  </a:lnTo>
                  <a:lnTo>
                    <a:pt x="92722" y="9943"/>
                  </a:lnTo>
                  <a:lnTo>
                    <a:pt x="89595" y="12979"/>
                  </a:lnTo>
                  <a:lnTo>
                    <a:pt x="86717" y="16590"/>
                  </a:lnTo>
                  <a:lnTo>
                    <a:pt x="84006" y="20585"/>
                  </a:lnTo>
                  <a:lnTo>
                    <a:pt x="81404" y="24042"/>
                  </a:lnTo>
                  <a:lnTo>
                    <a:pt x="78876" y="27141"/>
                  </a:lnTo>
                  <a:lnTo>
                    <a:pt x="76396" y="30000"/>
                  </a:lnTo>
                  <a:lnTo>
                    <a:pt x="69981" y="40637"/>
                  </a:lnTo>
                  <a:lnTo>
                    <a:pt x="42167" y="89387"/>
                  </a:lnTo>
                  <a:lnTo>
                    <a:pt x="36048" y="99279"/>
                  </a:lnTo>
                  <a:lnTo>
                    <a:pt x="31175" y="106667"/>
                  </a:lnTo>
                  <a:lnTo>
                    <a:pt x="27134" y="113180"/>
                  </a:lnTo>
                  <a:lnTo>
                    <a:pt x="23645" y="119109"/>
                  </a:lnTo>
                  <a:lnTo>
                    <a:pt x="20526" y="124650"/>
                  </a:lnTo>
                  <a:lnTo>
                    <a:pt x="17652" y="129137"/>
                  </a:lnTo>
                  <a:lnTo>
                    <a:pt x="14944" y="132923"/>
                  </a:lnTo>
                  <a:lnTo>
                    <a:pt x="12343" y="136240"/>
                  </a:lnTo>
                  <a:lnTo>
                    <a:pt x="10610" y="139245"/>
                  </a:lnTo>
                  <a:lnTo>
                    <a:pt x="9455" y="142043"/>
                  </a:lnTo>
                  <a:lnTo>
                    <a:pt x="8683" y="144701"/>
                  </a:lnTo>
                  <a:lnTo>
                    <a:pt x="7377" y="146473"/>
                  </a:lnTo>
                  <a:lnTo>
                    <a:pt x="5711" y="147655"/>
                  </a:lnTo>
                  <a:lnTo>
                    <a:pt x="3807" y="148443"/>
                  </a:lnTo>
                  <a:lnTo>
                    <a:pt x="2537" y="149762"/>
                  </a:lnTo>
                  <a:lnTo>
                    <a:pt x="1692" y="151435"/>
                  </a:lnTo>
                  <a:lnTo>
                    <a:pt x="0" y="1571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" name="SMARTInkAnnotation830"/>
            <p:cNvSpPr/>
            <p:nvPr/>
          </p:nvSpPr>
          <p:spPr>
            <a:xfrm>
              <a:off x="8293893" y="1685925"/>
              <a:ext cx="183784" cy="464315"/>
            </a:xfrm>
            <a:custGeom>
              <a:avLst/>
              <a:gdLst/>
              <a:ahLst/>
              <a:cxnLst/>
              <a:rect l="0" t="0" r="0" b="0"/>
              <a:pathLst>
                <a:path w="183784" h="464315">
                  <a:moveTo>
                    <a:pt x="14288" y="0"/>
                  </a:moveTo>
                  <a:lnTo>
                    <a:pt x="5096" y="0"/>
                  </a:lnTo>
                  <a:lnTo>
                    <a:pt x="5777" y="0"/>
                  </a:lnTo>
                  <a:lnTo>
                    <a:pt x="5439" y="793"/>
                  </a:lnTo>
                  <a:lnTo>
                    <a:pt x="2947" y="3792"/>
                  </a:lnTo>
                  <a:lnTo>
                    <a:pt x="2758" y="5703"/>
                  </a:lnTo>
                  <a:lnTo>
                    <a:pt x="3426" y="7771"/>
                  </a:lnTo>
                  <a:lnTo>
                    <a:pt x="6286" y="12185"/>
                  </a:lnTo>
                  <a:lnTo>
                    <a:pt x="10202" y="16792"/>
                  </a:lnTo>
                  <a:lnTo>
                    <a:pt x="14589" y="21486"/>
                  </a:lnTo>
                  <a:lnTo>
                    <a:pt x="23872" y="30967"/>
                  </a:lnTo>
                  <a:lnTo>
                    <a:pt x="27027" y="33344"/>
                  </a:lnTo>
                  <a:lnTo>
                    <a:pt x="30718" y="35723"/>
                  </a:lnTo>
                  <a:lnTo>
                    <a:pt x="34766" y="38103"/>
                  </a:lnTo>
                  <a:lnTo>
                    <a:pt x="39052" y="41277"/>
                  </a:lnTo>
                  <a:lnTo>
                    <a:pt x="43498" y="44980"/>
                  </a:lnTo>
                  <a:lnTo>
                    <a:pt x="48048" y="49037"/>
                  </a:lnTo>
                  <a:lnTo>
                    <a:pt x="53464" y="53328"/>
                  </a:lnTo>
                  <a:lnTo>
                    <a:pt x="59455" y="57777"/>
                  </a:lnTo>
                  <a:lnTo>
                    <a:pt x="65830" y="62331"/>
                  </a:lnTo>
                  <a:lnTo>
                    <a:pt x="72462" y="66160"/>
                  </a:lnTo>
                  <a:lnTo>
                    <a:pt x="79264" y="69506"/>
                  </a:lnTo>
                  <a:lnTo>
                    <a:pt x="86179" y="72531"/>
                  </a:lnTo>
                  <a:lnTo>
                    <a:pt x="92378" y="76135"/>
                  </a:lnTo>
                  <a:lnTo>
                    <a:pt x="98099" y="80125"/>
                  </a:lnTo>
                  <a:lnTo>
                    <a:pt x="103499" y="84373"/>
                  </a:lnTo>
                  <a:lnTo>
                    <a:pt x="109480" y="89586"/>
                  </a:lnTo>
                  <a:lnTo>
                    <a:pt x="115850" y="95443"/>
                  </a:lnTo>
                  <a:lnTo>
                    <a:pt x="122477" y="101728"/>
                  </a:lnTo>
                  <a:lnTo>
                    <a:pt x="127689" y="107506"/>
                  </a:lnTo>
                  <a:lnTo>
                    <a:pt x="131957" y="112946"/>
                  </a:lnTo>
                  <a:lnTo>
                    <a:pt x="135597" y="118160"/>
                  </a:lnTo>
                  <a:lnTo>
                    <a:pt x="142785" y="133542"/>
                  </a:lnTo>
                  <a:lnTo>
                    <a:pt x="163472" y="182383"/>
                  </a:lnTo>
                  <a:lnTo>
                    <a:pt x="170894" y="202551"/>
                  </a:lnTo>
                  <a:lnTo>
                    <a:pt x="175843" y="218377"/>
                  </a:lnTo>
                  <a:lnTo>
                    <a:pt x="179140" y="231310"/>
                  </a:lnTo>
                  <a:lnTo>
                    <a:pt x="181340" y="242313"/>
                  </a:lnTo>
                  <a:lnTo>
                    <a:pt x="182805" y="252029"/>
                  </a:lnTo>
                  <a:lnTo>
                    <a:pt x="183783" y="260888"/>
                  </a:lnTo>
                  <a:lnTo>
                    <a:pt x="183641" y="269175"/>
                  </a:lnTo>
                  <a:lnTo>
                    <a:pt x="182753" y="277081"/>
                  </a:lnTo>
                  <a:lnTo>
                    <a:pt x="181366" y="284733"/>
                  </a:lnTo>
                  <a:lnTo>
                    <a:pt x="179648" y="293010"/>
                  </a:lnTo>
                  <a:lnTo>
                    <a:pt x="175623" y="310672"/>
                  </a:lnTo>
                  <a:lnTo>
                    <a:pt x="171188" y="324872"/>
                  </a:lnTo>
                  <a:lnTo>
                    <a:pt x="165777" y="337268"/>
                  </a:lnTo>
                  <a:lnTo>
                    <a:pt x="162112" y="343908"/>
                  </a:lnTo>
                  <a:lnTo>
                    <a:pt x="158081" y="350716"/>
                  </a:lnTo>
                  <a:lnTo>
                    <a:pt x="149369" y="364630"/>
                  </a:lnTo>
                  <a:lnTo>
                    <a:pt x="144822" y="371674"/>
                  </a:lnTo>
                  <a:lnTo>
                    <a:pt x="140204" y="377957"/>
                  </a:lnTo>
                  <a:lnTo>
                    <a:pt x="135538" y="383734"/>
                  </a:lnTo>
                  <a:lnTo>
                    <a:pt x="130840" y="389172"/>
                  </a:lnTo>
                  <a:lnTo>
                    <a:pt x="126120" y="395179"/>
                  </a:lnTo>
                  <a:lnTo>
                    <a:pt x="121387" y="401566"/>
                  </a:lnTo>
                  <a:lnTo>
                    <a:pt x="116643" y="408204"/>
                  </a:lnTo>
                  <a:lnTo>
                    <a:pt x="111893" y="414217"/>
                  </a:lnTo>
                  <a:lnTo>
                    <a:pt x="107140" y="419813"/>
                  </a:lnTo>
                  <a:lnTo>
                    <a:pt x="102382" y="425132"/>
                  </a:lnTo>
                  <a:lnTo>
                    <a:pt x="96829" y="429471"/>
                  </a:lnTo>
                  <a:lnTo>
                    <a:pt x="90747" y="433158"/>
                  </a:lnTo>
                  <a:lnTo>
                    <a:pt x="84310" y="436409"/>
                  </a:lnTo>
                  <a:lnTo>
                    <a:pt x="79226" y="439370"/>
                  </a:lnTo>
                  <a:lnTo>
                    <a:pt x="75042" y="442139"/>
                  </a:lnTo>
                  <a:lnTo>
                    <a:pt x="71459" y="444778"/>
                  </a:lnTo>
                  <a:lnTo>
                    <a:pt x="67483" y="447331"/>
                  </a:lnTo>
                  <a:lnTo>
                    <a:pt x="63245" y="449827"/>
                  </a:lnTo>
                  <a:lnTo>
                    <a:pt x="58832" y="452284"/>
                  </a:lnTo>
                  <a:lnTo>
                    <a:pt x="54302" y="453923"/>
                  </a:lnTo>
                  <a:lnTo>
                    <a:pt x="49696" y="455015"/>
                  </a:lnTo>
                  <a:lnTo>
                    <a:pt x="45037" y="455743"/>
                  </a:lnTo>
                  <a:lnTo>
                    <a:pt x="41137" y="457022"/>
                  </a:lnTo>
                  <a:lnTo>
                    <a:pt x="37743" y="458669"/>
                  </a:lnTo>
                  <a:lnTo>
                    <a:pt x="34687" y="460560"/>
                  </a:lnTo>
                  <a:lnTo>
                    <a:pt x="31062" y="461821"/>
                  </a:lnTo>
                  <a:lnTo>
                    <a:pt x="27059" y="462662"/>
                  </a:lnTo>
                  <a:lnTo>
                    <a:pt x="16811" y="464011"/>
                  </a:lnTo>
                  <a:lnTo>
                    <a:pt x="11244" y="464245"/>
                  </a:lnTo>
                  <a:lnTo>
                    <a:pt x="4566" y="464314"/>
                  </a:lnTo>
                  <a:lnTo>
                    <a:pt x="3044" y="463530"/>
                  </a:lnTo>
                  <a:lnTo>
                    <a:pt x="2029" y="462214"/>
                  </a:lnTo>
                  <a:lnTo>
                    <a:pt x="0" y="4572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8" name="SMARTInkAnnotation831"/>
            <p:cNvSpPr/>
            <p:nvPr/>
          </p:nvSpPr>
          <p:spPr>
            <a:xfrm>
              <a:off x="5815012" y="2278856"/>
              <a:ext cx="228601" cy="207170"/>
            </a:xfrm>
            <a:custGeom>
              <a:avLst/>
              <a:gdLst/>
              <a:ahLst/>
              <a:cxnLst/>
              <a:rect l="0" t="0" r="0" b="0"/>
              <a:pathLst>
                <a:path w="228601" h="207170">
                  <a:moveTo>
                    <a:pt x="0" y="0"/>
                  </a:moveTo>
                  <a:lnTo>
                    <a:pt x="0" y="6849"/>
                  </a:lnTo>
                  <a:lnTo>
                    <a:pt x="3793" y="10849"/>
                  </a:lnTo>
                  <a:lnTo>
                    <a:pt x="4909" y="12789"/>
                  </a:lnTo>
                  <a:lnTo>
                    <a:pt x="6151" y="17061"/>
                  </a:lnTo>
                  <a:lnTo>
                    <a:pt x="7275" y="18517"/>
                  </a:lnTo>
                  <a:lnTo>
                    <a:pt x="8819" y="19489"/>
                  </a:lnTo>
                  <a:lnTo>
                    <a:pt x="13445" y="21361"/>
                  </a:lnTo>
                  <a:lnTo>
                    <a:pt x="20792" y="24840"/>
                  </a:lnTo>
                  <a:lnTo>
                    <a:pt x="24180" y="27672"/>
                  </a:lnTo>
                  <a:lnTo>
                    <a:pt x="27232" y="31148"/>
                  </a:lnTo>
                  <a:lnTo>
                    <a:pt x="30061" y="35053"/>
                  </a:lnTo>
                  <a:lnTo>
                    <a:pt x="33535" y="38450"/>
                  </a:lnTo>
                  <a:lnTo>
                    <a:pt x="37437" y="41508"/>
                  </a:lnTo>
                  <a:lnTo>
                    <a:pt x="41628" y="44341"/>
                  </a:lnTo>
                  <a:lnTo>
                    <a:pt x="46802" y="47023"/>
                  </a:lnTo>
                  <a:lnTo>
                    <a:pt x="52633" y="49605"/>
                  </a:lnTo>
                  <a:lnTo>
                    <a:pt x="58901" y="52120"/>
                  </a:lnTo>
                  <a:lnTo>
                    <a:pt x="64667" y="55384"/>
                  </a:lnTo>
                  <a:lnTo>
                    <a:pt x="70099" y="59147"/>
                  </a:lnTo>
                  <a:lnTo>
                    <a:pt x="75307" y="63244"/>
                  </a:lnTo>
                  <a:lnTo>
                    <a:pt x="80367" y="66769"/>
                  </a:lnTo>
                  <a:lnTo>
                    <a:pt x="85329" y="69912"/>
                  </a:lnTo>
                  <a:lnTo>
                    <a:pt x="90224" y="72802"/>
                  </a:lnTo>
                  <a:lnTo>
                    <a:pt x="95073" y="76316"/>
                  </a:lnTo>
                  <a:lnTo>
                    <a:pt x="99895" y="80246"/>
                  </a:lnTo>
                  <a:lnTo>
                    <a:pt x="104697" y="84453"/>
                  </a:lnTo>
                  <a:lnTo>
                    <a:pt x="110279" y="88846"/>
                  </a:lnTo>
                  <a:lnTo>
                    <a:pt x="116382" y="93362"/>
                  </a:lnTo>
                  <a:lnTo>
                    <a:pt x="122832" y="97960"/>
                  </a:lnTo>
                  <a:lnTo>
                    <a:pt x="128719" y="102613"/>
                  </a:lnTo>
                  <a:lnTo>
                    <a:pt x="134231" y="107303"/>
                  </a:lnTo>
                  <a:lnTo>
                    <a:pt x="139494" y="112016"/>
                  </a:lnTo>
                  <a:lnTo>
                    <a:pt x="149575" y="121487"/>
                  </a:lnTo>
                  <a:lnTo>
                    <a:pt x="168980" y="140502"/>
                  </a:lnTo>
                  <a:lnTo>
                    <a:pt x="172979" y="145262"/>
                  </a:lnTo>
                  <a:lnTo>
                    <a:pt x="176438" y="150023"/>
                  </a:lnTo>
                  <a:lnTo>
                    <a:pt x="179538" y="154783"/>
                  </a:lnTo>
                  <a:lnTo>
                    <a:pt x="183192" y="158752"/>
                  </a:lnTo>
                  <a:lnTo>
                    <a:pt x="187215" y="162190"/>
                  </a:lnTo>
                  <a:lnTo>
                    <a:pt x="191485" y="165277"/>
                  </a:lnTo>
                  <a:lnTo>
                    <a:pt x="195125" y="168922"/>
                  </a:lnTo>
                  <a:lnTo>
                    <a:pt x="198346" y="172940"/>
                  </a:lnTo>
                  <a:lnTo>
                    <a:pt x="201288" y="177205"/>
                  </a:lnTo>
                  <a:lnTo>
                    <a:pt x="204041" y="180843"/>
                  </a:lnTo>
                  <a:lnTo>
                    <a:pt x="209219" y="187002"/>
                  </a:lnTo>
                  <a:lnTo>
                    <a:pt x="214165" y="192385"/>
                  </a:lnTo>
                  <a:lnTo>
                    <a:pt x="221412" y="199878"/>
                  </a:lnTo>
                  <a:lnTo>
                    <a:pt x="228600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9" name="SMARTInkAnnotation832"/>
            <p:cNvSpPr/>
            <p:nvPr/>
          </p:nvSpPr>
          <p:spPr>
            <a:xfrm>
              <a:off x="5815012" y="2286294"/>
              <a:ext cx="200026" cy="178300"/>
            </a:xfrm>
            <a:custGeom>
              <a:avLst/>
              <a:gdLst/>
              <a:ahLst/>
              <a:cxnLst/>
              <a:rect l="0" t="0" r="0" b="0"/>
              <a:pathLst>
                <a:path w="200026" h="178300">
                  <a:moveTo>
                    <a:pt x="200025" y="6849"/>
                  </a:moveTo>
                  <a:lnTo>
                    <a:pt x="193175" y="0"/>
                  </a:lnTo>
                  <a:lnTo>
                    <a:pt x="192968" y="3585"/>
                  </a:lnTo>
                  <a:lnTo>
                    <a:pt x="192145" y="4673"/>
                  </a:lnTo>
                  <a:lnTo>
                    <a:pt x="190803" y="5398"/>
                  </a:lnTo>
                  <a:lnTo>
                    <a:pt x="189115" y="5882"/>
                  </a:lnTo>
                  <a:lnTo>
                    <a:pt x="187989" y="6999"/>
                  </a:lnTo>
                  <a:lnTo>
                    <a:pt x="187239" y="8536"/>
                  </a:lnTo>
                  <a:lnTo>
                    <a:pt x="185611" y="13155"/>
                  </a:lnTo>
                  <a:lnTo>
                    <a:pt x="184066" y="16610"/>
                  </a:lnTo>
                  <a:lnTo>
                    <a:pt x="182241" y="20500"/>
                  </a:lnTo>
                  <a:lnTo>
                    <a:pt x="180232" y="23887"/>
                  </a:lnTo>
                  <a:lnTo>
                    <a:pt x="178098" y="26939"/>
                  </a:lnTo>
                  <a:lnTo>
                    <a:pt x="175882" y="29768"/>
                  </a:lnTo>
                  <a:lnTo>
                    <a:pt x="173611" y="33241"/>
                  </a:lnTo>
                  <a:lnTo>
                    <a:pt x="171303" y="37143"/>
                  </a:lnTo>
                  <a:lnTo>
                    <a:pt x="168971" y="41333"/>
                  </a:lnTo>
                  <a:lnTo>
                    <a:pt x="165828" y="45714"/>
                  </a:lnTo>
                  <a:lnTo>
                    <a:pt x="162146" y="50221"/>
                  </a:lnTo>
                  <a:lnTo>
                    <a:pt x="158103" y="54814"/>
                  </a:lnTo>
                  <a:lnTo>
                    <a:pt x="153821" y="59463"/>
                  </a:lnTo>
                  <a:lnTo>
                    <a:pt x="144830" y="68862"/>
                  </a:lnTo>
                  <a:lnTo>
                    <a:pt x="130843" y="83079"/>
                  </a:lnTo>
                  <a:lnTo>
                    <a:pt x="126123" y="87038"/>
                  </a:lnTo>
                  <a:lnTo>
                    <a:pt x="121388" y="90471"/>
                  </a:lnTo>
                  <a:lnTo>
                    <a:pt x="98590" y="105476"/>
                  </a:lnTo>
                  <a:lnTo>
                    <a:pt x="93508" y="109907"/>
                  </a:lnTo>
                  <a:lnTo>
                    <a:pt x="89327" y="114448"/>
                  </a:lnTo>
                  <a:lnTo>
                    <a:pt x="85745" y="119063"/>
                  </a:lnTo>
                  <a:lnTo>
                    <a:pt x="81769" y="123727"/>
                  </a:lnTo>
                  <a:lnTo>
                    <a:pt x="77531" y="128424"/>
                  </a:lnTo>
                  <a:lnTo>
                    <a:pt x="73119" y="133143"/>
                  </a:lnTo>
                  <a:lnTo>
                    <a:pt x="68590" y="137083"/>
                  </a:lnTo>
                  <a:lnTo>
                    <a:pt x="63983" y="140503"/>
                  </a:lnTo>
                  <a:lnTo>
                    <a:pt x="59324" y="143576"/>
                  </a:lnTo>
                  <a:lnTo>
                    <a:pt x="54630" y="146420"/>
                  </a:lnTo>
                  <a:lnTo>
                    <a:pt x="49914" y="149109"/>
                  </a:lnTo>
                  <a:lnTo>
                    <a:pt x="45182" y="151695"/>
                  </a:lnTo>
                  <a:lnTo>
                    <a:pt x="41234" y="154213"/>
                  </a:lnTo>
                  <a:lnTo>
                    <a:pt x="37808" y="156685"/>
                  </a:lnTo>
                  <a:lnTo>
                    <a:pt x="34730" y="159128"/>
                  </a:lnTo>
                  <a:lnTo>
                    <a:pt x="31091" y="161550"/>
                  </a:lnTo>
                  <a:lnTo>
                    <a:pt x="27077" y="163958"/>
                  </a:lnTo>
                  <a:lnTo>
                    <a:pt x="22815" y="166357"/>
                  </a:lnTo>
                  <a:lnTo>
                    <a:pt x="19178" y="168750"/>
                  </a:lnTo>
                  <a:lnTo>
                    <a:pt x="13021" y="173526"/>
                  </a:lnTo>
                  <a:lnTo>
                    <a:pt x="8886" y="176885"/>
                  </a:lnTo>
                  <a:lnTo>
                    <a:pt x="7511" y="177356"/>
                  </a:lnTo>
                  <a:lnTo>
                    <a:pt x="5801" y="177671"/>
                  </a:lnTo>
                  <a:lnTo>
                    <a:pt x="0" y="1782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0" name="SMARTInkAnnotation833"/>
            <p:cNvSpPr/>
            <p:nvPr/>
          </p:nvSpPr>
          <p:spPr>
            <a:xfrm>
              <a:off x="7308056" y="2350304"/>
              <a:ext cx="385763" cy="261848"/>
            </a:xfrm>
            <a:custGeom>
              <a:avLst/>
              <a:gdLst/>
              <a:ahLst/>
              <a:cxnLst/>
              <a:rect l="0" t="0" r="0" b="0"/>
              <a:pathLst>
                <a:path w="385763" h="261848">
                  <a:moveTo>
                    <a:pt x="0" y="14277"/>
                  </a:moveTo>
                  <a:lnTo>
                    <a:pt x="7585" y="21862"/>
                  </a:lnTo>
                  <a:lnTo>
                    <a:pt x="9819" y="24889"/>
                  </a:lnTo>
                  <a:lnTo>
                    <a:pt x="12301" y="30371"/>
                  </a:lnTo>
                  <a:lnTo>
                    <a:pt x="13404" y="37570"/>
                  </a:lnTo>
                  <a:lnTo>
                    <a:pt x="13894" y="45267"/>
                  </a:lnTo>
                  <a:lnTo>
                    <a:pt x="14113" y="51333"/>
                  </a:lnTo>
                  <a:lnTo>
                    <a:pt x="14236" y="63004"/>
                  </a:lnTo>
                  <a:lnTo>
                    <a:pt x="15046" y="66606"/>
                  </a:lnTo>
                  <a:lnTo>
                    <a:pt x="19187" y="75467"/>
                  </a:lnTo>
                  <a:lnTo>
                    <a:pt x="21560" y="83119"/>
                  </a:lnTo>
                  <a:lnTo>
                    <a:pt x="26938" y="90413"/>
                  </a:lnTo>
                  <a:lnTo>
                    <a:pt x="33558" y="97602"/>
                  </a:lnTo>
                  <a:lnTo>
                    <a:pt x="38197" y="102375"/>
                  </a:lnTo>
                  <a:lnTo>
                    <a:pt x="41340" y="103965"/>
                  </a:lnTo>
                  <a:lnTo>
                    <a:pt x="49065" y="105732"/>
                  </a:lnTo>
                  <a:lnTo>
                    <a:pt x="57789" y="106518"/>
                  </a:lnTo>
                  <a:lnTo>
                    <a:pt x="69509" y="106959"/>
                  </a:lnTo>
                  <a:lnTo>
                    <a:pt x="72535" y="107022"/>
                  </a:lnTo>
                  <a:lnTo>
                    <a:pt x="80127" y="104974"/>
                  </a:lnTo>
                  <a:lnTo>
                    <a:pt x="87999" y="101418"/>
                  </a:lnTo>
                  <a:lnTo>
                    <a:pt x="94144" y="97192"/>
                  </a:lnTo>
                  <a:lnTo>
                    <a:pt x="103754" y="94784"/>
                  </a:lnTo>
                  <a:lnTo>
                    <a:pt x="109651" y="94142"/>
                  </a:lnTo>
                  <a:lnTo>
                    <a:pt x="115169" y="92127"/>
                  </a:lnTo>
                  <a:lnTo>
                    <a:pt x="125534" y="85654"/>
                  </a:lnTo>
                  <a:lnTo>
                    <a:pt x="133315" y="79602"/>
                  </a:lnTo>
                  <a:lnTo>
                    <a:pt x="140214" y="73473"/>
                  </a:lnTo>
                  <a:lnTo>
                    <a:pt x="152228" y="61891"/>
                  </a:lnTo>
                  <a:lnTo>
                    <a:pt x="179882" y="34412"/>
                  </a:lnTo>
                  <a:lnTo>
                    <a:pt x="181834" y="31669"/>
                  </a:lnTo>
                  <a:lnTo>
                    <a:pt x="185374" y="24016"/>
                  </a:lnTo>
                  <a:lnTo>
                    <a:pt x="189015" y="19135"/>
                  </a:lnTo>
                  <a:lnTo>
                    <a:pt x="189510" y="16722"/>
                  </a:lnTo>
                  <a:lnTo>
                    <a:pt x="189046" y="14319"/>
                  </a:lnTo>
                  <a:lnTo>
                    <a:pt x="187208" y="9533"/>
                  </a:lnTo>
                  <a:lnTo>
                    <a:pt x="185930" y="1403"/>
                  </a:lnTo>
                  <a:lnTo>
                    <a:pt x="185740" y="0"/>
                  </a:lnTo>
                  <a:lnTo>
                    <a:pt x="185737" y="9933"/>
                  </a:lnTo>
                  <a:lnTo>
                    <a:pt x="187853" y="16580"/>
                  </a:lnTo>
                  <a:lnTo>
                    <a:pt x="190646" y="24032"/>
                  </a:lnTo>
                  <a:lnTo>
                    <a:pt x="191888" y="29990"/>
                  </a:lnTo>
                  <a:lnTo>
                    <a:pt x="192439" y="37400"/>
                  </a:lnTo>
                  <a:lnTo>
                    <a:pt x="192586" y="41598"/>
                  </a:lnTo>
                  <a:lnTo>
                    <a:pt x="193479" y="45191"/>
                  </a:lnTo>
                  <a:lnTo>
                    <a:pt x="196586" y="51300"/>
                  </a:lnTo>
                  <a:lnTo>
                    <a:pt x="198497" y="58778"/>
                  </a:lnTo>
                  <a:lnTo>
                    <a:pt x="199006" y="62994"/>
                  </a:lnTo>
                  <a:lnTo>
                    <a:pt x="200934" y="67393"/>
                  </a:lnTo>
                  <a:lnTo>
                    <a:pt x="203806" y="71912"/>
                  </a:lnTo>
                  <a:lnTo>
                    <a:pt x="207306" y="76513"/>
                  </a:lnTo>
                  <a:lnTo>
                    <a:pt x="210436" y="81167"/>
                  </a:lnTo>
                  <a:lnTo>
                    <a:pt x="213315" y="85858"/>
                  </a:lnTo>
                  <a:lnTo>
                    <a:pt x="216029" y="90573"/>
                  </a:lnTo>
                  <a:lnTo>
                    <a:pt x="221161" y="100045"/>
                  </a:lnTo>
                  <a:lnTo>
                    <a:pt x="223640" y="104793"/>
                  </a:lnTo>
                  <a:lnTo>
                    <a:pt x="225294" y="110339"/>
                  </a:lnTo>
                  <a:lnTo>
                    <a:pt x="226396" y="116419"/>
                  </a:lnTo>
                  <a:lnTo>
                    <a:pt x="227130" y="122853"/>
                  </a:lnTo>
                  <a:lnTo>
                    <a:pt x="229207" y="128730"/>
                  </a:lnTo>
                  <a:lnTo>
                    <a:pt x="232181" y="134235"/>
                  </a:lnTo>
                  <a:lnTo>
                    <a:pt x="235749" y="139493"/>
                  </a:lnTo>
                  <a:lnTo>
                    <a:pt x="238128" y="144586"/>
                  </a:lnTo>
                  <a:lnTo>
                    <a:pt x="239715" y="149568"/>
                  </a:lnTo>
                  <a:lnTo>
                    <a:pt x="240772" y="154477"/>
                  </a:lnTo>
                  <a:lnTo>
                    <a:pt x="242271" y="159338"/>
                  </a:lnTo>
                  <a:lnTo>
                    <a:pt x="244064" y="164165"/>
                  </a:lnTo>
                  <a:lnTo>
                    <a:pt x="246052" y="168971"/>
                  </a:lnTo>
                  <a:lnTo>
                    <a:pt x="247378" y="173763"/>
                  </a:lnTo>
                  <a:lnTo>
                    <a:pt x="248264" y="178545"/>
                  </a:lnTo>
                  <a:lnTo>
                    <a:pt x="248852" y="183320"/>
                  </a:lnTo>
                  <a:lnTo>
                    <a:pt x="249245" y="188091"/>
                  </a:lnTo>
                  <a:lnTo>
                    <a:pt x="249506" y="192859"/>
                  </a:lnTo>
                  <a:lnTo>
                    <a:pt x="249681" y="197625"/>
                  </a:lnTo>
                  <a:lnTo>
                    <a:pt x="249004" y="202391"/>
                  </a:lnTo>
                  <a:lnTo>
                    <a:pt x="247759" y="207155"/>
                  </a:lnTo>
                  <a:lnTo>
                    <a:pt x="246136" y="211919"/>
                  </a:lnTo>
                  <a:lnTo>
                    <a:pt x="244330" y="219328"/>
                  </a:lnTo>
                  <a:lnTo>
                    <a:pt x="242735" y="226061"/>
                  </a:lnTo>
                  <a:lnTo>
                    <a:pt x="241197" y="230079"/>
                  </a:lnTo>
                  <a:lnTo>
                    <a:pt x="237374" y="237983"/>
                  </a:lnTo>
                  <a:lnTo>
                    <a:pt x="233028" y="244141"/>
                  </a:lnTo>
                  <a:lnTo>
                    <a:pt x="222101" y="251641"/>
                  </a:lnTo>
                  <a:lnTo>
                    <a:pt x="214742" y="255863"/>
                  </a:lnTo>
                  <a:lnTo>
                    <a:pt x="204450" y="260555"/>
                  </a:lnTo>
                  <a:lnTo>
                    <a:pt x="200593" y="261806"/>
                  </a:lnTo>
                  <a:lnTo>
                    <a:pt x="197230" y="261847"/>
                  </a:lnTo>
                  <a:lnTo>
                    <a:pt x="194191" y="261080"/>
                  </a:lnTo>
                  <a:lnTo>
                    <a:pt x="191373" y="259775"/>
                  </a:lnTo>
                  <a:lnTo>
                    <a:pt x="184009" y="258325"/>
                  </a:lnTo>
                  <a:lnTo>
                    <a:pt x="175443" y="256886"/>
                  </a:lnTo>
                  <a:lnTo>
                    <a:pt x="166345" y="253601"/>
                  </a:lnTo>
                  <a:lnTo>
                    <a:pt x="163285" y="251614"/>
                  </a:lnTo>
                  <a:lnTo>
                    <a:pt x="161244" y="249496"/>
                  </a:lnTo>
                  <a:lnTo>
                    <a:pt x="159884" y="247289"/>
                  </a:lnTo>
                  <a:lnTo>
                    <a:pt x="154139" y="242722"/>
                  </a:lnTo>
                  <a:lnTo>
                    <a:pt x="150384" y="240392"/>
                  </a:lnTo>
                  <a:lnTo>
                    <a:pt x="147881" y="238046"/>
                  </a:lnTo>
                  <a:lnTo>
                    <a:pt x="146212" y="235687"/>
                  </a:lnTo>
                  <a:lnTo>
                    <a:pt x="143564" y="230157"/>
                  </a:lnTo>
                  <a:lnTo>
                    <a:pt x="139741" y="222406"/>
                  </a:lnTo>
                  <a:lnTo>
                    <a:pt x="135397" y="215788"/>
                  </a:lnTo>
                  <a:lnTo>
                    <a:pt x="133127" y="212911"/>
                  </a:lnTo>
                  <a:lnTo>
                    <a:pt x="132408" y="209406"/>
                  </a:lnTo>
                  <a:lnTo>
                    <a:pt x="132722" y="205482"/>
                  </a:lnTo>
                  <a:lnTo>
                    <a:pt x="133725" y="201278"/>
                  </a:lnTo>
                  <a:lnTo>
                    <a:pt x="136957" y="194491"/>
                  </a:lnTo>
                  <a:lnTo>
                    <a:pt x="141038" y="188035"/>
                  </a:lnTo>
                  <a:lnTo>
                    <a:pt x="145499" y="179874"/>
                  </a:lnTo>
                  <a:lnTo>
                    <a:pt x="148593" y="175474"/>
                  </a:lnTo>
                  <a:lnTo>
                    <a:pt x="152242" y="170954"/>
                  </a:lnTo>
                  <a:lnTo>
                    <a:pt x="156265" y="166354"/>
                  </a:lnTo>
                  <a:lnTo>
                    <a:pt x="164965" y="159125"/>
                  </a:lnTo>
                  <a:lnTo>
                    <a:pt x="174124" y="152472"/>
                  </a:lnTo>
                  <a:lnTo>
                    <a:pt x="178789" y="148476"/>
                  </a:lnTo>
                  <a:lnTo>
                    <a:pt x="183486" y="144225"/>
                  </a:lnTo>
                  <a:lnTo>
                    <a:pt x="189793" y="139802"/>
                  </a:lnTo>
                  <a:lnTo>
                    <a:pt x="197172" y="135267"/>
                  </a:lnTo>
                  <a:lnTo>
                    <a:pt x="205266" y="130656"/>
                  </a:lnTo>
                  <a:lnTo>
                    <a:pt x="213045" y="126788"/>
                  </a:lnTo>
                  <a:lnTo>
                    <a:pt x="220610" y="123415"/>
                  </a:lnTo>
                  <a:lnTo>
                    <a:pt x="228037" y="120373"/>
                  </a:lnTo>
                  <a:lnTo>
                    <a:pt x="236162" y="117552"/>
                  </a:lnTo>
                  <a:lnTo>
                    <a:pt x="244753" y="114877"/>
                  </a:lnTo>
                  <a:lnTo>
                    <a:pt x="253656" y="112300"/>
                  </a:lnTo>
                  <a:lnTo>
                    <a:pt x="261972" y="108994"/>
                  </a:lnTo>
                  <a:lnTo>
                    <a:pt x="269898" y="105203"/>
                  </a:lnTo>
                  <a:lnTo>
                    <a:pt x="277564" y="101088"/>
                  </a:lnTo>
                  <a:lnTo>
                    <a:pt x="285054" y="97551"/>
                  </a:lnTo>
                  <a:lnTo>
                    <a:pt x="292431" y="94399"/>
                  </a:lnTo>
                  <a:lnTo>
                    <a:pt x="299728" y="91505"/>
                  </a:lnTo>
                  <a:lnTo>
                    <a:pt x="306975" y="89574"/>
                  </a:lnTo>
                  <a:lnTo>
                    <a:pt x="314188" y="88288"/>
                  </a:lnTo>
                  <a:lnTo>
                    <a:pt x="321376" y="87430"/>
                  </a:lnTo>
                  <a:lnTo>
                    <a:pt x="328552" y="86064"/>
                  </a:lnTo>
                  <a:lnTo>
                    <a:pt x="335716" y="84360"/>
                  </a:lnTo>
                  <a:lnTo>
                    <a:pt x="342873" y="82430"/>
                  </a:lnTo>
                  <a:lnTo>
                    <a:pt x="349232" y="80350"/>
                  </a:lnTo>
                  <a:lnTo>
                    <a:pt x="360531" y="75922"/>
                  </a:lnTo>
                  <a:lnTo>
                    <a:pt x="372024" y="72759"/>
                  </a:lnTo>
                  <a:lnTo>
                    <a:pt x="378110" y="71690"/>
                  </a:lnTo>
                  <a:lnTo>
                    <a:pt x="381832" y="71544"/>
                  </a:lnTo>
                  <a:lnTo>
                    <a:pt x="383141" y="72299"/>
                  </a:lnTo>
                  <a:lnTo>
                    <a:pt x="384016" y="73596"/>
                  </a:lnTo>
                  <a:lnTo>
                    <a:pt x="385762" y="785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2116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 - 3x + 2 = 0</a:t>
            </a:r>
            <a:endParaRPr lang="en-US" dirty="0"/>
          </a:p>
        </p:txBody>
      </p:sp>
      <p:grpSp>
        <p:nvGrpSpPr>
          <p:cNvPr id="148" name="Group 147"/>
          <p:cNvGrpSpPr/>
          <p:nvPr/>
        </p:nvGrpSpPr>
        <p:grpSpPr>
          <a:xfrm>
            <a:off x="414758" y="672505"/>
            <a:ext cx="8000580" cy="4671021"/>
            <a:chOff x="414758" y="672505"/>
            <a:chExt cx="8000580" cy="4671021"/>
          </a:xfrm>
        </p:grpSpPr>
        <p:sp>
          <p:nvSpPr>
            <p:cNvPr id="4" name="SMARTInkAnnotation656"/>
            <p:cNvSpPr/>
            <p:nvPr/>
          </p:nvSpPr>
          <p:spPr>
            <a:xfrm>
              <a:off x="6093618" y="714400"/>
              <a:ext cx="264320" cy="357163"/>
            </a:xfrm>
            <a:custGeom>
              <a:avLst/>
              <a:gdLst/>
              <a:ahLst/>
              <a:cxnLst/>
              <a:rect l="0" t="0" r="0" b="0"/>
              <a:pathLst>
                <a:path w="264320" h="357163">
                  <a:moveTo>
                    <a:pt x="0" y="7118"/>
                  </a:moveTo>
                  <a:lnTo>
                    <a:pt x="0" y="0"/>
                  </a:lnTo>
                  <a:lnTo>
                    <a:pt x="3793" y="3775"/>
                  </a:lnTo>
                  <a:lnTo>
                    <a:pt x="5703" y="4889"/>
                  </a:lnTo>
                  <a:lnTo>
                    <a:pt x="9944" y="6128"/>
                  </a:lnTo>
                  <a:lnTo>
                    <a:pt x="11391" y="7252"/>
                  </a:lnTo>
                  <a:lnTo>
                    <a:pt x="12358" y="8795"/>
                  </a:lnTo>
                  <a:lnTo>
                    <a:pt x="13430" y="12626"/>
                  </a:lnTo>
                  <a:lnTo>
                    <a:pt x="13906" y="16974"/>
                  </a:lnTo>
                  <a:lnTo>
                    <a:pt x="14827" y="19245"/>
                  </a:lnTo>
                  <a:lnTo>
                    <a:pt x="19915" y="27027"/>
                  </a:lnTo>
                  <a:lnTo>
                    <a:pt x="24198" y="34752"/>
                  </a:lnTo>
                  <a:lnTo>
                    <a:pt x="31070" y="48026"/>
                  </a:lnTo>
                  <a:lnTo>
                    <a:pt x="38134" y="58221"/>
                  </a:lnTo>
                  <a:lnTo>
                    <a:pt x="44994" y="65814"/>
                  </a:lnTo>
                  <a:lnTo>
                    <a:pt x="52541" y="74480"/>
                  </a:lnTo>
                  <a:lnTo>
                    <a:pt x="58542" y="83623"/>
                  </a:lnTo>
                  <a:lnTo>
                    <a:pt x="65971" y="92979"/>
                  </a:lnTo>
                  <a:lnTo>
                    <a:pt x="70174" y="97696"/>
                  </a:lnTo>
                  <a:lnTo>
                    <a:pt x="79079" y="107171"/>
                  </a:lnTo>
                  <a:lnTo>
                    <a:pt x="83675" y="111920"/>
                  </a:lnTo>
                  <a:lnTo>
                    <a:pt x="88327" y="117467"/>
                  </a:lnTo>
                  <a:lnTo>
                    <a:pt x="93017" y="123547"/>
                  </a:lnTo>
                  <a:lnTo>
                    <a:pt x="97729" y="129981"/>
                  </a:lnTo>
                  <a:lnTo>
                    <a:pt x="107201" y="143480"/>
                  </a:lnTo>
                  <a:lnTo>
                    <a:pt x="111948" y="150414"/>
                  </a:lnTo>
                  <a:lnTo>
                    <a:pt x="116701" y="156624"/>
                  </a:lnTo>
                  <a:lnTo>
                    <a:pt x="121457" y="162351"/>
                  </a:lnTo>
                  <a:lnTo>
                    <a:pt x="126216" y="167757"/>
                  </a:lnTo>
                  <a:lnTo>
                    <a:pt x="130975" y="173742"/>
                  </a:lnTo>
                  <a:lnTo>
                    <a:pt x="135735" y="180113"/>
                  </a:lnTo>
                  <a:lnTo>
                    <a:pt x="140496" y="186742"/>
                  </a:lnTo>
                  <a:lnTo>
                    <a:pt x="144465" y="193542"/>
                  </a:lnTo>
                  <a:lnTo>
                    <a:pt x="147903" y="200457"/>
                  </a:lnTo>
                  <a:lnTo>
                    <a:pt x="150990" y="207448"/>
                  </a:lnTo>
                  <a:lnTo>
                    <a:pt x="155429" y="213697"/>
                  </a:lnTo>
                  <a:lnTo>
                    <a:pt x="160770" y="219450"/>
                  </a:lnTo>
                  <a:lnTo>
                    <a:pt x="172260" y="230075"/>
                  </a:lnTo>
                  <a:lnTo>
                    <a:pt x="182658" y="240089"/>
                  </a:lnTo>
                  <a:lnTo>
                    <a:pt x="186860" y="245776"/>
                  </a:lnTo>
                  <a:lnTo>
                    <a:pt x="190455" y="251949"/>
                  </a:lnTo>
                  <a:lnTo>
                    <a:pt x="193645" y="258445"/>
                  </a:lnTo>
                  <a:lnTo>
                    <a:pt x="197359" y="264363"/>
                  </a:lnTo>
                  <a:lnTo>
                    <a:pt x="201423" y="269896"/>
                  </a:lnTo>
                  <a:lnTo>
                    <a:pt x="209378" y="279483"/>
                  </a:lnTo>
                  <a:lnTo>
                    <a:pt x="215559" y="286390"/>
                  </a:lnTo>
                  <a:lnTo>
                    <a:pt x="220952" y="294223"/>
                  </a:lnTo>
                  <a:lnTo>
                    <a:pt x="225995" y="302995"/>
                  </a:lnTo>
                  <a:lnTo>
                    <a:pt x="230882" y="312186"/>
                  </a:lnTo>
                  <a:lnTo>
                    <a:pt x="238096" y="326285"/>
                  </a:lnTo>
                  <a:lnTo>
                    <a:pt x="245260" y="336724"/>
                  </a:lnTo>
                  <a:lnTo>
                    <a:pt x="247911" y="342258"/>
                  </a:lnTo>
                  <a:lnTo>
                    <a:pt x="248618" y="344845"/>
                  </a:lnTo>
                  <a:lnTo>
                    <a:pt x="251520" y="349836"/>
                  </a:lnTo>
                  <a:lnTo>
                    <a:pt x="256844" y="356733"/>
                  </a:lnTo>
                  <a:lnTo>
                    <a:pt x="264319" y="3571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657"/>
            <p:cNvSpPr/>
            <p:nvPr/>
          </p:nvSpPr>
          <p:spPr>
            <a:xfrm>
              <a:off x="6088095" y="672505"/>
              <a:ext cx="430866" cy="513358"/>
            </a:xfrm>
            <a:custGeom>
              <a:avLst/>
              <a:gdLst/>
              <a:ahLst/>
              <a:cxnLst/>
              <a:rect l="0" t="0" r="0" b="0"/>
              <a:pathLst>
                <a:path w="430866" h="513358">
                  <a:moveTo>
                    <a:pt x="312705" y="6151"/>
                  </a:moveTo>
                  <a:lnTo>
                    <a:pt x="301327" y="2358"/>
                  </a:lnTo>
                  <a:lnTo>
                    <a:pt x="289392" y="496"/>
                  </a:lnTo>
                  <a:lnTo>
                    <a:pt x="282875" y="0"/>
                  </a:lnTo>
                  <a:lnTo>
                    <a:pt x="275356" y="463"/>
                  </a:lnTo>
                  <a:lnTo>
                    <a:pt x="267168" y="1565"/>
                  </a:lnTo>
                  <a:lnTo>
                    <a:pt x="258535" y="3094"/>
                  </a:lnTo>
                  <a:lnTo>
                    <a:pt x="249604" y="4906"/>
                  </a:lnTo>
                  <a:lnTo>
                    <a:pt x="199218" y="15825"/>
                  </a:lnTo>
                  <a:lnTo>
                    <a:pt x="174159" y="20505"/>
                  </a:lnTo>
                  <a:lnTo>
                    <a:pt x="160810" y="22864"/>
                  </a:lnTo>
                  <a:lnTo>
                    <a:pt x="147941" y="26024"/>
                  </a:lnTo>
                  <a:lnTo>
                    <a:pt x="135393" y="29718"/>
                  </a:lnTo>
                  <a:lnTo>
                    <a:pt x="123060" y="33769"/>
                  </a:lnTo>
                  <a:lnTo>
                    <a:pt x="111662" y="37263"/>
                  </a:lnTo>
                  <a:lnTo>
                    <a:pt x="72673" y="48574"/>
                  </a:lnTo>
                  <a:lnTo>
                    <a:pt x="64578" y="51101"/>
                  </a:lnTo>
                  <a:lnTo>
                    <a:pt x="51348" y="56027"/>
                  </a:lnTo>
                  <a:lnTo>
                    <a:pt x="40971" y="60068"/>
                  </a:lnTo>
                  <a:lnTo>
                    <a:pt x="33713" y="61864"/>
                  </a:lnTo>
                  <a:lnTo>
                    <a:pt x="31460" y="63137"/>
                  </a:lnTo>
                  <a:lnTo>
                    <a:pt x="29959" y="64779"/>
                  </a:lnTo>
                  <a:lnTo>
                    <a:pt x="27130" y="70113"/>
                  </a:lnTo>
                  <a:lnTo>
                    <a:pt x="30798" y="74139"/>
                  </a:lnTo>
                  <a:lnTo>
                    <a:pt x="33485" y="75288"/>
                  </a:lnTo>
                  <a:lnTo>
                    <a:pt x="40705" y="76566"/>
                  </a:lnTo>
                  <a:lnTo>
                    <a:pt x="51322" y="75017"/>
                  </a:lnTo>
                  <a:lnTo>
                    <a:pt x="64772" y="72477"/>
                  </a:lnTo>
                  <a:lnTo>
                    <a:pt x="72804" y="71799"/>
                  </a:lnTo>
                  <a:lnTo>
                    <a:pt x="81333" y="71348"/>
                  </a:lnTo>
                  <a:lnTo>
                    <a:pt x="90194" y="70253"/>
                  </a:lnTo>
                  <a:lnTo>
                    <a:pt x="99277" y="68729"/>
                  </a:lnTo>
                  <a:lnTo>
                    <a:pt x="108506" y="66920"/>
                  </a:lnTo>
                  <a:lnTo>
                    <a:pt x="118629" y="65713"/>
                  </a:lnTo>
                  <a:lnTo>
                    <a:pt x="129346" y="64909"/>
                  </a:lnTo>
                  <a:lnTo>
                    <a:pt x="140459" y="64373"/>
                  </a:lnTo>
                  <a:lnTo>
                    <a:pt x="151836" y="63222"/>
                  </a:lnTo>
                  <a:lnTo>
                    <a:pt x="163390" y="61661"/>
                  </a:lnTo>
                  <a:lnTo>
                    <a:pt x="175062" y="59826"/>
                  </a:lnTo>
                  <a:lnTo>
                    <a:pt x="186811" y="58603"/>
                  </a:lnTo>
                  <a:lnTo>
                    <a:pt x="198614" y="57788"/>
                  </a:lnTo>
                  <a:lnTo>
                    <a:pt x="210450" y="57244"/>
                  </a:lnTo>
                  <a:lnTo>
                    <a:pt x="222310" y="56088"/>
                  </a:lnTo>
                  <a:lnTo>
                    <a:pt x="234185" y="54523"/>
                  </a:lnTo>
                  <a:lnTo>
                    <a:pt x="246071" y="52687"/>
                  </a:lnTo>
                  <a:lnTo>
                    <a:pt x="257170" y="51462"/>
                  </a:lnTo>
                  <a:lnTo>
                    <a:pt x="267743" y="50646"/>
                  </a:lnTo>
                  <a:lnTo>
                    <a:pt x="277968" y="50102"/>
                  </a:lnTo>
                  <a:lnTo>
                    <a:pt x="287959" y="48945"/>
                  </a:lnTo>
                  <a:lnTo>
                    <a:pt x="297795" y="47380"/>
                  </a:lnTo>
                  <a:lnTo>
                    <a:pt x="307528" y="45543"/>
                  </a:lnTo>
                  <a:lnTo>
                    <a:pt x="317190" y="44319"/>
                  </a:lnTo>
                  <a:lnTo>
                    <a:pt x="326808" y="43502"/>
                  </a:lnTo>
                  <a:lnTo>
                    <a:pt x="336395" y="42958"/>
                  </a:lnTo>
                  <a:lnTo>
                    <a:pt x="370329" y="42353"/>
                  </a:lnTo>
                  <a:lnTo>
                    <a:pt x="391602" y="42192"/>
                  </a:lnTo>
                  <a:lnTo>
                    <a:pt x="405785" y="42878"/>
                  </a:lnTo>
                  <a:lnTo>
                    <a:pt x="415239" y="44130"/>
                  </a:lnTo>
                  <a:lnTo>
                    <a:pt x="430414" y="48048"/>
                  </a:lnTo>
                  <a:lnTo>
                    <a:pt x="430865" y="49164"/>
                  </a:lnTo>
                  <a:lnTo>
                    <a:pt x="430372" y="50701"/>
                  </a:lnTo>
                  <a:lnTo>
                    <a:pt x="429249" y="52520"/>
                  </a:lnTo>
                  <a:lnTo>
                    <a:pt x="423768" y="56657"/>
                  </a:lnTo>
                  <a:lnTo>
                    <a:pt x="411759" y="63449"/>
                  </a:lnTo>
                  <a:lnTo>
                    <a:pt x="401972" y="68129"/>
                  </a:lnTo>
                  <a:lnTo>
                    <a:pt x="389686" y="72855"/>
                  </a:lnTo>
                  <a:lnTo>
                    <a:pt x="382282" y="75226"/>
                  </a:lnTo>
                  <a:lnTo>
                    <a:pt x="374171" y="77601"/>
                  </a:lnTo>
                  <a:lnTo>
                    <a:pt x="365588" y="79978"/>
                  </a:lnTo>
                  <a:lnTo>
                    <a:pt x="356691" y="83150"/>
                  </a:lnTo>
                  <a:lnTo>
                    <a:pt x="347586" y="86853"/>
                  </a:lnTo>
                  <a:lnTo>
                    <a:pt x="338340" y="90908"/>
                  </a:lnTo>
                  <a:lnTo>
                    <a:pt x="329795" y="94406"/>
                  </a:lnTo>
                  <a:lnTo>
                    <a:pt x="321717" y="97531"/>
                  </a:lnTo>
                  <a:lnTo>
                    <a:pt x="313950" y="100408"/>
                  </a:lnTo>
                  <a:lnTo>
                    <a:pt x="305598" y="103120"/>
                  </a:lnTo>
                  <a:lnTo>
                    <a:pt x="296854" y="105722"/>
                  </a:lnTo>
                  <a:lnTo>
                    <a:pt x="287850" y="108250"/>
                  </a:lnTo>
                  <a:lnTo>
                    <a:pt x="277879" y="111523"/>
                  </a:lnTo>
                  <a:lnTo>
                    <a:pt x="267262" y="115293"/>
                  </a:lnTo>
                  <a:lnTo>
                    <a:pt x="256216" y="119394"/>
                  </a:lnTo>
                  <a:lnTo>
                    <a:pt x="245677" y="122921"/>
                  </a:lnTo>
                  <a:lnTo>
                    <a:pt x="235475" y="126066"/>
                  </a:lnTo>
                  <a:lnTo>
                    <a:pt x="225499" y="128957"/>
                  </a:lnTo>
                  <a:lnTo>
                    <a:pt x="216467" y="132472"/>
                  </a:lnTo>
                  <a:lnTo>
                    <a:pt x="208066" y="136402"/>
                  </a:lnTo>
                  <a:lnTo>
                    <a:pt x="200082" y="140610"/>
                  </a:lnTo>
                  <a:lnTo>
                    <a:pt x="191586" y="144209"/>
                  </a:lnTo>
                  <a:lnTo>
                    <a:pt x="182746" y="147402"/>
                  </a:lnTo>
                  <a:lnTo>
                    <a:pt x="173678" y="150325"/>
                  </a:lnTo>
                  <a:lnTo>
                    <a:pt x="164458" y="153860"/>
                  </a:lnTo>
                  <a:lnTo>
                    <a:pt x="155136" y="157805"/>
                  </a:lnTo>
                  <a:lnTo>
                    <a:pt x="145746" y="162022"/>
                  </a:lnTo>
                  <a:lnTo>
                    <a:pt x="137105" y="165628"/>
                  </a:lnTo>
                  <a:lnTo>
                    <a:pt x="128963" y="168825"/>
                  </a:lnTo>
                  <a:lnTo>
                    <a:pt x="121155" y="171750"/>
                  </a:lnTo>
                  <a:lnTo>
                    <a:pt x="113567" y="175288"/>
                  </a:lnTo>
                  <a:lnTo>
                    <a:pt x="106128" y="179234"/>
                  </a:lnTo>
                  <a:lnTo>
                    <a:pt x="98786" y="183452"/>
                  </a:lnTo>
                  <a:lnTo>
                    <a:pt x="91511" y="187058"/>
                  </a:lnTo>
                  <a:lnTo>
                    <a:pt x="84280" y="190256"/>
                  </a:lnTo>
                  <a:lnTo>
                    <a:pt x="77077" y="193181"/>
                  </a:lnTo>
                  <a:lnTo>
                    <a:pt x="64842" y="198548"/>
                  </a:lnTo>
                  <a:lnTo>
                    <a:pt x="54906" y="203579"/>
                  </a:lnTo>
                  <a:lnTo>
                    <a:pt x="42059" y="213277"/>
                  </a:lnTo>
                  <a:lnTo>
                    <a:pt x="39406" y="215673"/>
                  </a:lnTo>
                  <a:lnTo>
                    <a:pt x="36842" y="217269"/>
                  </a:lnTo>
                  <a:lnTo>
                    <a:pt x="31879" y="219044"/>
                  </a:lnTo>
                  <a:lnTo>
                    <a:pt x="30237" y="220311"/>
                  </a:lnTo>
                  <a:lnTo>
                    <a:pt x="29143" y="221949"/>
                  </a:lnTo>
                  <a:lnTo>
                    <a:pt x="28414" y="223835"/>
                  </a:lnTo>
                  <a:lnTo>
                    <a:pt x="28721" y="225092"/>
                  </a:lnTo>
                  <a:lnTo>
                    <a:pt x="29719" y="225931"/>
                  </a:lnTo>
                  <a:lnTo>
                    <a:pt x="31180" y="226489"/>
                  </a:lnTo>
                  <a:lnTo>
                    <a:pt x="37026" y="227276"/>
                  </a:lnTo>
                  <a:lnTo>
                    <a:pt x="47578" y="227509"/>
                  </a:lnTo>
                  <a:lnTo>
                    <a:pt x="60758" y="227578"/>
                  </a:lnTo>
                  <a:lnTo>
                    <a:pt x="72141" y="225477"/>
                  </a:lnTo>
                  <a:lnTo>
                    <a:pt x="78509" y="223806"/>
                  </a:lnTo>
                  <a:lnTo>
                    <a:pt x="85931" y="222692"/>
                  </a:lnTo>
                  <a:lnTo>
                    <a:pt x="94054" y="221949"/>
                  </a:lnTo>
                  <a:lnTo>
                    <a:pt x="102643" y="221454"/>
                  </a:lnTo>
                  <a:lnTo>
                    <a:pt x="120655" y="220903"/>
                  </a:lnTo>
                  <a:lnTo>
                    <a:pt x="129903" y="220757"/>
                  </a:lnTo>
                  <a:lnTo>
                    <a:pt x="139243" y="219865"/>
                  </a:lnTo>
                  <a:lnTo>
                    <a:pt x="148645" y="218477"/>
                  </a:lnTo>
                  <a:lnTo>
                    <a:pt x="190340" y="210546"/>
                  </a:lnTo>
                  <a:lnTo>
                    <a:pt x="200965" y="209089"/>
                  </a:lnTo>
                  <a:lnTo>
                    <a:pt x="211225" y="208118"/>
                  </a:lnTo>
                  <a:lnTo>
                    <a:pt x="221238" y="207471"/>
                  </a:lnTo>
                  <a:lnTo>
                    <a:pt x="231090" y="207039"/>
                  </a:lnTo>
                  <a:lnTo>
                    <a:pt x="250502" y="206559"/>
                  </a:lnTo>
                  <a:lnTo>
                    <a:pt x="310276" y="206209"/>
                  </a:lnTo>
                  <a:lnTo>
                    <a:pt x="318229" y="205405"/>
                  </a:lnTo>
                  <a:lnTo>
                    <a:pt x="325913" y="204074"/>
                  </a:lnTo>
                  <a:lnTo>
                    <a:pt x="333416" y="202393"/>
                  </a:lnTo>
                  <a:lnTo>
                    <a:pt x="340799" y="201273"/>
                  </a:lnTo>
                  <a:lnTo>
                    <a:pt x="348104" y="200526"/>
                  </a:lnTo>
                  <a:lnTo>
                    <a:pt x="355354" y="200028"/>
                  </a:lnTo>
                  <a:lnTo>
                    <a:pt x="360981" y="200490"/>
                  </a:lnTo>
                  <a:lnTo>
                    <a:pt x="372694" y="204138"/>
                  </a:lnTo>
                  <a:lnTo>
                    <a:pt x="382478" y="205907"/>
                  </a:lnTo>
                  <a:lnTo>
                    <a:pt x="383033" y="206791"/>
                  </a:lnTo>
                  <a:lnTo>
                    <a:pt x="383649" y="209889"/>
                  </a:lnTo>
                  <a:lnTo>
                    <a:pt x="383995" y="216095"/>
                  </a:lnTo>
                  <a:lnTo>
                    <a:pt x="383251" y="217551"/>
                  </a:lnTo>
                  <a:lnTo>
                    <a:pt x="381961" y="218522"/>
                  </a:lnTo>
                  <a:lnTo>
                    <a:pt x="370394" y="223872"/>
                  </a:lnTo>
                  <a:lnTo>
                    <a:pt x="359776" y="228064"/>
                  </a:lnTo>
                  <a:lnTo>
                    <a:pt x="347119" y="233366"/>
                  </a:lnTo>
                  <a:lnTo>
                    <a:pt x="340410" y="237003"/>
                  </a:lnTo>
                  <a:lnTo>
                    <a:pt x="333556" y="241015"/>
                  </a:lnTo>
                  <a:lnTo>
                    <a:pt x="325812" y="244483"/>
                  </a:lnTo>
                  <a:lnTo>
                    <a:pt x="317474" y="247589"/>
                  </a:lnTo>
                  <a:lnTo>
                    <a:pt x="308741" y="250453"/>
                  </a:lnTo>
                  <a:lnTo>
                    <a:pt x="298950" y="253950"/>
                  </a:lnTo>
                  <a:lnTo>
                    <a:pt x="277487" y="262069"/>
                  </a:lnTo>
                  <a:lnTo>
                    <a:pt x="266207" y="265663"/>
                  </a:lnTo>
                  <a:lnTo>
                    <a:pt x="254719" y="268853"/>
                  </a:lnTo>
                  <a:lnTo>
                    <a:pt x="243091" y="271773"/>
                  </a:lnTo>
                  <a:lnTo>
                    <a:pt x="231371" y="275307"/>
                  </a:lnTo>
                  <a:lnTo>
                    <a:pt x="219588" y="279251"/>
                  </a:lnTo>
                  <a:lnTo>
                    <a:pt x="207764" y="283468"/>
                  </a:lnTo>
                  <a:lnTo>
                    <a:pt x="152293" y="307203"/>
                  </a:lnTo>
                  <a:lnTo>
                    <a:pt x="88217" y="335214"/>
                  </a:lnTo>
                  <a:lnTo>
                    <a:pt x="51801" y="350309"/>
                  </a:lnTo>
                  <a:lnTo>
                    <a:pt x="40343" y="355446"/>
                  </a:lnTo>
                  <a:lnTo>
                    <a:pt x="31912" y="359664"/>
                  </a:lnTo>
                  <a:lnTo>
                    <a:pt x="20426" y="366468"/>
                  </a:lnTo>
                  <a:lnTo>
                    <a:pt x="9497" y="373967"/>
                  </a:lnTo>
                  <a:lnTo>
                    <a:pt x="3850" y="376000"/>
                  </a:lnTo>
                  <a:lnTo>
                    <a:pt x="2027" y="377335"/>
                  </a:lnTo>
                  <a:lnTo>
                    <a:pt x="811" y="379020"/>
                  </a:lnTo>
                  <a:lnTo>
                    <a:pt x="0" y="380936"/>
                  </a:lnTo>
                  <a:lnTo>
                    <a:pt x="254" y="382214"/>
                  </a:lnTo>
                  <a:lnTo>
                    <a:pt x="1217" y="383066"/>
                  </a:lnTo>
                  <a:lnTo>
                    <a:pt x="2651" y="383634"/>
                  </a:lnTo>
                  <a:lnTo>
                    <a:pt x="8465" y="384433"/>
                  </a:lnTo>
                  <a:lnTo>
                    <a:pt x="19006" y="384670"/>
                  </a:lnTo>
                  <a:lnTo>
                    <a:pt x="27656" y="382609"/>
                  </a:lnTo>
                  <a:lnTo>
                    <a:pt x="32184" y="380948"/>
                  </a:lnTo>
                  <a:lnTo>
                    <a:pt x="43566" y="379102"/>
                  </a:lnTo>
                  <a:lnTo>
                    <a:pt x="49936" y="378610"/>
                  </a:lnTo>
                  <a:lnTo>
                    <a:pt x="57356" y="377488"/>
                  </a:lnTo>
                  <a:lnTo>
                    <a:pt x="65479" y="375946"/>
                  </a:lnTo>
                  <a:lnTo>
                    <a:pt x="74068" y="374125"/>
                  </a:lnTo>
                  <a:lnTo>
                    <a:pt x="83764" y="372911"/>
                  </a:lnTo>
                  <a:lnTo>
                    <a:pt x="94196" y="372101"/>
                  </a:lnTo>
                  <a:lnTo>
                    <a:pt x="105119" y="371561"/>
                  </a:lnTo>
                  <a:lnTo>
                    <a:pt x="116371" y="370408"/>
                  </a:lnTo>
                  <a:lnTo>
                    <a:pt x="127840" y="368845"/>
                  </a:lnTo>
                  <a:lnTo>
                    <a:pt x="151168" y="364992"/>
                  </a:lnTo>
                  <a:lnTo>
                    <a:pt x="198481" y="356051"/>
                  </a:lnTo>
                  <a:lnTo>
                    <a:pt x="210362" y="353717"/>
                  </a:lnTo>
                  <a:lnTo>
                    <a:pt x="222251" y="352162"/>
                  </a:lnTo>
                  <a:lnTo>
                    <a:pt x="234145" y="351125"/>
                  </a:lnTo>
                  <a:lnTo>
                    <a:pt x="246045" y="350434"/>
                  </a:lnTo>
                  <a:lnTo>
                    <a:pt x="269849" y="349665"/>
                  </a:lnTo>
                  <a:lnTo>
                    <a:pt x="323671" y="349132"/>
                  </a:lnTo>
                  <a:lnTo>
                    <a:pt x="398148" y="349052"/>
                  </a:lnTo>
                  <a:lnTo>
                    <a:pt x="401418" y="349845"/>
                  </a:lnTo>
                  <a:lnTo>
                    <a:pt x="407166" y="352844"/>
                  </a:lnTo>
                  <a:lnTo>
                    <a:pt x="409016" y="354754"/>
                  </a:lnTo>
                  <a:lnTo>
                    <a:pt x="410250" y="356822"/>
                  </a:lnTo>
                  <a:lnTo>
                    <a:pt x="411073" y="358994"/>
                  </a:lnTo>
                  <a:lnTo>
                    <a:pt x="410826" y="361236"/>
                  </a:lnTo>
                  <a:lnTo>
                    <a:pt x="409869" y="363524"/>
                  </a:lnTo>
                  <a:lnTo>
                    <a:pt x="408437" y="365843"/>
                  </a:lnTo>
                  <a:lnTo>
                    <a:pt x="400497" y="370537"/>
                  </a:lnTo>
                  <a:lnTo>
                    <a:pt x="389029" y="376063"/>
                  </a:lnTo>
                  <a:lnTo>
                    <a:pt x="375996" y="383810"/>
                  </a:lnTo>
                  <a:lnTo>
                    <a:pt x="367599" y="388099"/>
                  </a:lnTo>
                  <a:lnTo>
                    <a:pt x="358032" y="392545"/>
                  </a:lnTo>
                  <a:lnTo>
                    <a:pt x="336819" y="401719"/>
                  </a:lnTo>
                  <a:lnTo>
                    <a:pt x="268071" y="430038"/>
                  </a:lnTo>
                  <a:lnTo>
                    <a:pt x="247360" y="439549"/>
                  </a:lnTo>
                  <a:lnTo>
                    <a:pt x="235803" y="444308"/>
                  </a:lnTo>
                  <a:lnTo>
                    <a:pt x="223338" y="449068"/>
                  </a:lnTo>
                  <a:lnTo>
                    <a:pt x="210264" y="453829"/>
                  </a:lnTo>
                  <a:lnTo>
                    <a:pt x="198373" y="458590"/>
                  </a:lnTo>
                  <a:lnTo>
                    <a:pt x="187271" y="463352"/>
                  </a:lnTo>
                  <a:lnTo>
                    <a:pt x="176694" y="468114"/>
                  </a:lnTo>
                  <a:lnTo>
                    <a:pt x="154360" y="477639"/>
                  </a:lnTo>
                  <a:lnTo>
                    <a:pt x="142847" y="482401"/>
                  </a:lnTo>
                  <a:lnTo>
                    <a:pt x="123707" y="489809"/>
                  </a:lnTo>
                  <a:lnTo>
                    <a:pt x="107261" y="495748"/>
                  </a:lnTo>
                  <a:lnTo>
                    <a:pt x="92016" y="501033"/>
                  </a:lnTo>
                  <a:lnTo>
                    <a:pt x="79419" y="506028"/>
                  </a:lnTo>
                  <a:lnTo>
                    <a:pt x="69322" y="510099"/>
                  </a:lnTo>
                  <a:lnTo>
                    <a:pt x="57503" y="512928"/>
                  </a:lnTo>
                  <a:lnTo>
                    <a:pt x="48386" y="5133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58"/>
            <p:cNvSpPr/>
            <p:nvPr/>
          </p:nvSpPr>
          <p:spPr>
            <a:xfrm>
              <a:off x="6766338" y="828675"/>
              <a:ext cx="605875" cy="496057"/>
            </a:xfrm>
            <a:custGeom>
              <a:avLst/>
              <a:gdLst/>
              <a:ahLst/>
              <a:cxnLst/>
              <a:rect l="0" t="0" r="0" b="0"/>
              <a:pathLst>
                <a:path w="605875" h="496057">
                  <a:moveTo>
                    <a:pt x="5937" y="0"/>
                  </a:moveTo>
                  <a:lnTo>
                    <a:pt x="16578" y="0"/>
                  </a:lnTo>
                  <a:lnTo>
                    <a:pt x="17794" y="793"/>
                  </a:lnTo>
                  <a:lnTo>
                    <a:pt x="18604" y="2116"/>
                  </a:lnTo>
                  <a:lnTo>
                    <a:pt x="19504" y="5703"/>
                  </a:lnTo>
                  <a:lnTo>
                    <a:pt x="20129" y="16792"/>
                  </a:lnTo>
                  <a:lnTo>
                    <a:pt x="20955" y="19132"/>
                  </a:lnTo>
                  <a:lnTo>
                    <a:pt x="25115" y="26218"/>
                  </a:lnTo>
                  <a:lnTo>
                    <a:pt x="26366" y="30967"/>
                  </a:lnTo>
                  <a:lnTo>
                    <a:pt x="27170" y="46186"/>
                  </a:lnTo>
                  <a:lnTo>
                    <a:pt x="27342" y="65388"/>
                  </a:lnTo>
                  <a:lnTo>
                    <a:pt x="29473" y="72982"/>
                  </a:lnTo>
                  <a:lnTo>
                    <a:pt x="32272" y="81649"/>
                  </a:lnTo>
                  <a:lnTo>
                    <a:pt x="33847" y="95453"/>
                  </a:lnTo>
                  <a:lnTo>
                    <a:pt x="34216" y="104865"/>
                  </a:lnTo>
                  <a:lnTo>
                    <a:pt x="35109" y="108804"/>
                  </a:lnTo>
                  <a:lnTo>
                    <a:pt x="38217" y="115297"/>
                  </a:lnTo>
                  <a:lnTo>
                    <a:pt x="48973" y="130521"/>
                  </a:lnTo>
                  <a:lnTo>
                    <a:pt x="52845" y="138178"/>
                  </a:lnTo>
                  <a:lnTo>
                    <a:pt x="54566" y="144227"/>
                  </a:lnTo>
                  <a:lnTo>
                    <a:pt x="56612" y="146951"/>
                  </a:lnTo>
                  <a:lnTo>
                    <a:pt x="63120" y="152095"/>
                  </a:lnTo>
                  <a:lnTo>
                    <a:pt x="71840" y="155371"/>
                  </a:lnTo>
                  <a:lnTo>
                    <a:pt x="84004" y="159143"/>
                  </a:lnTo>
                  <a:lnTo>
                    <a:pt x="98462" y="163245"/>
                  </a:lnTo>
                  <a:lnTo>
                    <a:pt x="116644" y="167803"/>
                  </a:lnTo>
                  <a:lnTo>
                    <a:pt x="122605" y="169019"/>
                  </a:lnTo>
                  <a:lnTo>
                    <a:pt x="135576" y="168253"/>
                  </a:lnTo>
                  <a:lnTo>
                    <a:pt x="154151" y="163358"/>
                  </a:lnTo>
                  <a:lnTo>
                    <a:pt x="171825" y="156881"/>
                  </a:lnTo>
                  <a:lnTo>
                    <a:pt x="190026" y="149935"/>
                  </a:lnTo>
                  <a:lnTo>
                    <a:pt x="207590" y="140733"/>
                  </a:lnTo>
                  <a:lnTo>
                    <a:pt x="225759" y="130069"/>
                  </a:lnTo>
                  <a:lnTo>
                    <a:pt x="241197" y="121882"/>
                  </a:lnTo>
                  <a:lnTo>
                    <a:pt x="250990" y="116082"/>
                  </a:lnTo>
                  <a:lnTo>
                    <a:pt x="260635" y="108213"/>
                  </a:lnTo>
                  <a:lnTo>
                    <a:pt x="268096" y="99423"/>
                  </a:lnTo>
                  <a:lnTo>
                    <a:pt x="276760" y="85550"/>
                  </a:lnTo>
                  <a:lnTo>
                    <a:pt x="281083" y="76916"/>
                  </a:lnTo>
                  <a:lnTo>
                    <a:pt x="283518" y="67592"/>
                  </a:lnTo>
                  <a:lnTo>
                    <a:pt x="284340" y="55214"/>
                  </a:lnTo>
                  <a:lnTo>
                    <a:pt x="284525" y="36175"/>
                  </a:lnTo>
                  <a:lnTo>
                    <a:pt x="284539" y="26284"/>
                  </a:lnTo>
                  <a:lnTo>
                    <a:pt x="283746" y="23872"/>
                  </a:lnTo>
                  <a:lnTo>
                    <a:pt x="278392" y="15706"/>
                  </a:lnTo>
                  <a:lnTo>
                    <a:pt x="277841" y="12801"/>
                  </a:lnTo>
                  <a:lnTo>
                    <a:pt x="277425" y="7474"/>
                  </a:lnTo>
                  <a:lnTo>
                    <a:pt x="277399" y="24844"/>
                  </a:lnTo>
                  <a:lnTo>
                    <a:pt x="282309" y="38450"/>
                  </a:lnTo>
                  <a:lnTo>
                    <a:pt x="283881" y="47817"/>
                  </a:lnTo>
                  <a:lnTo>
                    <a:pt x="284347" y="60293"/>
                  </a:lnTo>
                  <a:lnTo>
                    <a:pt x="284534" y="97660"/>
                  </a:lnTo>
                  <a:lnTo>
                    <a:pt x="286657" y="107169"/>
                  </a:lnTo>
                  <a:lnTo>
                    <a:pt x="292313" y="121447"/>
                  </a:lnTo>
                  <a:lnTo>
                    <a:pt x="294485" y="126208"/>
                  </a:lnTo>
                  <a:lnTo>
                    <a:pt x="296899" y="137849"/>
                  </a:lnTo>
                  <a:lnTo>
                    <a:pt x="297972" y="150959"/>
                  </a:lnTo>
                  <a:lnTo>
                    <a:pt x="298449" y="164724"/>
                  </a:lnTo>
                  <a:lnTo>
                    <a:pt x="298717" y="182069"/>
                  </a:lnTo>
                  <a:lnTo>
                    <a:pt x="300896" y="194425"/>
                  </a:lnTo>
                  <a:lnTo>
                    <a:pt x="303717" y="207855"/>
                  </a:lnTo>
                  <a:lnTo>
                    <a:pt x="304970" y="221761"/>
                  </a:lnTo>
                  <a:lnTo>
                    <a:pt x="305528" y="235879"/>
                  </a:lnTo>
                  <a:lnTo>
                    <a:pt x="305841" y="257215"/>
                  </a:lnTo>
                  <a:lnTo>
                    <a:pt x="305972" y="322462"/>
                  </a:lnTo>
                  <a:lnTo>
                    <a:pt x="303856" y="336197"/>
                  </a:lnTo>
                  <a:lnTo>
                    <a:pt x="300270" y="349446"/>
                  </a:lnTo>
                  <a:lnTo>
                    <a:pt x="296031" y="360626"/>
                  </a:lnTo>
                  <a:lnTo>
                    <a:pt x="293617" y="373003"/>
                  </a:lnTo>
                  <a:lnTo>
                    <a:pt x="292973" y="379637"/>
                  </a:lnTo>
                  <a:lnTo>
                    <a:pt x="290957" y="385647"/>
                  </a:lnTo>
                  <a:lnTo>
                    <a:pt x="284483" y="396559"/>
                  </a:lnTo>
                  <a:lnTo>
                    <a:pt x="280548" y="408817"/>
                  </a:lnTo>
                  <a:lnTo>
                    <a:pt x="278004" y="421409"/>
                  </a:lnTo>
                  <a:lnTo>
                    <a:pt x="274228" y="432297"/>
                  </a:lnTo>
                  <a:lnTo>
                    <a:pt x="265760" y="440598"/>
                  </a:lnTo>
                  <a:lnTo>
                    <a:pt x="252971" y="450894"/>
                  </a:lnTo>
                  <a:lnTo>
                    <a:pt x="237301" y="462521"/>
                  </a:lnTo>
                  <a:lnTo>
                    <a:pt x="224473" y="471066"/>
                  </a:lnTo>
                  <a:lnTo>
                    <a:pt x="213540" y="477556"/>
                  </a:lnTo>
                  <a:lnTo>
                    <a:pt x="195837" y="486091"/>
                  </a:lnTo>
                  <a:lnTo>
                    <a:pt x="182677" y="489884"/>
                  </a:lnTo>
                  <a:lnTo>
                    <a:pt x="169418" y="493686"/>
                  </a:lnTo>
                  <a:lnTo>
                    <a:pt x="162550" y="495812"/>
                  </a:lnTo>
                  <a:lnTo>
                    <a:pt x="148567" y="496056"/>
                  </a:lnTo>
                  <a:lnTo>
                    <a:pt x="131541" y="493848"/>
                  </a:lnTo>
                  <a:lnTo>
                    <a:pt x="117237" y="493194"/>
                  </a:lnTo>
                  <a:lnTo>
                    <a:pt x="105409" y="492247"/>
                  </a:lnTo>
                  <a:lnTo>
                    <a:pt x="89032" y="487251"/>
                  </a:lnTo>
                  <a:lnTo>
                    <a:pt x="70245" y="480744"/>
                  </a:lnTo>
                  <a:lnTo>
                    <a:pt x="54272" y="473789"/>
                  </a:lnTo>
                  <a:lnTo>
                    <a:pt x="40279" y="466701"/>
                  </a:lnTo>
                  <a:lnTo>
                    <a:pt x="33635" y="461952"/>
                  </a:lnTo>
                  <a:lnTo>
                    <a:pt x="28036" y="455078"/>
                  </a:lnTo>
                  <a:lnTo>
                    <a:pt x="18306" y="442284"/>
                  </a:lnTo>
                  <a:lnTo>
                    <a:pt x="11434" y="433902"/>
                  </a:lnTo>
                  <a:lnTo>
                    <a:pt x="4906" y="419936"/>
                  </a:lnTo>
                  <a:lnTo>
                    <a:pt x="2868" y="415688"/>
                  </a:lnTo>
                  <a:lnTo>
                    <a:pt x="604" y="406735"/>
                  </a:lnTo>
                  <a:lnTo>
                    <a:pt x="0" y="402126"/>
                  </a:lnTo>
                  <a:lnTo>
                    <a:pt x="1446" y="392770"/>
                  </a:lnTo>
                  <a:lnTo>
                    <a:pt x="6722" y="378578"/>
                  </a:lnTo>
                  <a:lnTo>
                    <a:pt x="8842" y="373829"/>
                  </a:lnTo>
                  <a:lnTo>
                    <a:pt x="11842" y="369869"/>
                  </a:lnTo>
                  <a:lnTo>
                    <a:pt x="46555" y="337842"/>
                  </a:lnTo>
                  <a:lnTo>
                    <a:pt x="60238" y="328481"/>
                  </a:lnTo>
                  <a:lnTo>
                    <a:pt x="77696" y="319029"/>
                  </a:lnTo>
                  <a:lnTo>
                    <a:pt x="87907" y="314286"/>
                  </a:lnTo>
                  <a:lnTo>
                    <a:pt x="98683" y="309536"/>
                  </a:lnTo>
                  <a:lnTo>
                    <a:pt x="119125" y="300026"/>
                  </a:lnTo>
                  <a:lnTo>
                    <a:pt x="129020" y="295267"/>
                  </a:lnTo>
                  <a:lnTo>
                    <a:pt x="140379" y="290507"/>
                  </a:lnTo>
                  <a:lnTo>
                    <a:pt x="152714" y="285746"/>
                  </a:lnTo>
                  <a:lnTo>
                    <a:pt x="179121" y="276223"/>
                  </a:lnTo>
                  <a:lnTo>
                    <a:pt x="206732" y="266699"/>
                  </a:lnTo>
                  <a:lnTo>
                    <a:pt x="220763" y="262730"/>
                  </a:lnTo>
                  <a:lnTo>
                    <a:pt x="234879" y="259291"/>
                  </a:lnTo>
                  <a:lnTo>
                    <a:pt x="249053" y="256204"/>
                  </a:lnTo>
                  <a:lnTo>
                    <a:pt x="277500" y="250658"/>
                  </a:lnTo>
                  <a:lnTo>
                    <a:pt x="291754" y="248067"/>
                  </a:lnTo>
                  <a:lnTo>
                    <a:pt x="306019" y="244753"/>
                  </a:lnTo>
                  <a:lnTo>
                    <a:pt x="320292" y="240956"/>
                  </a:lnTo>
                  <a:lnTo>
                    <a:pt x="334568" y="236837"/>
                  </a:lnTo>
                  <a:lnTo>
                    <a:pt x="348850" y="233297"/>
                  </a:lnTo>
                  <a:lnTo>
                    <a:pt x="363133" y="230144"/>
                  </a:lnTo>
                  <a:lnTo>
                    <a:pt x="453194" y="212021"/>
                  </a:lnTo>
                  <a:lnTo>
                    <a:pt x="464446" y="210404"/>
                  </a:lnTo>
                  <a:lnTo>
                    <a:pt x="475122" y="209325"/>
                  </a:lnTo>
                  <a:lnTo>
                    <a:pt x="485414" y="208606"/>
                  </a:lnTo>
                  <a:lnTo>
                    <a:pt x="495451" y="207333"/>
                  </a:lnTo>
                  <a:lnTo>
                    <a:pt x="505316" y="205691"/>
                  </a:lnTo>
                  <a:lnTo>
                    <a:pt x="515069" y="203802"/>
                  </a:lnTo>
                  <a:lnTo>
                    <a:pt x="524745" y="202543"/>
                  </a:lnTo>
                  <a:lnTo>
                    <a:pt x="534372" y="201703"/>
                  </a:lnTo>
                  <a:lnTo>
                    <a:pt x="551946" y="199977"/>
                  </a:lnTo>
                  <a:lnTo>
                    <a:pt x="570765" y="195336"/>
                  </a:lnTo>
                  <a:lnTo>
                    <a:pt x="589231" y="193366"/>
                  </a:lnTo>
                  <a:lnTo>
                    <a:pt x="605874" y="192883"/>
                  </a:lnTo>
                  <a:lnTo>
                    <a:pt x="598868" y="1928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59"/>
            <p:cNvSpPr/>
            <p:nvPr/>
          </p:nvSpPr>
          <p:spPr>
            <a:xfrm>
              <a:off x="550399" y="1736047"/>
              <a:ext cx="278277" cy="239631"/>
            </a:xfrm>
            <a:custGeom>
              <a:avLst/>
              <a:gdLst/>
              <a:ahLst/>
              <a:cxnLst/>
              <a:rect l="0" t="0" r="0" b="0"/>
              <a:pathLst>
                <a:path w="278277" h="239631">
                  <a:moveTo>
                    <a:pt x="199694" y="92753"/>
                  </a:moveTo>
                  <a:lnTo>
                    <a:pt x="199694" y="79752"/>
                  </a:lnTo>
                  <a:lnTo>
                    <a:pt x="197578" y="76920"/>
                  </a:lnTo>
                  <a:lnTo>
                    <a:pt x="191923" y="70864"/>
                  </a:lnTo>
                  <a:lnTo>
                    <a:pt x="189751" y="68635"/>
                  </a:lnTo>
                  <a:lnTo>
                    <a:pt x="188303" y="65562"/>
                  </a:lnTo>
                  <a:lnTo>
                    <a:pt x="187337" y="61925"/>
                  </a:lnTo>
                  <a:lnTo>
                    <a:pt x="186694" y="57913"/>
                  </a:lnTo>
                  <a:lnTo>
                    <a:pt x="183862" y="51339"/>
                  </a:lnTo>
                  <a:lnTo>
                    <a:pt x="179958" y="45772"/>
                  </a:lnTo>
                  <a:lnTo>
                    <a:pt x="175577" y="40651"/>
                  </a:lnTo>
                  <a:lnTo>
                    <a:pt x="168647" y="33306"/>
                  </a:lnTo>
                  <a:lnTo>
                    <a:pt x="146313" y="10798"/>
                  </a:lnTo>
                  <a:lnTo>
                    <a:pt x="145057" y="8747"/>
                  </a:lnTo>
                  <a:lnTo>
                    <a:pt x="143661" y="4352"/>
                  </a:lnTo>
                  <a:lnTo>
                    <a:pt x="142495" y="2863"/>
                  </a:lnTo>
                  <a:lnTo>
                    <a:pt x="140924" y="1870"/>
                  </a:lnTo>
                  <a:lnTo>
                    <a:pt x="137061" y="766"/>
                  </a:lnTo>
                  <a:lnTo>
                    <a:pt x="130425" y="145"/>
                  </a:lnTo>
                  <a:lnTo>
                    <a:pt x="125781" y="0"/>
                  </a:lnTo>
                  <a:lnTo>
                    <a:pt x="123431" y="755"/>
                  </a:lnTo>
                  <a:lnTo>
                    <a:pt x="116332" y="4816"/>
                  </a:lnTo>
                  <a:lnTo>
                    <a:pt x="109201" y="7166"/>
                  </a:lnTo>
                  <a:lnTo>
                    <a:pt x="101268" y="12536"/>
                  </a:lnTo>
                  <a:lnTo>
                    <a:pt x="93507" y="16884"/>
                  </a:lnTo>
                  <a:lnTo>
                    <a:pt x="89216" y="19949"/>
                  </a:lnTo>
                  <a:lnTo>
                    <a:pt x="84766" y="23579"/>
                  </a:lnTo>
                  <a:lnTo>
                    <a:pt x="80213" y="27587"/>
                  </a:lnTo>
                  <a:lnTo>
                    <a:pt x="75590" y="31052"/>
                  </a:lnTo>
                  <a:lnTo>
                    <a:pt x="70921" y="34157"/>
                  </a:lnTo>
                  <a:lnTo>
                    <a:pt x="66220" y="37020"/>
                  </a:lnTo>
                  <a:lnTo>
                    <a:pt x="58881" y="44435"/>
                  </a:lnTo>
                  <a:lnTo>
                    <a:pt x="55812" y="48634"/>
                  </a:lnTo>
                  <a:lnTo>
                    <a:pt x="52973" y="53022"/>
                  </a:lnTo>
                  <a:lnTo>
                    <a:pt x="50287" y="57534"/>
                  </a:lnTo>
                  <a:lnTo>
                    <a:pt x="47701" y="62130"/>
                  </a:lnTo>
                  <a:lnTo>
                    <a:pt x="42713" y="71469"/>
                  </a:lnTo>
                  <a:lnTo>
                    <a:pt x="40271" y="76183"/>
                  </a:lnTo>
                  <a:lnTo>
                    <a:pt x="37849" y="81706"/>
                  </a:lnTo>
                  <a:lnTo>
                    <a:pt x="35441" y="87769"/>
                  </a:lnTo>
                  <a:lnTo>
                    <a:pt x="33042" y="94193"/>
                  </a:lnTo>
                  <a:lnTo>
                    <a:pt x="30649" y="100063"/>
                  </a:lnTo>
                  <a:lnTo>
                    <a:pt x="28260" y="105563"/>
                  </a:lnTo>
                  <a:lnTo>
                    <a:pt x="23489" y="115909"/>
                  </a:lnTo>
                  <a:lnTo>
                    <a:pt x="18722" y="125798"/>
                  </a:lnTo>
                  <a:lnTo>
                    <a:pt x="16340" y="131452"/>
                  </a:lnTo>
                  <a:lnTo>
                    <a:pt x="13958" y="137602"/>
                  </a:lnTo>
                  <a:lnTo>
                    <a:pt x="11576" y="144084"/>
                  </a:lnTo>
                  <a:lnTo>
                    <a:pt x="9988" y="149992"/>
                  </a:lnTo>
                  <a:lnTo>
                    <a:pt x="8930" y="155518"/>
                  </a:lnTo>
                  <a:lnTo>
                    <a:pt x="8225" y="160790"/>
                  </a:lnTo>
                  <a:lnTo>
                    <a:pt x="6960" y="165892"/>
                  </a:lnTo>
                  <a:lnTo>
                    <a:pt x="5324" y="170881"/>
                  </a:lnTo>
                  <a:lnTo>
                    <a:pt x="3439" y="175795"/>
                  </a:lnTo>
                  <a:lnTo>
                    <a:pt x="2182" y="180658"/>
                  </a:lnTo>
                  <a:lnTo>
                    <a:pt x="1345" y="185487"/>
                  </a:lnTo>
                  <a:lnTo>
                    <a:pt x="786" y="190294"/>
                  </a:lnTo>
                  <a:lnTo>
                    <a:pt x="414" y="195086"/>
                  </a:lnTo>
                  <a:lnTo>
                    <a:pt x="166" y="199869"/>
                  </a:lnTo>
                  <a:lnTo>
                    <a:pt x="0" y="204645"/>
                  </a:lnTo>
                  <a:lnTo>
                    <a:pt x="684" y="208622"/>
                  </a:lnTo>
                  <a:lnTo>
                    <a:pt x="3560" y="215158"/>
                  </a:lnTo>
                  <a:lnTo>
                    <a:pt x="8613" y="219600"/>
                  </a:lnTo>
                  <a:lnTo>
                    <a:pt x="15950" y="224943"/>
                  </a:lnTo>
                  <a:lnTo>
                    <a:pt x="24811" y="230885"/>
                  </a:lnTo>
                  <a:lnTo>
                    <a:pt x="31511" y="234847"/>
                  </a:lnTo>
                  <a:lnTo>
                    <a:pt x="36772" y="237488"/>
                  </a:lnTo>
                  <a:lnTo>
                    <a:pt x="41073" y="239249"/>
                  </a:lnTo>
                  <a:lnTo>
                    <a:pt x="44735" y="239630"/>
                  </a:lnTo>
                  <a:lnTo>
                    <a:pt x="47969" y="239089"/>
                  </a:lnTo>
                  <a:lnTo>
                    <a:pt x="53679" y="236372"/>
                  </a:lnTo>
                  <a:lnTo>
                    <a:pt x="62151" y="230380"/>
                  </a:lnTo>
                  <a:lnTo>
                    <a:pt x="70036" y="225887"/>
                  </a:lnTo>
                  <a:lnTo>
                    <a:pt x="74362" y="222784"/>
                  </a:lnTo>
                  <a:lnTo>
                    <a:pt x="78833" y="219127"/>
                  </a:lnTo>
                  <a:lnTo>
                    <a:pt x="83401" y="215103"/>
                  </a:lnTo>
                  <a:lnTo>
                    <a:pt x="88034" y="210831"/>
                  </a:lnTo>
                  <a:lnTo>
                    <a:pt x="101346" y="198030"/>
                  </a:lnTo>
                  <a:lnTo>
                    <a:pt x="119735" y="179827"/>
                  </a:lnTo>
                  <a:lnTo>
                    <a:pt x="123369" y="175409"/>
                  </a:lnTo>
                  <a:lnTo>
                    <a:pt x="126586" y="170876"/>
                  </a:lnTo>
                  <a:lnTo>
                    <a:pt x="129524" y="166265"/>
                  </a:lnTo>
                  <a:lnTo>
                    <a:pt x="132277" y="161605"/>
                  </a:lnTo>
                  <a:lnTo>
                    <a:pt x="134905" y="156910"/>
                  </a:lnTo>
                  <a:lnTo>
                    <a:pt x="139943" y="147461"/>
                  </a:lnTo>
                  <a:lnTo>
                    <a:pt x="144828" y="137969"/>
                  </a:lnTo>
                  <a:lnTo>
                    <a:pt x="148035" y="133216"/>
                  </a:lnTo>
                  <a:lnTo>
                    <a:pt x="151761" y="128459"/>
                  </a:lnTo>
                  <a:lnTo>
                    <a:pt x="155832" y="123701"/>
                  </a:lnTo>
                  <a:lnTo>
                    <a:pt x="159340" y="118941"/>
                  </a:lnTo>
                  <a:lnTo>
                    <a:pt x="162473" y="114180"/>
                  </a:lnTo>
                  <a:lnTo>
                    <a:pt x="165355" y="109419"/>
                  </a:lnTo>
                  <a:lnTo>
                    <a:pt x="167276" y="104657"/>
                  </a:lnTo>
                  <a:lnTo>
                    <a:pt x="168557" y="99895"/>
                  </a:lnTo>
                  <a:lnTo>
                    <a:pt x="169411" y="95133"/>
                  </a:lnTo>
                  <a:lnTo>
                    <a:pt x="172477" y="87725"/>
                  </a:lnTo>
                  <a:lnTo>
                    <a:pt x="174406" y="84638"/>
                  </a:lnTo>
                  <a:lnTo>
                    <a:pt x="175692" y="80993"/>
                  </a:lnTo>
                  <a:lnTo>
                    <a:pt x="176549" y="76976"/>
                  </a:lnTo>
                  <a:lnTo>
                    <a:pt x="177120" y="72710"/>
                  </a:lnTo>
                  <a:lnTo>
                    <a:pt x="177755" y="65853"/>
                  </a:lnTo>
                  <a:lnTo>
                    <a:pt x="177924" y="62913"/>
                  </a:lnTo>
                  <a:lnTo>
                    <a:pt x="178831" y="60953"/>
                  </a:lnTo>
                  <a:lnTo>
                    <a:pt x="180229" y="59647"/>
                  </a:lnTo>
                  <a:lnTo>
                    <a:pt x="181955" y="58776"/>
                  </a:lnTo>
                  <a:lnTo>
                    <a:pt x="190606" y="51609"/>
                  </a:lnTo>
                  <a:lnTo>
                    <a:pt x="192166" y="50230"/>
                  </a:lnTo>
                  <a:lnTo>
                    <a:pt x="198668" y="56070"/>
                  </a:lnTo>
                  <a:lnTo>
                    <a:pt x="199238" y="60839"/>
                  </a:lnTo>
                  <a:lnTo>
                    <a:pt x="199390" y="64333"/>
                  </a:lnTo>
                  <a:lnTo>
                    <a:pt x="198698" y="67456"/>
                  </a:lnTo>
                  <a:lnTo>
                    <a:pt x="195812" y="73043"/>
                  </a:lnTo>
                  <a:lnTo>
                    <a:pt x="194000" y="80289"/>
                  </a:lnTo>
                  <a:lnTo>
                    <a:pt x="193517" y="84443"/>
                  </a:lnTo>
                  <a:lnTo>
                    <a:pt x="193195" y="88800"/>
                  </a:lnTo>
                  <a:lnTo>
                    <a:pt x="192980" y="93293"/>
                  </a:lnTo>
                  <a:lnTo>
                    <a:pt x="192741" y="102518"/>
                  </a:lnTo>
                  <a:lnTo>
                    <a:pt x="192551" y="184527"/>
                  </a:lnTo>
                  <a:lnTo>
                    <a:pt x="193344" y="188067"/>
                  </a:lnTo>
                  <a:lnTo>
                    <a:pt x="197460" y="196841"/>
                  </a:lnTo>
                  <a:lnTo>
                    <a:pt x="198701" y="201985"/>
                  </a:lnTo>
                  <a:lnTo>
                    <a:pt x="199826" y="203674"/>
                  </a:lnTo>
                  <a:lnTo>
                    <a:pt x="201370" y="204800"/>
                  </a:lnTo>
                  <a:lnTo>
                    <a:pt x="203192" y="205551"/>
                  </a:lnTo>
                  <a:lnTo>
                    <a:pt x="209550" y="210400"/>
                  </a:lnTo>
                  <a:lnTo>
                    <a:pt x="212615" y="211665"/>
                  </a:lnTo>
                  <a:lnTo>
                    <a:pt x="220253" y="213071"/>
                  </a:lnTo>
                  <a:lnTo>
                    <a:pt x="226823" y="213696"/>
                  </a:lnTo>
                  <a:lnTo>
                    <a:pt x="233183" y="213974"/>
                  </a:lnTo>
                  <a:lnTo>
                    <a:pt x="241301" y="214097"/>
                  </a:lnTo>
                  <a:lnTo>
                    <a:pt x="244894" y="213336"/>
                  </a:lnTo>
                  <a:lnTo>
                    <a:pt x="253744" y="209267"/>
                  </a:lnTo>
                  <a:lnTo>
                    <a:pt x="261394" y="207709"/>
                  </a:lnTo>
                  <a:lnTo>
                    <a:pt x="266274" y="207344"/>
                  </a:lnTo>
                  <a:lnTo>
                    <a:pt x="267894" y="206453"/>
                  </a:lnTo>
                  <a:lnTo>
                    <a:pt x="268973" y="205065"/>
                  </a:lnTo>
                  <a:lnTo>
                    <a:pt x="269693" y="203346"/>
                  </a:lnTo>
                  <a:lnTo>
                    <a:pt x="270966" y="202200"/>
                  </a:lnTo>
                  <a:lnTo>
                    <a:pt x="272609" y="201437"/>
                  </a:lnTo>
                  <a:lnTo>
                    <a:pt x="278276" y="1999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60"/>
            <p:cNvSpPr/>
            <p:nvPr/>
          </p:nvSpPr>
          <p:spPr>
            <a:xfrm>
              <a:off x="931715" y="1771650"/>
              <a:ext cx="161279" cy="157163"/>
            </a:xfrm>
            <a:custGeom>
              <a:avLst/>
              <a:gdLst/>
              <a:ahLst/>
              <a:cxnLst/>
              <a:rect l="0" t="0" r="0" b="0"/>
              <a:pathLst>
                <a:path w="161279" h="157163">
                  <a:moveTo>
                    <a:pt x="4116" y="0"/>
                  </a:moveTo>
                  <a:lnTo>
                    <a:pt x="0" y="0"/>
                  </a:lnTo>
                  <a:lnTo>
                    <a:pt x="3417" y="0"/>
                  </a:lnTo>
                  <a:lnTo>
                    <a:pt x="3650" y="793"/>
                  </a:lnTo>
                  <a:lnTo>
                    <a:pt x="3909" y="3792"/>
                  </a:lnTo>
                  <a:lnTo>
                    <a:pt x="4772" y="5703"/>
                  </a:lnTo>
                  <a:lnTo>
                    <a:pt x="7847" y="9942"/>
                  </a:lnTo>
                  <a:lnTo>
                    <a:pt x="11859" y="14473"/>
                  </a:lnTo>
                  <a:lnTo>
                    <a:pt x="14041" y="16792"/>
                  </a:lnTo>
                  <a:lnTo>
                    <a:pt x="16289" y="19926"/>
                  </a:lnTo>
                  <a:lnTo>
                    <a:pt x="18581" y="23603"/>
                  </a:lnTo>
                  <a:lnTo>
                    <a:pt x="20903" y="27641"/>
                  </a:lnTo>
                  <a:lnTo>
                    <a:pt x="24039" y="31921"/>
                  </a:lnTo>
                  <a:lnTo>
                    <a:pt x="27717" y="36362"/>
                  </a:lnTo>
                  <a:lnTo>
                    <a:pt x="31756" y="40910"/>
                  </a:lnTo>
                  <a:lnTo>
                    <a:pt x="40477" y="50196"/>
                  </a:lnTo>
                  <a:lnTo>
                    <a:pt x="45025" y="54896"/>
                  </a:lnTo>
                  <a:lnTo>
                    <a:pt x="48851" y="59616"/>
                  </a:lnTo>
                  <a:lnTo>
                    <a:pt x="52196" y="64350"/>
                  </a:lnTo>
                  <a:lnTo>
                    <a:pt x="55219" y="69094"/>
                  </a:lnTo>
                  <a:lnTo>
                    <a:pt x="58822" y="73843"/>
                  </a:lnTo>
                  <a:lnTo>
                    <a:pt x="62812" y="78598"/>
                  </a:lnTo>
                  <a:lnTo>
                    <a:pt x="67059" y="83354"/>
                  </a:lnTo>
                  <a:lnTo>
                    <a:pt x="71478" y="87320"/>
                  </a:lnTo>
                  <a:lnTo>
                    <a:pt x="76011" y="90757"/>
                  </a:lnTo>
                  <a:lnTo>
                    <a:pt x="80621" y="93841"/>
                  </a:lnTo>
                  <a:lnTo>
                    <a:pt x="85282" y="97486"/>
                  </a:lnTo>
                  <a:lnTo>
                    <a:pt x="89977" y="101503"/>
                  </a:lnTo>
                  <a:lnTo>
                    <a:pt x="94694" y="105769"/>
                  </a:lnTo>
                  <a:lnTo>
                    <a:pt x="98633" y="110200"/>
                  </a:lnTo>
                  <a:lnTo>
                    <a:pt x="102052" y="114741"/>
                  </a:lnTo>
                  <a:lnTo>
                    <a:pt x="105125" y="119357"/>
                  </a:lnTo>
                  <a:lnTo>
                    <a:pt x="107968" y="123227"/>
                  </a:lnTo>
                  <a:lnTo>
                    <a:pt x="110657" y="126601"/>
                  </a:lnTo>
                  <a:lnTo>
                    <a:pt x="113243" y="129644"/>
                  </a:lnTo>
                  <a:lnTo>
                    <a:pt x="116555" y="132467"/>
                  </a:lnTo>
                  <a:lnTo>
                    <a:pt x="120350" y="135142"/>
                  </a:lnTo>
                  <a:lnTo>
                    <a:pt x="124468" y="137720"/>
                  </a:lnTo>
                  <a:lnTo>
                    <a:pt x="128007" y="140232"/>
                  </a:lnTo>
                  <a:lnTo>
                    <a:pt x="131160" y="142700"/>
                  </a:lnTo>
                  <a:lnTo>
                    <a:pt x="134055" y="145139"/>
                  </a:lnTo>
                  <a:lnTo>
                    <a:pt x="136780" y="146766"/>
                  </a:lnTo>
                  <a:lnTo>
                    <a:pt x="139389" y="147850"/>
                  </a:lnTo>
                  <a:lnTo>
                    <a:pt x="144406" y="149054"/>
                  </a:lnTo>
                  <a:lnTo>
                    <a:pt x="149282" y="149590"/>
                  </a:lnTo>
                  <a:lnTo>
                    <a:pt x="151693" y="150526"/>
                  </a:lnTo>
                  <a:lnTo>
                    <a:pt x="156489" y="153684"/>
                  </a:lnTo>
                  <a:lnTo>
                    <a:pt x="161278" y="1571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61"/>
            <p:cNvSpPr/>
            <p:nvPr/>
          </p:nvSpPr>
          <p:spPr>
            <a:xfrm>
              <a:off x="892968" y="1771650"/>
              <a:ext cx="207170" cy="178594"/>
            </a:xfrm>
            <a:custGeom>
              <a:avLst/>
              <a:gdLst/>
              <a:ahLst/>
              <a:cxnLst/>
              <a:rect l="0" t="0" r="0" b="0"/>
              <a:pathLst>
                <a:path w="207170" h="178594">
                  <a:moveTo>
                    <a:pt x="207169" y="0"/>
                  </a:moveTo>
                  <a:lnTo>
                    <a:pt x="203377" y="3792"/>
                  </a:lnTo>
                  <a:lnTo>
                    <a:pt x="202259" y="5703"/>
                  </a:lnTo>
                  <a:lnTo>
                    <a:pt x="201018" y="9942"/>
                  </a:lnTo>
                  <a:lnTo>
                    <a:pt x="191956" y="19329"/>
                  </a:lnTo>
                  <a:lnTo>
                    <a:pt x="124869" y="82998"/>
                  </a:lnTo>
                  <a:lnTo>
                    <a:pt x="116584" y="90257"/>
                  </a:lnTo>
                  <a:lnTo>
                    <a:pt x="108679" y="96683"/>
                  </a:lnTo>
                  <a:lnTo>
                    <a:pt x="101028" y="102555"/>
                  </a:lnTo>
                  <a:lnTo>
                    <a:pt x="94339" y="108057"/>
                  </a:lnTo>
                  <a:lnTo>
                    <a:pt x="88293" y="113314"/>
                  </a:lnTo>
                  <a:lnTo>
                    <a:pt x="82675" y="118404"/>
                  </a:lnTo>
                  <a:lnTo>
                    <a:pt x="76548" y="123386"/>
                  </a:lnTo>
                  <a:lnTo>
                    <a:pt x="70082" y="128295"/>
                  </a:lnTo>
                  <a:lnTo>
                    <a:pt x="63390" y="133155"/>
                  </a:lnTo>
                  <a:lnTo>
                    <a:pt x="57342" y="137188"/>
                  </a:lnTo>
                  <a:lnTo>
                    <a:pt x="51722" y="140671"/>
                  </a:lnTo>
                  <a:lnTo>
                    <a:pt x="46388" y="143787"/>
                  </a:lnTo>
                  <a:lnTo>
                    <a:pt x="41244" y="147452"/>
                  </a:lnTo>
                  <a:lnTo>
                    <a:pt x="36227" y="151482"/>
                  </a:lnTo>
                  <a:lnTo>
                    <a:pt x="31295" y="155757"/>
                  </a:lnTo>
                  <a:lnTo>
                    <a:pt x="23699" y="162623"/>
                  </a:lnTo>
                  <a:lnTo>
                    <a:pt x="20562" y="165565"/>
                  </a:lnTo>
                  <a:lnTo>
                    <a:pt x="16883" y="168321"/>
                  </a:lnTo>
                  <a:lnTo>
                    <a:pt x="12843" y="170951"/>
                  </a:lnTo>
                  <a:lnTo>
                    <a:pt x="0" y="1785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62"/>
            <p:cNvSpPr/>
            <p:nvPr/>
          </p:nvSpPr>
          <p:spPr>
            <a:xfrm>
              <a:off x="1200150" y="1785937"/>
              <a:ext cx="28576" cy="156046"/>
            </a:xfrm>
            <a:custGeom>
              <a:avLst/>
              <a:gdLst/>
              <a:ahLst/>
              <a:cxnLst/>
              <a:rect l="0" t="0" r="0" b="0"/>
              <a:pathLst>
                <a:path w="28576" h="156046">
                  <a:moveTo>
                    <a:pt x="0" y="0"/>
                  </a:moveTo>
                  <a:lnTo>
                    <a:pt x="12301" y="0"/>
                  </a:lnTo>
                  <a:lnTo>
                    <a:pt x="12963" y="794"/>
                  </a:lnTo>
                  <a:lnTo>
                    <a:pt x="13404" y="2117"/>
                  </a:lnTo>
                  <a:lnTo>
                    <a:pt x="13699" y="3792"/>
                  </a:lnTo>
                  <a:lnTo>
                    <a:pt x="14689" y="5703"/>
                  </a:lnTo>
                  <a:lnTo>
                    <a:pt x="16142" y="7771"/>
                  </a:lnTo>
                  <a:lnTo>
                    <a:pt x="17905" y="9943"/>
                  </a:lnTo>
                  <a:lnTo>
                    <a:pt x="19080" y="12185"/>
                  </a:lnTo>
                  <a:lnTo>
                    <a:pt x="19864" y="14474"/>
                  </a:lnTo>
                  <a:lnTo>
                    <a:pt x="20386" y="16793"/>
                  </a:lnTo>
                  <a:lnTo>
                    <a:pt x="20734" y="19926"/>
                  </a:lnTo>
                  <a:lnTo>
                    <a:pt x="20966" y="23603"/>
                  </a:lnTo>
                  <a:lnTo>
                    <a:pt x="21121" y="27641"/>
                  </a:lnTo>
                  <a:lnTo>
                    <a:pt x="21339" y="40910"/>
                  </a:lnTo>
                  <a:lnTo>
                    <a:pt x="21428" y="83355"/>
                  </a:lnTo>
                  <a:lnTo>
                    <a:pt x="20635" y="88114"/>
                  </a:lnTo>
                  <a:lnTo>
                    <a:pt x="19313" y="92874"/>
                  </a:lnTo>
                  <a:lnTo>
                    <a:pt x="17638" y="97635"/>
                  </a:lnTo>
                  <a:lnTo>
                    <a:pt x="16521" y="102396"/>
                  </a:lnTo>
                  <a:lnTo>
                    <a:pt x="15776" y="107158"/>
                  </a:lnTo>
                  <a:lnTo>
                    <a:pt x="15280" y="111920"/>
                  </a:lnTo>
                  <a:lnTo>
                    <a:pt x="14949" y="115888"/>
                  </a:lnTo>
                  <a:lnTo>
                    <a:pt x="14728" y="119328"/>
                  </a:lnTo>
                  <a:lnTo>
                    <a:pt x="14483" y="125266"/>
                  </a:lnTo>
                  <a:lnTo>
                    <a:pt x="14345" y="133072"/>
                  </a:lnTo>
                  <a:lnTo>
                    <a:pt x="14313" y="137989"/>
                  </a:lnTo>
                  <a:lnTo>
                    <a:pt x="15098" y="140411"/>
                  </a:lnTo>
                  <a:lnTo>
                    <a:pt x="16415" y="142820"/>
                  </a:lnTo>
                  <a:lnTo>
                    <a:pt x="20440" y="148597"/>
                  </a:lnTo>
                  <a:lnTo>
                    <a:pt x="20991" y="151504"/>
                  </a:lnTo>
                  <a:lnTo>
                    <a:pt x="21344" y="156045"/>
                  </a:lnTo>
                  <a:lnTo>
                    <a:pt x="22167" y="155624"/>
                  </a:lnTo>
                  <a:lnTo>
                    <a:pt x="23509" y="154549"/>
                  </a:lnTo>
                  <a:lnTo>
                    <a:pt x="28575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63"/>
            <p:cNvSpPr/>
            <p:nvPr/>
          </p:nvSpPr>
          <p:spPr>
            <a:xfrm>
              <a:off x="1231753" y="1714500"/>
              <a:ext cx="18404" cy="14288"/>
            </a:xfrm>
            <a:custGeom>
              <a:avLst/>
              <a:gdLst/>
              <a:ahLst/>
              <a:cxnLst/>
              <a:rect l="0" t="0" r="0" b="0"/>
              <a:pathLst>
                <a:path w="18404" h="14288">
                  <a:moveTo>
                    <a:pt x="4115" y="14287"/>
                  </a:moveTo>
                  <a:lnTo>
                    <a:pt x="323" y="10495"/>
                  </a:lnTo>
                  <a:lnTo>
                    <a:pt x="0" y="9377"/>
                  </a:lnTo>
                  <a:lnTo>
                    <a:pt x="578" y="8633"/>
                  </a:lnTo>
                  <a:lnTo>
                    <a:pt x="1757" y="8136"/>
                  </a:lnTo>
                  <a:lnTo>
                    <a:pt x="2543" y="7011"/>
                  </a:lnTo>
                  <a:lnTo>
                    <a:pt x="3067" y="5468"/>
                  </a:lnTo>
                  <a:lnTo>
                    <a:pt x="3416" y="3645"/>
                  </a:lnTo>
                  <a:lnTo>
                    <a:pt x="4443" y="2430"/>
                  </a:lnTo>
                  <a:lnTo>
                    <a:pt x="5922" y="1620"/>
                  </a:lnTo>
                  <a:lnTo>
                    <a:pt x="7700" y="1080"/>
                  </a:lnTo>
                  <a:lnTo>
                    <a:pt x="9681" y="720"/>
                  </a:lnTo>
                  <a:lnTo>
                    <a:pt x="11794" y="480"/>
                  </a:lnTo>
                  <a:lnTo>
                    <a:pt x="1840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64"/>
            <p:cNvSpPr/>
            <p:nvPr/>
          </p:nvSpPr>
          <p:spPr>
            <a:xfrm>
              <a:off x="1314577" y="1750218"/>
              <a:ext cx="227345" cy="185648"/>
            </a:xfrm>
            <a:custGeom>
              <a:avLst/>
              <a:gdLst/>
              <a:ahLst/>
              <a:cxnLst/>
              <a:rect l="0" t="0" r="0" b="0"/>
              <a:pathLst>
                <a:path w="227345" h="185648">
                  <a:moveTo>
                    <a:pt x="128460" y="0"/>
                  </a:moveTo>
                  <a:lnTo>
                    <a:pt x="124668" y="0"/>
                  </a:lnTo>
                  <a:lnTo>
                    <a:pt x="122757" y="794"/>
                  </a:lnTo>
                  <a:lnTo>
                    <a:pt x="118517" y="3792"/>
                  </a:lnTo>
                  <a:lnTo>
                    <a:pt x="115481" y="4910"/>
                  </a:lnTo>
                  <a:lnTo>
                    <a:pt x="111870" y="5655"/>
                  </a:lnTo>
                  <a:lnTo>
                    <a:pt x="107875" y="6151"/>
                  </a:lnTo>
                  <a:lnTo>
                    <a:pt x="103624" y="7276"/>
                  </a:lnTo>
                  <a:lnTo>
                    <a:pt x="99203" y="8819"/>
                  </a:lnTo>
                  <a:lnTo>
                    <a:pt x="94668" y="10642"/>
                  </a:lnTo>
                  <a:lnTo>
                    <a:pt x="90057" y="12651"/>
                  </a:lnTo>
                  <a:lnTo>
                    <a:pt x="80700" y="17000"/>
                  </a:lnTo>
                  <a:lnTo>
                    <a:pt x="66507" y="23911"/>
                  </a:lnTo>
                  <a:lnTo>
                    <a:pt x="62552" y="26259"/>
                  </a:lnTo>
                  <a:lnTo>
                    <a:pt x="56041" y="30986"/>
                  </a:lnTo>
                  <a:lnTo>
                    <a:pt x="52399" y="33357"/>
                  </a:lnTo>
                  <a:lnTo>
                    <a:pt x="48384" y="35732"/>
                  </a:lnTo>
                  <a:lnTo>
                    <a:pt x="44120" y="38109"/>
                  </a:lnTo>
                  <a:lnTo>
                    <a:pt x="39689" y="41281"/>
                  </a:lnTo>
                  <a:lnTo>
                    <a:pt x="35148" y="44984"/>
                  </a:lnTo>
                  <a:lnTo>
                    <a:pt x="26663" y="52537"/>
                  </a:lnTo>
                  <a:lnTo>
                    <a:pt x="20246" y="58539"/>
                  </a:lnTo>
                  <a:lnTo>
                    <a:pt x="18217" y="61251"/>
                  </a:lnTo>
                  <a:lnTo>
                    <a:pt x="15963" y="66381"/>
                  </a:lnTo>
                  <a:lnTo>
                    <a:pt x="14961" y="71307"/>
                  </a:lnTo>
                  <a:lnTo>
                    <a:pt x="14318" y="77144"/>
                  </a:lnTo>
                  <a:lnTo>
                    <a:pt x="21409" y="79211"/>
                  </a:lnTo>
                  <a:lnTo>
                    <a:pt x="48338" y="85740"/>
                  </a:lnTo>
                  <a:lnTo>
                    <a:pt x="60758" y="88116"/>
                  </a:lnTo>
                  <a:lnTo>
                    <a:pt x="71419" y="89701"/>
                  </a:lnTo>
                  <a:lnTo>
                    <a:pt x="80908" y="90757"/>
                  </a:lnTo>
                  <a:lnTo>
                    <a:pt x="88821" y="91461"/>
                  </a:lnTo>
                  <a:lnTo>
                    <a:pt x="95684" y="91930"/>
                  </a:lnTo>
                  <a:lnTo>
                    <a:pt x="101847" y="92243"/>
                  </a:lnTo>
                  <a:lnTo>
                    <a:pt x="115045" y="92591"/>
                  </a:lnTo>
                  <a:lnTo>
                    <a:pt x="164230" y="92853"/>
                  </a:lnTo>
                  <a:lnTo>
                    <a:pt x="170563" y="93652"/>
                  </a:lnTo>
                  <a:lnTo>
                    <a:pt x="176372" y="94978"/>
                  </a:lnTo>
                  <a:lnTo>
                    <a:pt x="181833" y="96657"/>
                  </a:lnTo>
                  <a:lnTo>
                    <a:pt x="187061" y="97775"/>
                  </a:lnTo>
                  <a:lnTo>
                    <a:pt x="192133" y="98521"/>
                  </a:lnTo>
                  <a:lnTo>
                    <a:pt x="197103" y="99018"/>
                  </a:lnTo>
                  <a:lnTo>
                    <a:pt x="201210" y="100144"/>
                  </a:lnTo>
                  <a:lnTo>
                    <a:pt x="207889" y="103510"/>
                  </a:lnTo>
                  <a:lnTo>
                    <a:pt x="213504" y="107652"/>
                  </a:lnTo>
                  <a:lnTo>
                    <a:pt x="219783" y="112987"/>
                  </a:lnTo>
                  <a:lnTo>
                    <a:pt x="224663" y="117704"/>
                  </a:lnTo>
                  <a:lnTo>
                    <a:pt x="225933" y="119744"/>
                  </a:lnTo>
                  <a:lnTo>
                    <a:pt x="227344" y="124128"/>
                  </a:lnTo>
                  <a:lnTo>
                    <a:pt x="226927" y="126408"/>
                  </a:lnTo>
                  <a:lnTo>
                    <a:pt x="224346" y="131059"/>
                  </a:lnTo>
                  <a:lnTo>
                    <a:pt x="222547" y="134204"/>
                  </a:lnTo>
                  <a:lnTo>
                    <a:pt x="218431" y="141932"/>
                  </a:lnTo>
                  <a:lnTo>
                    <a:pt x="216222" y="145421"/>
                  </a:lnTo>
                  <a:lnTo>
                    <a:pt x="213955" y="148541"/>
                  </a:lnTo>
                  <a:lnTo>
                    <a:pt x="211651" y="151415"/>
                  </a:lnTo>
                  <a:lnTo>
                    <a:pt x="207733" y="154125"/>
                  </a:lnTo>
                  <a:lnTo>
                    <a:pt x="202740" y="156725"/>
                  </a:lnTo>
                  <a:lnTo>
                    <a:pt x="197030" y="159252"/>
                  </a:lnTo>
                  <a:lnTo>
                    <a:pt x="192430" y="161730"/>
                  </a:lnTo>
                  <a:lnTo>
                    <a:pt x="188569" y="164177"/>
                  </a:lnTo>
                  <a:lnTo>
                    <a:pt x="185201" y="166601"/>
                  </a:lnTo>
                  <a:lnTo>
                    <a:pt x="180575" y="169011"/>
                  </a:lnTo>
                  <a:lnTo>
                    <a:pt x="175110" y="171412"/>
                  </a:lnTo>
                  <a:lnTo>
                    <a:pt x="169085" y="173806"/>
                  </a:lnTo>
                  <a:lnTo>
                    <a:pt x="162687" y="175402"/>
                  </a:lnTo>
                  <a:lnTo>
                    <a:pt x="156040" y="176466"/>
                  </a:lnTo>
                  <a:lnTo>
                    <a:pt x="149228" y="177175"/>
                  </a:lnTo>
                  <a:lnTo>
                    <a:pt x="142306" y="177648"/>
                  </a:lnTo>
                  <a:lnTo>
                    <a:pt x="135309" y="177963"/>
                  </a:lnTo>
                  <a:lnTo>
                    <a:pt x="128264" y="178174"/>
                  </a:lnTo>
                  <a:lnTo>
                    <a:pt x="121185" y="179107"/>
                  </a:lnTo>
                  <a:lnTo>
                    <a:pt x="114085" y="180524"/>
                  </a:lnTo>
                  <a:lnTo>
                    <a:pt x="106971" y="182262"/>
                  </a:lnTo>
                  <a:lnTo>
                    <a:pt x="100640" y="183420"/>
                  </a:lnTo>
                  <a:lnTo>
                    <a:pt x="94832" y="184192"/>
                  </a:lnTo>
                  <a:lnTo>
                    <a:pt x="89372" y="184708"/>
                  </a:lnTo>
                  <a:lnTo>
                    <a:pt x="83352" y="185051"/>
                  </a:lnTo>
                  <a:lnTo>
                    <a:pt x="70312" y="185433"/>
                  </a:lnTo>
                  <a:lnTo>
                    <a:pt x="49583" y="185647"/>
                  </a:lnTo>
                  <a:lnTo>
                    <a:pt x="43331" y="184884"/>
                  </a:lnTo>
                  <a:lnTo>
                    <a:pt x="37577" y="183581"/>
                  </a:lnTo>
                  <a:lnTo>
                    <a:pt x="32152" y="181918"/>
                  </a:lnTo>
                  <a:lnTo>
                    <a:pt x="27742" y="180810"/>
                  </a:lnTo>
                  <a:lnTo>
                    <a:pt x="20726" y="179579"/>
                  </a:lnTo>
                  <a:lnTo>
                    <a:pt x="14961" y="179032"/>
                  </a:lnTo>
                  <a:lnTo>
                    <a:pt x="12313" y="178886"/>
                  </a:lnTo>
                  <a:lnTo>
                    <a:pt x="9753" y="177995"/>
                  </a:lnTo>
                  <a:lnTo>
                    <a:pt x="3153" y="173742"/>
                  </a:lnTo>
                  <a:lnTo>
                    <a:pt x="1331" y="172469"/>
                  </a:lnTo>
                  <a:lnTo>
                    <a:pt x="845" y="171335"/>
                  </a:lnTo>
                  <a:lnTo>
                    <a:pt x="64" y="165930"/>
                  </a:lnTo>
                  <a:lnTo>
                    <a:pt x="0" y="165389"/>
                  </a:lnTo>
                  <a:lnTo>
                    <a:pt x="2046" y="162671"/>
                  </a:lnTo>
                  <a:lnTo>
                    <a:pt x="7016" y="1571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65"/>
            <p:cNvSpPr/>
            <p:nvPr/>
          </p:nvSpPr>
          <p:spPr>
            <a:xfrm>
              <a:off x="1694601" y="1643099"/>
              <a:ext cx="491387" cy="435605"/>
            </a:xfrm>
            <a:custGeom>
              <a:avLst/>
              <a:gdLst/>
              <a:ahLst/>
              <a:cxnLst/>
              <a:rect l="0" t="0" r="0" b="0"/>
              <a:pathLst>
                <a:path w="491387" h="435605">
                  <a:moveTo>
                    <a:pt x="98480" y="114263"/>
                  </a:moveTo>
                  <a:lnTo>
                    <a:pt x="102595" y="114263"/>
                  </a:lnTo>
                  <a:lnTo>
                    <a:pt x="84763" y="114263"/>
                  </a:lnTo>
                  <a:lnTo>
                    <a:pt x="76243" y="116380"/>
                  </a:lnTo>
                  <a:lnTo>
                    <a:pt x="67960" y="119967"/>
                  </a:lnTo>
                  <a:lnTo>
                    <a:pt x="54057" y="128737"/>
                  </a:lnTo>
                  <a:lnTo>
                    <a:pt x="45399" y="134190"/>
                  </a:lnTo>
                  <a:lnTo>
                    <a:pt x="31599" y="146185"/>
                  </a:lnTo>
                  <a:lnTo>
                    <a:pt x="18250" y="159793"/>
                  </a:lnTo>
                  <a:lnTo>
                    <a:pt x="11758" y="169159"/>
                  </a:lnTo>
                  <a:lnTo>
                    <a:pt x="6226" y="178614"/>
                  </a:lnTo>
                  <a:lnTo>
                    <a:pt x="3640" y="183357"/>
                  </a:lnTo>
                  <a:lnTo>
                    <a:pt x="766" y="192861"/>
                  </a:lnTo>
                  <a:lnTo>
                    <a:pt x="0" y="197618"/>
                  </a:lnTo>
                  <a:lnTo>
                    <a:pt x="1076" y="202377"/>
                  </a:lnTo>
                  <a:lnTo>
                    <a:pt x="6506" y="211898"/>
                  </a:lnTo>
                  <a:lnTo>
                    <a:pt x="14695" y="222391"/>
                  </a:lnTo>
                  <a:lnTo>
                    <a:pt x="22149" y="234319"/>
                  </a:lnTo>
                  <a:lnTo>
                    <a:pt x="29101" y="241176"/>
                  </a:lnTo>
                  <a:lnTo>
                    <a:pt x="41940" y="249498"/>
                  </a:lnTo>
                  <a:lnTo>
                    <a:pt x="46499" y="252045"/>
                  </a:lnTo>
                  <a:lnTo>
                    <a:pt x="57915" y="254875"/>
                  </a:lnTo>
                  <a:lnTo>
                    <a:pt x="70926" y="256132"/>
                  </a:lnTo>
                  <a:lnTo>
                    <a:pt x="84646" y="256691"/>
                  </a:lnTo>
                  <a:lnTo>
                    <a:pt x="101966" y="257006"/>
                  </a:lnTo>
                  <a:lnTo>
                    <a:pt x="114317" y="254963"/>
                  </a:lnTo>
                  <a:lnTo>
                    <a:pt x="127743" y="252203"/>
                  </a:lnTo>
                  <a:lnTo>
                    <a:pt x="141648" y="250976"/>
                  </a:lnTo>
                  <a:lnTo>
                    <a:pt x="155766" y="248314"/>
                  </a:lnTo>
                  <a:lnTo>
                    <a:pt x="169978" y="243691"/>
                  </a:lnTo>
                  <a:lnTo>
                    <a:pt x="184231" y="236345"/>
                  </a:lnTo>
                  <a:lnTo>
                    <a:pt x="201851" y="227076"/>
                  </a:lnTo>
                  <a:lnTo>
                    <a:pt x="210039" y="219700"/>
                  </a:lnTo>
                  <a:lnTo>
                    <a:pt x="217118" y="211924"/>
                  </a:lnTo>
                  <a:lnTo>
                    <a:pt x="225556" y="205822"/>
                  </a:lnTo>
                  <a:lnTo>
                    <a:pt x="228441" y="202290"/>
                  </a:lnTo>
                  <a:lnTo>
                    <a:pt x="230364" y="198348"/>
                  </a:lnTo>
                  <a:lnTo>
                    <a:pt x="233071" y="187331"/>
                  </a:lnTo>
                  <a:lnTo>
                    <a:pt x="233873" y="176924"/>
                  </a:lnTo>
                  <a:lnTo>
                    <a:pt x="233986" y="172705"/>
                  </a:lnTo>
                  <a:lnTo>
                    <a:pt x="232473" y="169100"/>
                  </a:lnTo>
                  <a:lnTo>
                    <a:pt x="229878" y="165902"/>
                  </a:lnTo>
                  <a:lnTo>
                    <a:pt x="214737" y="152578"/>
                  </a:lnTo>
                  <a:lnTo>
                    <a:pt x="206771" y="147696"/>
                  </a:lnTo>
                  <a:lnTo>
                    <a:pt x="198455" y="145283"/>
                  </a:lnTo>
                  <a:lnTo>
                    <a:pt x="187355" y="142880"/>
                  </a:lnTo>
                  <a:lnTo>
                    <a:pt x="174398" y="140485"/>
                  </a:lnTo>
                  <a:lnTo>
                    <a:pt x="164173" y="138888"/>
                  </a:lnTo>
                  <a:lnTo>
                    <a:pt x="155769" y="137824"/>
                  </a:lnTo>
                  <a:lnTo>
                    <a:pt x="142992" y="136641"/>
                  </a:lnTo>
                  <a:lnTo>
                    <a:pt x="127765" y="135777"/>
                  </a:lnTo>
                  <a:lnTo>
                    <a:pt x="123931" y="135731"/>
                  </a:lnTo>
                  <a:lnTo>
                    <a:pt x="122590" y="136513"/>
                  </a:lnTo>
                  <a:lnTo>
                    <a:pt x="121698" y="137828"/>
                  </a:lnTo>
                  <a:lnTo>
                    <a:pt x="120264" y="141849"/>
                  </a:lnTo>
                  <a:lnTo>
                    <a:pt x="120940" y="142178"/>
                  </a:lnTo>
                  <a:lnTo>
                    <a:pt x="127729" y="142708"/>
                  </a:lnTo>
                  <a:lnTo>
                    <a:pt x="140505" y="142812"/>
                  </a:lnTo>
                  <a:lnTo>
                    <a:pt x="188014" y="142837"/>
                  </a:lnTo>
                  <a:lnTo>
                    <a:pt x="202302" y="140721"/>
                  </a:lnTo>
                  <a:lnTo>
                    <a:pt x="210557" y="139046"/>
                  </a:lnTo>
                  <a:lnTo>
                    <a:pt x="218442" y="137135"/>
                  </a:lnTo>
                  <a:lnTo>
                    <a:pt x="233552" y="132895"/>
                  </a:lnTo>
                  <a:lnTo>
                    <a:pt x="246089" y="128365"/>
                  </a:lnTo>
                  <a:lnTo>
                    <a:pt x="257746" y="123705"/>
                  </a:lnTo>
                  <a:lnTo>
                    <a:pt x="270865" y="118989"/>
                  </a:lnTo>
                  <a:lnTo>
                    <a:pt x="284633" y="112131"/>
                  </a:lnTo>
                  <a:lnTo>
                    <a:pt x="297896" y="104584"/>
                  </a:lnTo>
                  <a:lnTo>
                    <a:pt x="309082" y="98584"/>
                  </a:lnTo>
                  <a:lnTo>
                    <a:pt x="321462" y="91155"/>
                  </a:lnTo>
                  <a:lnTo>
                    <a:pt x="333314" y="83356"/>
                  </a:lnTo>
                  <a:lnTo>
                    <a:pt x="341228" y="77243"/>
                  </a:lnTo>
                  <a:lnTo>
                    <a:pt x="347391" y="69764"/>
                  </a:lnTo>
                  <a:lnTo>
                    <a:pt x="355323" y="56628"/>
                  </a:lnTo>
                  <a:lnTo>
                    <a:pt x="357815" y="52027"/>
                  </a:lnTo>
                  <a:lnTo>
                    <a:pt x="360584" y="42682"/>
                  </a:lnTo>
                  <a:lnTo>
                    <a:pt x="362142" y="30612"/>
                  </a:lnTo>
                  <a:lnTo>
                    <a:pt x="362669" y="19423"/>
                  </a:lnTo>
                  <a:lnTo>
                    <a:pt x="361918" y="16905"/>
                  </a:lnTo>
                  <a:lnTo>
                    <a:pt x="358968" y="11991"/>
                  </a:lnTo>
                  <a:lnTo>
                    <a:pt x="352844" y="4762"/>
                  </a:lnTo>
                  <a:lnTo>
                    <a:pt x="350606" y="3162"/>
                  </a:lnTo>
                  <a:lnTo>
                    <a:pt x="342740" y="384"/>
                  </a:lnTo>
                  <a:lnTo>
                    <a:pt x="335337" y="0"/>
                  </a:lnTo>
                  <a:lnTo>
                    <a:pt x="330761" y="3766"/>
                  </a:lnTo>
                  <a:lnTo>
                    <a:pt x="329534" y="6467"/>
                  </a:lnTo>
                  <a:lnTo>
                    <a:pt x="327807" y="17060"/>
                  </a:lnTo>
                  <a:lnTo>
                    <a:pt x="327223" y="30269"/>
                  </a:lnTo>
                  <a:lnTo>
                    <a:pt x="327176" y="34454"/>
                  </a:lnTo>
                  <a:lnTo>
                    <a:pt x="329239" y="43339"/>
                  </a:lnTo>
                  <a:lnTo>
                    <a:pt x="332008" y="53373"/>
                  </a:lnTo>
                  <a:lnTo>
                    <a:pt x="333239" y="65769"/>
                  </a:lnTo>
                  <a:lnTo>
                    <a:pt x="335902" y="77100"/>
                  </a:lnTo>
                  <a:lnTo>
                    <a:pt x="338938" y="88221"/>
                  </a:lnTo>
                  <a:lnTo>
                    <a:pt x="340288" y="101102"/>
                  </a:lnTo>
                  <a:lnTo>
                    <a:pt x="341441" y="107870"/>
                  </a:lnTo>
                  <a:lnTo>
                    <a:pt x="343004" y="114764"/>
                  </a:lnTo>
                  <a:lnTo>
                    <a:pt x="344840" y="121740"/>
                  </a:lnTo>
                  <a:lnTo>
                    <a:pt x="346857" y="128773"/>
                  </a:lnTo>
                  <a:lnTo>
                    <a:pt x="353489" y="150842"/>
                  </a:lnTo>
                  <a:lnTo>
                    <a:pt x="358132" y="168091"/>
                  </a:lnTo>
                  <a:lnTo>
                    <a:pt x="359688" y="176342"/>
                  </a:lnTo>
                  <a:lnTo>
                    <a:pt x="360725" y="184224"/>
                  </a:lnTo>
                  <a:lnTo>
                    <a:pt x="361416" y="191860"/>
                  </a:lnTo>
                  <a:lnTo>
                    <a:pt x="361876" y="200126"/>
                  </a:lnTo>
                  <a:lnTo>
                    <a:pt x="362389" y="217776"/>
                  </a:lnTo>
                  <a:lnTo>
                    <a:pt x="362762" y="263962"/>
                  </a:lnTo>
                  <a:lnTo>
                    <a:pt x="362788" y="285618"/>
                  </a:lnTo>
                  <a:lnTo>
                    <a:pt x="361998" y="292793"/>
                  </a:lnTo>
                  <a:lnTo>
                    <a:pt x="360677" y="299959"/>
                  </a:lnTo>
                  <a:lnTo>
                    <a:pt x="359003" y="307116"/>
                  </a:lnTo>
                  <a:lnTo>
                    <a:pt x="357887" y="314269"/>
                  </a:lnTo>
                  <a:lnTo>
                    <a:pt x="357143" y="321420"/>
                  </a:lnTo>
                  <a:lnTo>
                    <a:pt x="356647" y="328567"/>
                  </a:lnTo>
                  <a:lnTo>
                    <a:pt x="353141" y="341270"/>
                  </a:lnTo>
                  <a:lnTo>
                    <a:pt x="347629" y="357676"/>
                  </a:lnTo>
                  <a:lnTo>
                    <a:pt x="340779" y="376551"/>
                  </a:lnTo>
                  <a:lnTo>
                    <a:pt x="334625" y="390722"/>
                  </a:lnTo>
                  <a:lnTo>
                    <a:pt x="328935" y="401756"/>
                  </a:lnTo>
                  <a:lnTo>
                    <a:pt x="323554" y="410700"/>
                  </a:lnTo>
                  <a:lnTo>
                    <a:pt x="315459" y="420638"/>
                  </a:lnTo>
                  <a:lnTo>
                    <a:pt x="303794" y="430810"/>
                  </a:lnTo>
                  <a:lnTo>
                    <a:pt x="300444" y="432451"/>
                  </a:lnTo>
                  <a:lnTo>
                    <a:pt x="288937" y="434760"/>
                  </a:lnTo>
                  <a:lnTo>
                    <a:pt x="275419" y="435540"/>
                  </a:lnTo>
                  <a:lnTo>
                    <a:pt x="271208" y="435604"/>
                  </a:lnTo>
                  <a:lnTo>
                    <a:pt x="267607" y="434853"/>
                  </a:lnTo>
                  <a:lnTo>
                    <a:pt x="254007" y="427944"/>
                  </a:lnTo>
                  <a:lnTo>
                    <a:pt x="249790" y="425778"/>
                  </a:lnTo>
                  <a:lnTo>
                    <a:pt x="246978" y="423539"/>
                  </a:lnTo>
                  <a:lnTo>
                    <a:pt x="245103" y="421254"/>
                  </a:lnTo>
                  <a:lnTo>
                    <a:pt x="238303" y="408089"/>
                  </a:lnTo>
                  <a:lnTo>
                    <a:pt x="230110" y="395112"/>
                  </a:lnTo>
                  <a:lnTo>
                    <a:pt x="228419" y="386986"/>
                  </a:lnTo>
                  <a:lnTo>
                    <a:pt x="227468" y="373487"/>
                  </a:lnTo>
                  <a:lnTo>
                    <a:pt x="227245" y="364147"/>
                  </a:lnTo>
                  <a:lnTo>
                    <a:pt x="227186" y="359434"/>
                  </a:lnTo>
                  <a:lnTo>
                    <a:pt x="229236" y="349963"/>
                  </a:lnTo>
                  <a:lnTo>
                    <a:pt x="232000" y="340463"/>
                  </a:lnTo>
                  <a:lnTo>
                    <a:pt x="233229" y="330948"/>
                  </a:lnTo>
                  <a:lnTo>
                    <a:pt x="235937" y="326983"/>
                  </a:lnTo>
                  <a:lnTo>
                    <a:pt x="240124" y="323545"/>
                  </a:lnTo>
                  <a:lnTo>
                    <a:pt x="255278" y="312797"/>
                  </a:lnTo>
                  <a:lnTo>
                    <a:pt x="269822" y="301675"/>
                  </a:lnTo>
                  <a:lnTo>
                    <a:pt x="280994" y="295189"/>
                  </a:lnTo>
                  <a:lnTo>
                    <a:pt x="296543" y="287014"/>
                  </a:lnTo>
                  <a:lnTo>
                    <a:pt x="305135" y="283406"/>
                  </a:lnTo>
                  <a:lnTo>
                    <a:pt x="314037" y="280206"/>
                  </a:lnTo>
                  <a:lnTo>
                    <a:pt x="369597" y="261996"/>
                  </a:lnTo>
                  <a:lnTo>
                    <a:pt x="384076" y="259297"/>
                  </a:lnTo>
                  <a:lnTo>
                    <a:pt x="398449" y="257304"/>
                  </a:lnTo>
                  <a:lnTo>
                    <a:pt x="412775" y="253773"/>
                  </a:lnTo>
                  <a:lnTo>
                    <a:pt x="424962" y="251674"/>
                  </a:lnTo>
                  <a:lnTo>
                    <a:pt x="435670" y="250741"/>
                  </a:lnTo>
                  <a:lnTo>
                    <a:pt x="445721" y="250326"/>
                  </a:lnTo>
                  <a:lnTo>
                    <a:pt x="449830" y="249422"/>
                  </a:lnTo>
                  <a:lnTo>
                    <a:pt x="460200" y="245150"/>
                  </a:lnTo>
                  <a:lnTo>
                    <a:pt x="474560" y="243153"/>
                  </a:lnTo>
                  <a:lnTo>
                    <a:pt x="484535" y="242891"/>
                  </a:lnTo>
                  <a:lnTo>
                    <a:pt x="491386" y="2428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66"/>
            <p:cNvSpPr/>
            <p:nvPr/>
          </p:nvSpPr>
          <p:spPr>
            <a:xfrm>
              <a:off x="2258881" y="1721669"/>
              <a:ext cx="218491" cy="191832"/>
            </a:xfrm>
            <a:custGeom>
              <a:avLst/>
              <a:gdLst/>
              <a:ahLst/>
              <a:cxnLst/>
              <a:rect l="0" t="0" r="0" b="0"/>
              <a:pathLst>
                <a:path w="218491" h="191832">
                  <a:moveTo>
                    <a:pt x="141419" y="7118"/>
                  </a:moveTo>
                  <a:lnTo>
                    <a:pt x="141419" y="3325"/>
                  </a:lnTo>
                  <a:lnTo>
                    <a:pt x="140625" y="2208"/>
                  </a:lnTo>
                  <a:lnTo>
                    <a:pt x="139302" y="1464"/>
                  </a:lnTo>
                  <a:lnTo>
                    <a:pt x="137626" y="967"/>
                  </a:lnTo>
                  <a:lnTo>
                    <a:pt x="131531" y="416"/>
                  </a:lnTo>
                  <a:lnTo>
                    <a:pt x="127683" y="268"/>
                  </a:lnTo>
                  <a:lnTo>
                    <a:pt x="114683" y="61"/>
                  </a:lnTo>
                  <a:lnTo>
                    <a:pt x="100777" y="0"/>
                  </a:lnTo>
                  <a:lnTo>
                    <a:pt x="95274" y="785"/>
                  </a:lnTo>
                  <a:lnTo>
                    <a:pt x="89225" y="2102"/>
                  </a:lnTo>
                  <a:lnTo>
                    <a:pt x="82810" y="3774"/>
                  </a:lnTo>
                  <a:lnTo>
                    <a:pt x="76946" y="5683"/>
                  </a:lnTo>
                  <a:lnTo>
                    <a:pt x="71450" y="7748"/>
                  </a:lnTo>
                  <a:lnTo>
                    <a:pt x="66198" y="9920"/>
                  </a:lnTo>
                  <a:lnTo>
                    <a:pt x="60315" y="11367"/>
                  </a:lnTo>
                  <a:lnTo>
                    <a:pt x="54012" y="12332"/>
                  </a:lnTo>
                  <a:lnTo>
                    <a:pt x="47429" y="12975"/>
                  </a:lnTo>
                  <a:lnTo>
                    <a:pt x="41453" y="14198"/>
                  </a:lnTo>
                  <a:lnTo>
                    <a:pt x="35881" y="15806"/>
                  </a:lnTo>
                  <a:lnTo>
                    <a:pt x="30579" y="17673"/>
                  </a:lnTo>
                  <a:lnTo>
                    <a:pt x="26251" y="19711"/>
                  </a:lnTo>
                  <a:lnTo>
                    <a:pt x="22571" y="21863"/>
                  </a:lnTo>
                  <a:lnTo>
                    <a:pt x="16366" y="26371"/>
                  </a:lnTo>
                  <a:lnTo>
                    <a:pt x="10963" y="31021"/>
                  </a:lnTo>
                  <a:lnTo>
                    <a:pt x="5916" y="35733"/>
                  </a:lnTo>
                  <a:lnTo>
                    <a:pt x="3458" y="38101"/>
                  </a:lnTo>
                  <a:lnTo>
                    <a:pt x="1820" y="40473"/>
                  </a:lnTo>
                  <a:lnTo>
                    <a:pt x="0" y="45226"/>
                  </a:lnTo>
                  <a:lnTo>
                    <a:pt x="309" y="46810"/>
                  </a:lnTo>
                  <a:lnTo>
                    <a:pt x="1308" y="47867"/>
                  </a:lnTo>
                  <a:lnTo>
                    <a:pt x="2768" y="48571"/>
                  </a:lnTo>
                  <a:lnTo>
                    <a:pt x="8614" y="53355"/>
                  </a:lnTo>
                  <a:lnTo>
                    <a:pt x="11608" y="54612"/>
                  </a:lnTo>
                  <a:lnTo>
                    <a:pt x="15191" y="55449"/>
                  </a:lnTo>
                  <a:lnTo>
                    <a:pt x="19167" y="56007"/>
                  </a:lnTo>
                  <a:lnTo>
                    <a:pt x="25701" y="58744"/>
                  </a:lnTo>
                  <a:lnTo>
                    <a:pt x="28555" y="60586"/>
                  </a:lnTo>
                  <a:lnTo>
                    <a:pt x="32045" y="61813"/>
                  </a:lnTo>
                  <a:lnTo>
                    <a:pt x="35959" y="62631"/>
                  </a:lnTo>
                  <a:lnTo>
                    <a:pt x="40156" y="63177"/>
                  </a:lnTo>
                  <a:lnTo>
                    <a:pt x="44542" y="64334"/>
                  </a:lnTo>
                  <a:lnTo>
                    <a:pt x="49053" y="65900"/>
                  </a:lnTo>
                  <a:lnTo>
                    <a:pt x="53648" y="67737"/>
                  </a:lnTo>
                  <a:lnTo>
                    <a:pt x="65103" y="71895"/>
                  </a:lnTo>
                  <a:lnTo>
                    <a:pt x="71491" y="74115"/>
                  </a:lnTo>
                  <a:lnTo>
                    <a:pt x="77338" y="75595"/>
                  </a:lnTo>
                  <a:lnTo>
                    <a:pt x="82823" y="76582"/>
                  </a:lnTo>
                  <a:lnTo>
                    <a:pt x="88068" y="77240"/>
                  </a:lnTo>
                  <a:lnTo>
                    <a:pt x="93945" y="78472"/>
                  </a:lnTo>
                  <a:lnTo>
                    <a:pt x="100245" y="80087"/>
                  </a:lnTo>
                  <a:lnTo>
                    <a:pt x="106825" y="81958"/>
                  </a:lnTo>
                  <a:lnTo>
                    <a:pt x="112800" y="83999"/>
                  </a:lnTo>
                  <a:lnTo>
                    <a:pt x="118371" y="86153"/>
                  </a:lnTo>
                  <a:lnTo>
                    <a:pt x="123672" y="88383"/>
                  </a:lnTo>
                  <a:lnTo>
                    <a:pt x="129588" y="90663"/>
                  </a:lnTo>
                  <a:lnTo>
                    <a:pt x="142510" y="95314"/>
                  </a:lnTo>
                  <a:lnTo>
                    <a:pt x="148497" y="97665"/>
                  </a:lnTo>
                  <a:lnTo>
                    <a:pt x="154075" y="100026"/>
                  </a:lnTo>
                  <a:lnTo>
                    <a:pt x="164506" y="104767"/>
                  </a:lnTo>
                  <a:lnTo>
                    <a:pt x="174434" y="109520"/>
                  </a:lnTo>
                  <a:lnTo>
                    <a:pt x="178510" y="111898"/>
                  </a:lnTo>
                  <a:lnTo>
                    <a:pt x="185156" y="116658"/>
                  </a:lnTo>
                  <a:lnTo>
                    <a:pt x="188833" y="119832"/>
                  </a:lnTo>
                  <a:lnTo>
                    <a:pt x="192872" y="123536"/>
                  </a:lnTo>
                  <a:lnTo>
                    <a:pt x="204025" y="134216"/>
                  </a:lnTo>
                  <a:lnTo>
                    <a:pt x="214904" y="144936"/>
                  </a:lnTo>
                  <a:lnTo>
                    <a:pt x="216603" y="147416"/>
                  </a:lnTo>
                  <a:lnTo>
                    <a:pt x="218490" y="152287"/>
                  </a:lnTo>
                  <a:lnTo>
                    <a:pt x="218200" y="154697"/>
                  </a:lnTo>
                  <a:lnTo>
                    <a:pt x="217212" y="157098"/>
                  </a:lnTo>
                  <a:lnTo>
                    <a:pt x="213998" y="162676"/>
                  </a:lnTo>
                  <a:lnTo>
                    <a:pt x="209924" y="170446"/>
                  </a:lnTo>
                  <a:lnTo>
                    <a:pt x="207727" y="173154"/>
                  </a:lnTo>
                  <a:lnTo>
                    <a:pt x="205468" y="174958"/>
                  </a:lnTo>
                  <a:lnTo>
                    <a:pt x="196380" y="179615"/>
                  </a:lnTo>
                  <a:lnTo>
                    <a:pt x="192347" y="181647"/>
                  </a:lnTo>
                  <a:lnTo>
                    <a:pt x="188071" y="183002"/>
                  </a:lnTo>
                  <a:lnTo>
                    <a:pt x="183633" y="183905"/>
                  </a:lnTo>
                  <a:lnTo>
                    <a:pt x="179086" y="184508"/>
                  </a:lnTo>
                  <a:lnTo>
                    <a:pt x="172881" y="184909"/>
                  </a:lnTo>
                  <a:lnTo>
                    <a:pt x="165568" y="185176"/>
                  </a:lnTo>
                  <a:lnTo>
                    <a:pt x="157518" y="185355"/>
                  </a:lnTo>
                  <a:lnTo>
                    <a:pt x="149771" y="186268"/>
                  </a:lnTo>
                  <a:lnTo>
                    <a:pt x="142224" y="187670"/>
                  </a:lnTo>
                  <a:lnTo>
                    <a:pt x="134812" y="189398"/>
                  </a:lnTo>
                  <a:lnTo>
                    <a:pt x="127489" y="190551"/>
                  </a:lnTo>
                  <a:lnTo>
                    <a:pt x="120226" y="191319"/>
                  </a:lnTo>
                  <a:lnTo>
                    <a:pt x="113003" y="191831"/>
                  </a:lnTo>
                  <a:lnTo>
                    <a:pt x="106600" y="191379"/>
                  </a:lnTo>
                  <a:lnTo>
                    <a:pt x="100744" y="190284"/>
                  </a:lnTo>
                  <a:lnTo>
                    <a:pt x="95252" y="188760"/>
                  </a:lnTo>
                  <a:lnTo>
                    <a:pt x="90003" y="187744"/>
                  </a:lnTo>
                  <a:lnTo>
                    <a:pt x="84917" y="187066"/>
                  </a:lnTo>
                  <a:lnTo>
                    <a:pt x="79938" y="186615"/>
                  </a:lnTo>
                  <a:lnTo>
                    <a:pt x="75032" y="186314"/>
                  </a:lnTo>
                  <a:lnTo>
                    <a:pt x="65347" y="185979"/>
                  </a:lnTo>
                  <a:lnTo>
                    <a:pt x="61336" y="185096"/>
                  </a:lnTo>
                  <a:lnTo>
                    <a:pt x="51897" y="180855"/>
                  </a:lnTo>
                  <a:lnTo>
                    <a:pt x="46598" y="179585"/>
                  </a:lnTo>
                  <a:lnTo>
                    <a:pt x="41597" y="179020"/>
                  </a:lnTo>
                  <a:lnTo>
                    <a:pt x="39152" y="178869"/>
                  </a:lnTo>
                  <a:lnTo>
                    <a:pt x="37523" y="177975"/>
                  </a:lnTo>
                  <a:lnTo>
                    <a:pt x="36436" y="176585"/>
                  </a:lnTo>
                  <a:lnTo>
                    <a:pt x="35712" y="174865"/>
                  </a:lnTo>
                  <a:lnTo>
                    <a:pt x="36022" y="173718"/>
                  </a:lnTo>
                  <a:lnTo>
                    <a:pt x="37023" y="172953"/>
                  </a:lnTo>
                  <a:lnTo>
                    <a:pt x="40540" y="171727"/>
                  </a:lnTo>
                  <a:lnTo>
                    <a:pt x="40829" y="170832"/>
                  </a:lnTo>
                  <a:lnTo>
                    <a:pt x="41021" y="169442"/>
                  </a:lnTo>
                  <a:lnTo>
                    <a:pt x="41406" y="1642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67"/>
            <p:cNvSpPr/>
            <p:nvPr/>
          </p:nvSpPr>
          <p:spPr>
            <a:xfrm>
              <a:off x="2550318" y="1893093"/>
              <a:ext cx="39576" cy="21433"/>
            </a:xfrm>
            <a:custGeom>
              <a:avLst/>
              <a:gdLst/>
              <a:ahLst/>
              <a:cxnLst/>
              <a:rect l="0" t="0" r="0" b="0"/>
              <a:pathLst>
                <a:path w="39576" h="21433">
                  <a:moveTo>
                    <a:pt x="0" y="21432"/>
                  </a:moveTo>
                  <a:lnTo>
                    <a:pt x="13906" y="21432"/>
                  </a:lnTo>
                  <a:lnTo>
                    <a:pt x="14827" y="20638"/>
                  </a:lnTo>
                  <a:lnTo>
                    <a:pt x="16235" y="19315"/>
                  </a:lnTo>
                  <a:lnTo>
                    <a:pt x="17967" y="17639"/>
                  </a:lnTo>
                  <a:lnTo>
                    <a:pt x="19122" y="15728"/>
                  </a:lnTo>
                  <a:lnTo>
                    <a:pt x="19892" y="13660"/>
                  </a:lnTo>
                  <a:lnTo>
                    <a:pt x="20405" y="11489"/>
                  </a:lnTo>
                  <a:lnTo>
                    <a:pt x="21541" y="10040"/>
                  </a:lnTo>
                  <a:lnTo>
                    <a:pt x="23092" y="9075"/>
                  </a:lnTo>
                  <a:lnTo>
                    <a:pt x="24920" y="8431"/>
                  </a:lnTo>
                  <a:lnTo>
                    <a:pt x="26932" y="8002"/>
                  </a:lnTo>
                  <a:lnTo>
                    <a:pt x="29067" y="7716"/>
                  </a:lnTo>
                  <a:lnTo>
                    <a:pt x="31284" y="7525"/>
                  </a:lnTo>
                  <a:lnTo>
                    <a:pt x="32763" y="6604"/>
                  </a:lnTo>
                  <a:lnTo>
                    <a:pt x="33748" y="5197"/>
                  </a:lnTo>
                  <a:lnTo>
                    <a:pt x="34405" y="3465"/>
                  </a:lnTo>
                  <a:lnTo>
                    <a:pt x="35637" y="2310"/>
                  </a:lnTo>
                  <a:lnTo>
                    <a:pt x="37252" y="1540"/>
                  </a:lnTo>
                  <a:lnTo>
                    <a:pt x="39122" y="1027"/>
                  </a:lnTo>
                  <a:lnTo>
                    <a:pt x="39575" y="685"/>
                  </a:lnTo>
                  <a:lnTo>
                    <a:pt x="39083" y="457"/>
                  </a:lnTo>
                  <a:lnTo>
                    <a:pt x="357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668"/>
            <p:cNvSpPr/>
            <p:nvPr/>
          </p:nvSpPr>
          <p:spPr>
            <a:xfrm>
              <a:off x="450056" y="2364581"/>
              <a:ext cx="242888" cy="242888"/>
            </a:xfrm>
            <a:custGeom>
              <a:avLst/>
              <a:gdLst/>
              <a:ahLst/>
              <a:cxnLst/>
              <a:rect l="0" t="0" r="0" b="0"/>
              <a:pathLst>
                <a:path w="242888" h="242888">
                  <a:moveTo>
                    <a:pt x="0" y="0"/>
                  </a:moveTo>
                  <a:lnTo>
                    <a:pt x="3792" y="3793"/>
                  </a:lnTo>
                  <a:lnTo>
                    <a:pt x="4909" y="5703"/>
                  </a:lnTo>
                  <a:lnTo>
                    <a:pt x="6151" y="9943"/>
                  </a:lnTo>
                  <a:lnTo>
                    <a:pt x="8069" y="11391"/>
                  </a:lnTo>
                  <a:lnTo>
                    <a:pt x="14434" y="13000"/>
                  </a:lnTo>
                  <a:lnTo>
                    <a:pt x="20438" y="15832"/>
                  </a:lnTo>
                  <a:lnTo>
                    <a:pt x="25752" y="19736"/>
                  </a:lnTo>
                  <a:lnTo>
                    <a:pt x="30760" y="24117"/>
                  </a:lnTo>
                  <a:lnTo>
                    <a:pt x="35631" y="30827"/>
                  </a:lnTo>
                  <a:lnTo>
                    <a:pt x="38042" y="34839"/>
                  </a:lnTo>
                  <a:lnTo>
                    <a:pt x="44953" y="41413"/>
                  </a:lnTo>
                  <a:lnTo>
                    <a:pt x="49019" y="44277"/>
                  </a:lnTo>
                  <a:lnTo>
                    <a:pt x="55653" y="51693"/>
                  </a:lnTo>
                  <a:lnTo>
                    <a:pt x="58533" y="55893"/>
                  </a:lnTo>
                  <a:lnTo>
                    <a:pt x="65967" y="62677"/>
                  </a:lnTo>
                  <a:lnTo>
                    <a:pt x="70172" y="65597"/>
                  </a:lnTo>
                  <a:lnTo>
                    <a:pt x="76960" y="73075"/>
                  </a:lnTo>
                  <a:lnTo>
                    <a:pt x="79882" y="77292"/>
                  </a:lnTo>
                  <a:lnTo>
                    <a:pt x="82623" y="81690"/>
                  </a:lnTo>
                  <a:lnTo>
                    <a:pt x="85245" y="86210"/>
                  </a:lnTo>
                  <a:lnTo>
                    <a:pt x="87786" y="90810"/>
                  </a:lnTo>
                  <a:lnTo>
                    <a:pt x="91067" y="95465"/>
                  </a:lnTo>
                  <a:lnTo>
                    <a:pt x="94843" y="100156"/>
                  </a:lnTo>
                  <a:lnTo>
                    <a:pt x="98947" y="104871"/>
                  </a:lnTo>
                  <a:lnTo>
                    <a:pt x="102477" y="109601"/>
                  </a:lnTo>
                  <a:lnTo>
                    <a:pt x="105624" y="114343"/>
                  </a:lnTo>
                  <a:lnTo>
                    <a:pt x="108516" y="119091"/>
                  </a:lnTo>
                  <a:lnTo>
                    <a:pt x="115962" y="126483"/>
                  </a:lnTo>
                  <a:lnTo>
                    <a:pt x="120171" y="129566"/>
                  </a:lnTo>
                  <a:lnTo>
                    <a:pt x="123770" y="133208"/>
                  </a:lnTo>
                  <a:lnTo>
                    <a:pt x="126964" y="137225"/>
                  </a:lnTo>
                  <a:lnTo>
                    <a:pt x="129886" y="141489"/>
                  </a:lnTo>
                  <a:lnTo>
                    <a:pt x="133422" y="145920"/>
                  </a:lnTo>
                  <a:lnTo>
                    <a:pt x="137366" y="150461"/>
                  </a:lnTo>
                  <a:lnTo>
                    <a:pt x="145189" y="158946"/>
                  </a:lnTo>
                  <a:lnTo>
                    <a:pt x="151311" y="165363"/>
                  </a:lnTo>
                  <a:lnTo>
                    <a:pt x="163014" y="177231"/>
                  </a:lnTo>
                  <a:lnTo>
                    <a:pt x="167413" y="180860"/>
                  </a:lnTo>
                  <a:lnTo>
                    <a:pt x="171933" y="184073"/>
                  </a:lnTo>
                  <a:lnTo>
                    <a:pt x="176535" y="187009"/>
                  </a:lnTo>
                  <a:lnTo>
                    <a:pt x="183764" y="192388"/>
                  </a:lnTo>
                  <a:lnTo>
                    <a:pt x="190417" y="197424"/>
                  </a:lnTo>
                  <a:lnTo>
                    <a:pt x="194413" y="199879"/>
                  </a:lnTo>
                  <a:lnTo>
                    <a:pt x="198665" y="202308"/>
                  </a:lnTo>
                  <a:lnTo>
                    <a:pt x="205506" y="207125"/>
                  </a:lnTo>
                  <a:lnTo>
                    <a:pt x="208441" y="209521"/>
                  </a:lnTo>
                  <a:lnTo>
                    <a:pt x="213820" y="216416"/>
                  </a:lnTo>
                  <a:lnTo>
                    <a:pt x="216365" y="220478"/>
                  </a:lnTo>
                  <a:lnTo>
                    <a:pt x="218856" y="223185"/>
                  </a:lnTo>
                  <a:lnTo>
                    <a:pt x="221310" y="224990"/>
                  </a:lnTo>
                  <a:lnTo>
                    <a:pt x="226153" y="227789"/>
                  </a:lnTo>
                  <a:lnTo>
                    <a:pt x="233614" y="233937"/>
                  </a:lnTo>
                  <a:lnTo>
                    <a:pt x="234324" y="234539"/>
                  </a:lnTo>
                  <a:lnTo>
                    <a:pt x="237229" y="235208"/>
                  </a:lnTo>
                  <a:lnTo>
                    <a:pt x="241770" y="235638"/>
                  </a:lnTo>
                  <a:lnTo>
                    <a:pt x="242142" y="236467"/>
                  </a:lnTo>
                  <a:lnTo>
                    <a:pt x="242887" y="2428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669"/>
            <p:cNvSpPr/>
            <p:nvPr/>
          </p:nvSpPr>
          <p:spPr>
            <a:xfrm>
              <a:off x="414758" y="2378868"/>
              <a:ext cx="249611" cy="221458"/>
            </a:xfrm>
            <a:custGeom>
              <a:avLst/>
              <a:gdLst/>
              <a:ahLst/>
              <a:cxnLst/>
              <a:rect l="0" t="0" r="0" b="0"/>
              <a:pathLst>
                <a:path w="249611" h="221458">
                  <a:moveTo>
                    <a:pt x="249610" y="0"/>
                  </a:moveTo>
                  <a:lnTo>
                    <a:pt x="245818" y="3793"/>
                  </a:lnTo>
                  <a:lnTo>
                    <a:pt x="244701" y="5703"/>
                  </a:lnTo>
                  <a:lnTo>
                    <a:pt x="242335" y="12186"/>
                  </a:lnTo>
                  <a:lnTo>
                    <a:pt x="238968" y="16793"/>
                  </a:lnTo>
                  <a:lnTo>
                    <a:pt x="234826" y="23603"/>
                  </a:lnTo>
                  <a:lnTo>
                    <a:pt x="232611" y="27642"/>
                  </a:lnTo>
                  <a:lnTo>
                    <a:pt x="225915" y="34246"/>
                  </a:lnTo>
                  <a:lnTo>
                    <a:pt x="221907" y="37118"/>
                  </a:lnTo>
                  <a:lnTo>
                    <a:pt x="217648" y="40620"/>
                  </a:lnTo>
                  <a:lnTo>
                    <a:pt x="213221" y="44543"/>
                  </a:lnTo>
                  <a:lnTo>
                    <a:pt x="208682" y="48746"/>
                  </a:lnTo>
                  <a:lnTo>
                    <a:pt x="204862" y="53134"/>
                  </a:lnTo>
                  <a:lnTo>
                    <a:pt x="201522" y="57648"/>
                  </a:lnTo>
                  <a:lnTo>
                    <a:pt x="198501" y="62245"/>
                  </a:lnTo>
                  <a:lnTo>
                    <a:pt x="194107" y="66897"/>
                  </a:lnTo>
                  <a:lnTo>
                    <a:pt x="188795" y="71585"/>
                  </a:lnTo>
                  <a:lnTo>
                    <a:pt x="182873" y="76298"/>
                  </a:lnTo>
                  <a:lnTo>
                    <a:pt x="176544" y="81028"/>
                  </a:lnTo>
                  <a:lnTo>
                    <a:pt x="163161" y="90517"/>
                  </a:lnTo>
                  <a:lnTo>
                    <a:pt x="142239" y="104784"/>
                  </a:lnTo>
                  <a:lnTo>
                    <a:pt x="135961" y="109544"/>
                  </a:lnTo>
                  <a:lnTo>
                    <a:pt x="130188" y="114304"/>
                  </a:lnTo>
                  <a:lnTo>
                    <a:pt x="124752" y="119065"/>
                  </a:lnTo>
                  <a:lnTo>
                    <a:pt x="119540" y="123827"/>
                  </a:lnTo>
                  <a:lnTo>
                    <a:pt x="109516" y="133351"/>
                  </a:lnTo>
                  <a:lnTo>
                    <a:pt x="94948" y="147638"/>
                  </a:lnTo>
                  <a:lnTo>
                    <a:pt x="90146" y="151607"/>
                  </a:lnTo>
                  <a:lnTo>
                    <a:pt x="85357" y="155047"/>
                  </a:lnTo>
                  <a:lnTo>
                    <a:pt x="80576" y="158133"/>
                  </a:lnTo>
                  <a:lnTo>
                    <a:pt x="75802" y="161778"/>
                  </a:lnTo>
                  <a:lnTo>
                    <a:pt x="71032" y="165796"/>
                  </a:lnTo>
                  <a:lnTo>
                    <a:pt x="66264" y="170062"/>
                  </a:lnTo>
                  <a:lnTo>
                    <a:pt x="61498" y="173700"/>
                  </a:lnTo>
                  <a:lnTo>
                    <a:pt x="56734" y="176919"/>
                  </a:lnTo>
                  <a:lnTo>
                    <a:pt x="51969" y="179858"/>
                  </a:lnTo>
                  <a:lnTo>
                    <a:pt x="47206" y="182612"/>
                  </a:lnTo>
                  <a:lnTo>
                    <a:pt x="37680" y="187788"/>
                  </a:lnTo>
                  <a:lnTo>
                    <a:pt x="30271" y="192734"/>
                  </a:lnTo>
                  <a:lnTo>
                    <a:pt x="24333" y="197579"/>
                  </a:lnTo>
                  <a:lnTo>
                    <a:pt x="19048" y="202377"/>
                  </a:lnTo>
                  <a:lnTo>
                    <a:pt x="14053" y="207156"/>
                  </a:lnTo>
                  <a:lnTo>
                    <a:pt x="11609" y="209542"/>
                  </a:lnTo>
                  <a:lnTo>
                    <a:pt x="9187" y="211132"/>
                  </a:lnTo>
                  <a:lnTo>
                    <a:pt x="4378" y="212899"/>
                  </a:lnTo>
                  <a:lnTo>
                    <a:pt x="2779" y="214164"/>
                  </a:lnTo>
                  <a:lnTo>
                    <a:pt x="1712" y="215801"/>
                  </a:lnTo>
                  <a:lnTo>
                    <a:pt x="0" y="220339"/>
                  </a:lnTo>
                  <a:lnTo>
                    <a:pt x="654" y="220712"/>
                  </a:lnTo>
                  <a:lnTo>
                    <a:pt x="6723" y="22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670"/>
            <p:cNvSpPr/>
            <p:nvPr/>
          </p:nvSpPr>
          <p:spPr>
            <a:xfrm>
              <a:off x="807243" y="2400300"/>
              <a:ext cx="192883" cy="21432"/>
            </a:xfrm>
            <a:custGeom>
              <a:avLst/>
              <a:gdLst/>
              <a:ahLst/>
              <a:cxnLst/>
              <a:rect l="0" t="0" r="0" b="0"/>
              <a:pathLst>
                <a:path w="192883" h="21432">
                  <a:moveTo>
                    <a:pt x="0" y="21431"/>
                  </a:moveTo>
                  <a:lnTo>
                    <a:pt x="16793" y="21431"/>
                  </a:lnTo>
                  <a:lnTo>
                    <a:pt x="19926" y="20637"/>
                  </a:lnTo>
                  <a:lnTo>
                    <a:pt x="23603" y="19314"/>
                  </a:lnTo>
                  <a:lnTo>
                    <a:pt x="27642" y="17639"/>
                  </a:lnTo>
                  <a:lnTo>
                    <a:pt x="31922" y="16521"/>
                  </a:lnTo>
                  <a:lnTo>
                    <a:pt x="36363" y="15776"/>
                  </a:lnTo>
                  <a:lnTo>
                    <a:pt x="40911" y="15280"/>
                  </a:lnTo>
                  <a:lnTo>
                    <a:pt x="45530" y="14949"/>
                  </a:lnTo>
                  <a:lnTo>
                    <a:pt x="50197" y="14728"/>
                  </a:lnTo>
                  <a:lnTo>
                    <a:pt x="60410" y="14483"/>
                  </a:lnTo>
                  <a:lnTo>
                    <a:pt x="72886" y="14374"/>
                  </a:lnTo>
                  <a:lnTo>
                    <a:pt x="78754" y="13552"/>
                  </a:lnTo>
                  <a:lnTo>
                    <a:pt x="84253" y="12209"/>
                  </a:lnTo>
                  <a:lnTo>
                    <a:pt x="89506" y="10520"/>
                  </a:lnTo>
                  <a:lnTo>
                    <a:pt x="95389" y="9395"/>
                  </a:lnTo>
                  <a:lnTo>
                    <a:pt x="101693" y="8644"/>
                  </a:lnTo>
                  <a:lnTo>
                    <a:pt x="108277" y="8144"/>
                  </a:lnTo>
                  <a:lnTo>
                    <a:pt x="114253" y="7811"/>
                  </a:lnTo>
                  <a:lnTo>
                    <a:pt x="125127" y="7440"/>
                  </a:lnTo>
                  <a:lnTo>
                    <a:pt x="143966" y="7231"/>
                  </a:lnTo>
                  <a:lnTo>
                    <a:pt x="149159" y="6408"/>
                  </a:lnTo>
                  <a:lnTo>
                    <a:pt x="153415" y="5065"/>
                  </a:lnTo>
                  <a:lnTo>
                    <a:pt x="157045" y="3377"/>
                  </a:lnTo>
                  <a:lnTo>
                    <a:pt x="161053" y="2251"/>
                  </a:lnTo>
                  <a:lnTo>
                    <a:pt x="165313" y="1501"/>
                  </a:lnTo>
                  <a:lnTo>
                    <a:pt x="169740" y="1000"/>
                  </a:lnTo>
                  <a:lnTo>
                    <a:pt x="173485" y="667"/>
                  </a:lnTo>
                  <a:lnTo>
                    <a:pt x="176776" y="444"/>
                  </a:lnTo>
                  <a:lnTo>
                    <a:pt x="182548" y="197"/>
                  </a:lnTo>
                  <a:lnTo>
                    <a:pt x="19288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671"/>
            <p:cNvSpPr/>
            <p:nvPr/>
          </p:nvSpPr>
          <p:spPr>
            <a:xfrm>
              <a:off x="864393" y="2493168"/>
              <a:ext cx="157164" cy="21138"/>
            </a:xfrm>
            <a:custGeom>
              <a:avLst/>
              <a:gdLst/>
              <a:ahLst/>
              <a:cxnLst/>
              <a:rect l="0" t="0" r="0" b="0"/>
              <a:pathLst>
                <a:path w="157164" h="21138">
                  <a:moveTo>
                    <a:pt x="0" y="14288"/>
                  </a:moveTo>
                  <a:lnTo>
                    <a:pt x="6151" y="20439"/>
                  </a:lnTo>
                  <a:lnTo>
                    <a:pt x="8819" y="20990"/>
                  </a:lnTo>
                  <a:lnTo>
                    <a:pt x="10642" y="21137"/>
                  </a:lnTo>
                  <a:lnTo>
                    <a:pt x="12651" y="20442"/>
                  </a:lnTo>
                  <a:lnTo>
                    <a:pt x="14784" y="19184"/>
                  </a:lnTo>
                  <a:lnTo>
                    <a:pt x="17000" y="17552"/>
                  </a:lnTo>
                  <a:lnTo>
                    <a:pt x="19271" y="16464"/>
                  </a:lnTo>
                  <a:lnTo>
                    <a:pt x="21579" y="15739"/>
                  </a:lnTo>
                  <a:lnTo>
                    <a:pt x="23911" y="15255"/>
                  </a:lnTo>
                  <a:lnTo>
                    <a:pt x="27053" y="14932"/>
                  </a:lnTo>
                  <a:lnTo>
                    <a:pt x="30736" y="14718"/>
                  </a:lnTo>
                  <a:lnTo>
                    <a:pt x="39061" y="14478"/>
                  </a:lnTo>
                  <a:lnTo>
                    <a:pt x="48052" y="14373"/>
                  </a:lnTo>
                  <a:lnTo>
                    <a:pt x="52672" y="13551"/>
                  </a:lnTo>
                  <a:lnTo>
                    <a:pt x="57340" y="12209"/>
                  </a:lnTo>
                  <a:lnTo>
                    <a:pt x="62039" y="10521"/>
                  </a:lnTo>
                  <a:lnTo>
                    <a:pt x="67553" y="9395"/>
                  </a:lnTo>
                  <a:lnTo>
                    <a:pt x="73611" y="8645"/>
                  </a:lnTo>
                  <a:lnTo>
                    <a:pt x="80030" y="8145"/>
                  </a:lnTo>
                  <a:lnTo>
                    <a:pt x="86691" y="7017"/>
                  </a:lnTo>
                  <a:lnTo>
                    <a:pt x="93513" y="5472"/>
                  </a:lnTo>
                  <a:lnTo>
                    <a:pt x="100442" y="3648"/>
                  </a:lnTo>
                  <a:lnTo>
                    <a:pt x="107443" y="2432"/>
                  </a:lnTo>
                  <a:lnTo>
                    <a:pt x="114491" y="1622"/>
                  </a:lnTo>
                  <a:lnTo>
                    <a:pt x="121571" y="1081"/>
                  </a:lnTo>
                  <a:lnTo>
                    <a:pt x="127878" y="721"/>
                  </a:lnTo>
                  <a:lnTo>
                    <a:pt x="139121" y="321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672"/>
            <p:cNvSpPr/>
            <p:nvPr/>
          </p:nvSpPr>
          <p:spPr>
            <a:xfrm>
              <a:off x="1235868" y="2178843"/>
              <a:ext cx="264167" cy="192787"/>
            </a:xfrm>
            <a:custGeom>
              <a:avLst/>
              <a:gdLst/>
              <a:ahLst/>
              <a:cxnLst/>
              <a:rect l="0" t="0" r="0" b="0"/>
              <a:pathLst>
                <a:path w="264167" h="192787">
                  <a:moveTo>
                    <a:pt x="0" y="35719"/>
                  </a:moveTo>
                  <a:lnTo>
                    <a:pt x="6850" y="28869"/>
                  </a:lnTo>
                  <a:lnTo>
                    <a:pt x="10849" y="28662"/>
                  </a:lnTo>
                  <a:lnTo>
                    <a:pt x="11995" y="27839"/>
                  </a:lnTo>
                  <a:lnTo>
                    <a:pt x="12759" y="26497"/>
                  </a:lnTo>
                  <a:lnTo>
                    <a:pt x="13269" y="24809"/>
                  </a:lnTo>
                  <a:lnTo>
                    <a:pt x="14402" y="23683"/>
                  </a:lnTo>
                  <a:lnTo>
                    <a:pt x="15952" y="22933"/>
                  </a:lnTo>
                  <a:lnTo>
                    <a:pt x="17778" y="22432"/>
                  </a:lnTo>
                  <a:lnTo>
                    <a:pt x="21924" y="19760"/>
                  </a:lnTo>
                  <a:lnTo>
                    <a:pt x="24141" y="17935"/>
                  </a:lnTo>
                  <a:lnTo>
                    <a:pt x="26413" y="16720"/>
                  </a:lnTo>
                  <a:lnTo>
                    <a:pt x="33403" y="14214"/>
                  </a:lnTo>
                  <a:lnTo>
                    <a:pt x="40501" y="9592"/>
                  </a:lnTo>
                  <a:lnTo>
                    <a:pt x="45253" y="8232"/>
                  </a:lnTo>
                  <a:lnTo>
                    <a:pt x="46838" y="7075"/>
                  </a:lnTo>
                  <a:lnTo>
                    <a:pt x="47894" y="5510"/>
                  </a:lnTo>
                  <a:lnTo>
                    <a:pt x="48598" y="3674"/>
                  </a:lnTo>
                  <a:lnTo>
                    <a:pt x="50655" y="2449"/>
                  </a:lnTo>
                  <a:lnTo>
                    <a:pt x="57174" y="1089"/>
                  </a:lnTo>
                  <a:lnTo>
                    <a:pt x="63246" y="484"/>
                  </a:lnTo>
                  <a:lnTo>
                    <a:pt x="69384" y="215"/>
                  </a:lnTo>
                  <a:lnTo>
                    <a:pt x="86261" y="43"/>
                  </a:lnTo>
                  <a:lnTo>
                    <a:pt x="126848" y="0"/>
                  </a:lnTo>
                  <a:lnTo>
                    <a:pt x="132048" y="2117"/>
                  </a:lnTo>
                  <a:lnTo>
                    <a:pt x="135657" y="3792"/>
                  </a:lnTo>
                  <a:lnTo>
                    <a:pt x="138063" y="5703"/>
                  </a:lnTo>
                  <a:lnTo>
                    <a:pt x="139667" y="7771"/>
                  </a:lnTo>
                  <a:lnTo>
                    <a:pt x="140736" y="9943"/>
                  </a:lnTo>
                  <a:lnTo>
                    <a:pt x="142243" y="11391"/>
                  </a:lnTo>
                  <a:lnTo>
                    <a:pt x="144041" y="12357"/>
                  </a:lnTo>
                  <a:lnTo>
                    <a:pt x="146034" y="13001"/>
                  </a:lnTo>
                  <a:lnTo>
                    <a:pt x="150364" y="15832"/>
                  </a:lnTo>
                  <a:lnTo>
                    <a:pt x="152630" y="17699"/>
                  </a:lnTo>
                  <a:lnTo>
                    <a:pt x="154141" y="19736"/>
                  </a:lnTo>
                  <a:lnTo>
                    <a:pt x="155820" y="24117"/>
                  </a:lnTo>
                  <a:lnTo>
                    <a:pt x="156566" y="28711"/>
                  </a:lnTo>
                  <a:lnTo>
                    <a:pt x="156765" y="31047"/>
                  </a:lnTo>
                  <a:lnTo>
                    <a:pt x="157691" y="33398"/>
                  </a:lnTo>
                  <a:lnTo>
                    <a:pt x="160837" y="38127"/>
                  </a:lnTo>
                  <a:lnTo>
                    <a:pt x="161200" y="39705"/>
                  </a:lnTo>
                  <a:lnTo>
                    <a:pt x="160648" y="40758"/>
                  </a:lnTo>
                  <a:lnTo>
                    <a:pt x="159486" y="41459"/>
                  </a:lnTo>
                  <a:lnTo>
                    <a:pt x="158711" y="42721"/>
                  </a:lnTo>
                  <a:lnTo>
                    <a:pt x="157851" y="46239"/>
                  </a:lnTo>
                  <a:lnTo>
                    <a:pt x="157469" y="50448"/>
                  </a:lnTo>
                  <a:lnTo>
                    <a:pt x="157367" y="52682"/>
                  </a:lnTo>
                  <a:lnTo>
                    <a:pt x="156505" y="54965"/>
                  </a:lnTo>
                  <a:lnTo>
                    <a:pt x="153431" y="59619"/>
                  </a:lnTo>
                  <a:lnTo>
                    <a:pt x="149418" y="64332"/>
                  </a:lnTo>
                  <a:lnTo>
                    <a:pt x="147238" y="66701"/>
                  </a:lnTo>
                  <a:lnTo>
                    <a:pt x="144990" y="68280"/>
                  </a:lnTo>
                  <a:lnTo>
                    <a:pt x="129523" y="74814"/>
                  </a:lnTo>
                  <a:lnTo>
                    <a:pt x="114451" y="81140"/>
                  </a:lnTo>
                  <a:lnTo>
                    <a:pt x="87407" y="92182"/>
                  </a:lnTo>
                  <a:lnTo>
                    <a:pt x="79342" y="92829"/>
                  </a:lnTo>
                  <a:lnTo>
                    <a:pt x="71528" y="92868"/>
                  </a:lnTo>
                  <a:lnTo>
                    <a:pt x="75257" y="89076"/>
                  </a:lnTo>
                  <a:lnTo>
                    <a:pt x="77159" y="87959"/>
                  </a:lnTo>
                  <a:lnTo>
                    <a:pt x="81389" y="86718"/>
                  </a:lnTo>
                  <a:lnTo>
                    <a:pt x="88233" y="86019"/>
                  </a:lnTo>
                  <a:lnTo>
                    <a:pt x="95042" y="83739"/>
                  </a:lnTo>
                  <a:lnTo>
                    <a:pt x="99080" y="82020"/>
                  </a:lnTo>
                  <a:lnTo>
                    <a:pt x="103360" y="80874"/>
                  </a:lnTo>
                  <a:lnTo>
                    <a:pt x="107800" y="80109"/>
                  </a:lnTo>
                  <a:lnTo>
                    <a:pt x="112348" y="79600"/>
                  </a:lnTo>
                  <a:lnTo>
                    <a:pt x="116968" y="79261"/>
                  </a:lnTo>
                  <a:lnTo>
                    <a:pt x="121635" y="79034"/>
                  </a:lnTo>
                  <a:lnTo>
                    <a:pt x="131054" y="78783"/>
                  </a:lnTo>
                  <a:lnTo>
                    <a:pt x="166714" y="78589"/>
                  </a:lnTo>
                  <a:lnTo>
                    <a:pt x="172261" y="79380"/>
                  </a:lnTo>
                  <a:lnTo>
                    <a:pt x="177548" y="80701"/>
                  </a:lnTo>
                  <a:lnTo>
                    <a:pt x="182659" y="82376"/>
                  </a:lnTo>
                  <a:lnTo>
                    <a:pt x="187654" y="83492"/>
                  </a:lnTo>
                  <a:lnTo>
                    <a:pt x="192572" y="84237"/>
                  </a:lnTo>
                  <a:lnTo>
                    <a:pt x="197437" y="84733"/>
                  </a:lnTo>
                  <a:lnTo>
                    <a:pt x="202269" y="85857"/>
                  </a:lnTo>
                  <a:lnTo>
                    <a:pt x="207077" y="87401"/>
                  </a:lnTo>
                  <a:lnTo>
                    <a:pt x="211870" y="89223"/>
                  </a:lnTo>
                  <a:lnTo>
                    <a:pt x="216653" y="91232"/>
                  </a:lnTo>
                  <a:lnTo>
                    <a:pt x="221429" y="93365"/>
                  </a:lnTo>
                  <a:lnTo>
                    <a:pt x="226201" y="95581"/>
                  </a:lnTo>
                  <a:lnTo>
                    <a:pt x="233619" y="98043"/>
                  </a:lnTo>
                  <a:lnTo>
                    <a:pt x="240356" y="99931"/>
                  </a:lnTo>
                  <a:lnTo>
                    <a:pt x="244375" y="101546"/>
                  </a:lnTo>
                  <a:lnTo>
                    <a:pt x="252280" y="105457"/>
                  </a:lnTo>
                  <a:lnTo>
                    <a:pt x="258439" y="109841"/>
                  </a:lnTo>
                  <a:lnTo>
                    <a:pt x="260399" y="112121"/>
                  </a:lnTo>
                  <a:lnTo>
                    <a:pt x="261706" y="114435"/>
                  </a:lnTo>
                  <a:lnTo>
                    <a:pt x="262577" y="116771"/>
                  </a:lnTo>
                  <a:lnTo>
                    <a:pt x="263157" y="119916"/>
                  </a:lnTo>
                  <a:lnTo>
                    <a:pt x="263545" y="123600"/>
                  </a:lnTo>
                  <a:lnTo>
                    <a:pt x="263803" y="127644"/>
                  </a:lnTo>
                  <a:lnTo>
                    <a:pt x="264090" y="134254"/>
                  </a:lnTo>
                  <a:lnTo>
                    <a:pt x="264166" y="137127"/>
                  </a:lnTo>
                  <a:lnTo>
                    <a:pt x="263423" y="139044"/>
                  </a:lnTo>
                  <a:lnTo>
                    <a:pt x="262134" y="140321"/>
                  </a:lnTo>
                  <a:lnTo>
                    <a:pt x="258586" y="142533"/>
                  </a:lnTo>
                  <a:lnTo>
                    <a:pt x="254363" y="146163"/>
                  </a:lnTo>
                  <a:lnTo>
                    <a:pt x="247723" y="152539"/>
                  </a:lnTo>
                  <a:lnTo>
                    <a:pt x="243730" y="156461"/>
                  </a:lnTo>
                  <a:lnTo>
                    <a:pt x="237177" y="160820"/>
                  </a:lnTo>
                  <a:lnTo>
                    <a:pt x="230825" y="163551"/>
                  </a:lnTo>
                  <a:lnTo>
                    <a:pt x="222710" y="167410"/>
                  </a:lnTo>
                  <a:lnTo>
                    <a:pt x="209216" y="174045"/>
                  </a:lnTo>
                  <a:lnTo>
                    <a:pt x="204565" y="175562"/>
                  </a:lnTo>
                  <a:lnTo>
                    <a:pt x="199876" y="176573"/>
                  </a:lnTo>
                  <a:lnTo>
                    <a:pt x="195164" y="177246"/>
                  </a:lnTo>
                  <a:lnTo>
                    <a:pt x="189640" y="178489"/>
                  </a:lnTo>
                  <a:lnTo>
                    <a:pt x="183577" y="180111"/>
                  </a:lnTo>
                  <a:lnTo>
                    <a:pt x="177153" y="181987"/>
                  </a:lnTo>
                  <a:lnTo>
                    <a:pt x="171284" y="183237"/>
                  </a:lnTo>
                  <a:lnTo>
                    <a:pt x="165783" y="184070"/>
                  </a:lnTo>
                  <a:lnTo>
                    <a:pt x="160528" y="184626"/>
                  </a:lnTo>
                  <a:lnTo>
                    <a:pt x="155438" y="185791"/>
                  </a:lnTo>
                  <a:lnTo>
                    <a:pt x="150456" y="187360"/>
                  </a:lnTo>
                  <a:lnTo>
                    <a:pt x="145548" y="189200"/>
                  </a:lnTo>
                  <a:lnTo>
                    <a:pt x="140688" y="190428"/>
                  </a:lnTo>
                  <a:lnTo>
                    <a:pt x="135861" y="191246"/>
                  </a:lnTo>
                  <a:lnTo>
                    <a:pt x="131056" y="191791"/>
                  </a:lnTo>
                  <a:lnTo>
                    <a:pt x="126264" y="192154"/>
                  </a:lnTo>
                  <a:lnTo>
                    <a:pt x="121482" y="192397"/>
                  </a:lnTo>
                  <a:lnTo>
                    <a:pt x="109285" y="192737"/>
                  </a:lnTo>
                  <a:lnTo>
                    <a:pt x="106194" y="192786"/>
                  </a:lnTo>
                  <a:lnTo>
                    <a:pt x="103340" y="192023"/>
                  </a:lnTo>
                  <a:lnTo>
                    <a:pt x="95172" y="187214"/>
                  </a:lnTo>
                  <a:lnTo>
                    <a:pt x="94405" y="186722"/>
                  </a:lnTo>
                  <a:lnTo>
                    <a:pt x="91435" y="186175"/>
                  </a:lnTo>
                  <a:lnTo>
                    <a:pt x="89532" y="186029"/>
                  </a:lnTo>
                  <a:lnTo>
                    <a:pt x="88263" y="185138"/>
                  </a:lnTo>
                  <a:lnTo>
                    <a:pt x="87417" y="183751"/>
                  </a:lnTo>
                  <a:lnTo>
                    <a:pt x="86060" y="179613"/>
                  </a:lnTo>
                  <a:lnTo>
                    <a:pt x="85154" y="179273"/>
                  </a:lnTo>
                  <a:lnTo>
                    <a:pt x="79604" y="178683"/>
                  </a:lnTo>
                  <a:lnTo>
                    <a:pt x="79263" y="177860"/>
                  </a:lnTo>
                  <a:lnTo>
                    <a:pt x="78884" y="174828"/>
                  </a:lnTo>
                  <a:lnTo>
                    <a:pt x="77990" y="173702"/>
                  </a:lnTo>
                  <a:lnTo>
                    <a:pt x="76600" y="172951"/>
                  </a:lnTo>
                  <a:lnTo>
                    <a:pt x="74879" y="172451"/>
                  </a:lnTo>
                  <a:lnTo>
                    <a:pt x="74526" y="172118"/>
                  </a:lnTo>
                  <a:lnTo>
                    <a:pt x="75084" y="171895"/>
                  </a:lnTo>
                  <a:lnTo>
                    <a:pt x="78582" y="1643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673"/>
            <p:cNvSpPr/>
            <p:nvPr/>
          </p:nvSpPr>
          <p:spPr>
            <a:xfrm>
              <a:off x="1150143" y="2471824"/>
              <a:ext cx="664370" cy="35633"/>
            </a:xfrm>
            <a:custGeom>
              <a:avLst/>
              <a:gdLst/>
              <a:ahLst/>
              <a:cxnLst/>
              <a:rect l="0" t="0" r="0" b="0"/>
              <a:pathLst>
                <a:path w="664370" h="35633">
                  <a:moveTo>
                    <a:pt x="0" y="35632"/>
                  </a:moveTo>
                  <a:lnTo>
                    <a:pt x="6850" y="35632"/>
                  </a:lnTo>
                  <a:lnTo>
                    <a:pt x="11247" y="33515"/>
                  </a:lnTo>
                  <a:lnTo>
                    <a:pt x="14642" y="31840"/>
                  </a:lnTo>
                  <a:lnTo>
                    <a:pt x="17699" y="30722"/>
                  </a:lnTo>
                  <a:lnTo>
                    <a:pt x="20530" y="29977"/>
                  </a:lnTo>
                  <a:lnTo>
                    <a:pt x="30425" y="28929"/>
                  </a:lnTo>
                  <a:lnTo>
                    <a:pt x="47990" y="28575"/>
                  </a:lnTo>
                  <a:lnTo>
                    <a:pt x="82383" y="28496"/>
                  </a:lnTo>
                  <a:lnTo>
                    <a:pt x="88259" y="27700"/>
                  </a:lnTo>
                  <a:lnTo>
                    <a:pt x="94558" y="26375"/>
                  </a:lnTo>
                  <a:lnTo>
                    <a:pt x="101139" y="24698"/>
                  </a:lnTo>
                  <a:lnTo>
                    <a:pt x="119020" y="22787"/>
                  </a:lnTo>
                  <a:lnTo>
                    <a:pt x="174871" y="18546"/>
                  </a:lnTo>
                  <a:lnTo>
                    <a:pt x="217156" y="16132"/>
                  </a:lnTo>
                  <a:lnTo>
                    <a:pt x="246533" y="15059"/>
                  </a:lnTo>
                  <a:lnTo>
                    <a:pt x="270172" y="14582"/>
                  </a:lnTo>
                  <a:lnTo>
                    <a:pt x="280921" y="13661"/>
                  </a:lnTo>
                  <a:lnTo>
                    <a:pt x="291262" y="12254"/>
                  </a:lnTo>
                  <a:lnTo>
                    <a:pt x="301331" y="10521"/>
                  </a:lnTo>
                  <a:lnTo>
                    <a:pt x="311218" y="9366"/>
                  </a:lnTo>
                  <a:lnTo>
                    <a:pt x="320985" y="8597"/>
                  </a:lnTo>
                  <a:lnTo>
                    <a:pt x="340304" y="7741"/>
                  </a:lnTo>
                  <a:lnTo>
                    <a:pt x="369031" y="7260"/>
                  </a:lnTo>
                  <a:lnTo>
                    <a:pt x="641399" y="7057"/>
                  </a:lnTo>
                  <a:lnTo>
                    <a:pt x="645087" y="6263"/>
                  </a:lnTo>
                  <a:lnTo>
                    <a:pt x="648339" y="4940"/>
                  </a:lnTo>
                  <a:lnTo>
                    <a:pt x="651301" y="3265"/>
                  </a:lnTo>
                  <a:lnTo>
                    <a:pt x="654070" y="2147"/>
                  </a:lnTo>
                  <a:lnTo>
                    <a:pt x="656709" y="1402"/>
                  </a:lnTo>
                  <a:lnTo>
                    <a:pt x="663921" y="0"/>
                  </a:lnTo>
                  <a:lnTo>
                    <a:pt x="664070" y="765"/>
                  </a:lnTo>
                  <a:lnTo>
                    <a:pt x="664170" y="2069"/>
                  </a:lnTo>
                  <a:lnTo>
                    <a:pt x="664369" y="70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674"/>
            <p:cNvSpPr/>
            <p:nvPr/>
          </p:nvSpPr>
          <p:spPr>
            <a:xfrm>
              <a:off x="978875" y="2621758"/>
              <a:ext cx="270159" cy="177494"/>
            </a:xfrm>
            <a:custGeom>
              <a:avLst/>
              <a:gdLst/>
              <a:ahLst/>
              <a:cxnLst/>
              <a:rect l="0" t="0" r="0" b="0"/>
              <a:pathLst>
                <a:path w="270159" h="177494">
                  <a:moveTo>
                    <a:pt x="56968" y="35717"/>
                  </a:moveTo>
                  <a:lnTo>
                    <a:pt x="56968" y="24788"/>
                  </a:lnTo>
                  <a:lnTo>
                    <a:pt x="57762" y="23668"/>
                  </a:lnTo>
                  <a:lnTo>
                    <a:pt x="59085" y="22922"/>
                  </a:lnTo>
                  <a:lnTo>
                    <a:pt x="66856" y="19755"/>
                  </a:lnTo>
                  <a:lnTo>
                    <a:pt x="74063" y="16716"/>
                  </a:lnTo>
                  <a:lnTo>
                    <a:pt x="79912" y="15365"/>
                  </a:lnTo>
                  <a:lnTo>
                    <a:pt x="87273" y="12649"/>
                  </a:lnTo>
                  <a:lnTo>
                    <a:pt x="91459" y="10813"/>
                  </a:lnTo>
                  <a:lnTo>
                    <a:pt x="95837" y="9589"/>
                  </a:lnTo>
                  <a:lnTo>
                    <a:pt x="100344" y="8773"/>
                  </a:lnTo>
                  <a:lnTo>
                    <a:pt x="104935" y="8229"/>
                  </a:lnTo>
                  <a:lnTo>
                    <a:pt x="109584" y="7073"/>
                  </a:lnTo>
                  <a:lnTo>
                    <a:pt x="114270" y="5508"/>
                  </a:lnTo>
                  <a:lnTo>
                    <a:pt x="118982" y="3671"/>
                  </a:lnTo>
                  <a:lnTo>
                    <a:pt x="123711" y="2447"/>
                  </a:lnTo>
                  <a:lnTo>
                    <a:pt x="128451" y="1631"/>
                  </a:lnTo>
                  <a:lnTo>
                    <a:pt x="133198" y="1086"/>
                  </a:lnTo>
                  <a:lnTo>
                    <a:pt x="138745" y="723"/>
                  </a:lnTo>
                  <a:lnTo>
                    <a:pt x="144823" y="481"/>
                  </a:lnTo>
                  <a:lnTo>
                    <a:pt x="164104" y="94"/>
                  </a:lnTo>
                  <a:lnTo>
                    <a:pt x="211516" y="0"/>
                  </a:lnTo>
                  <a:lnTo>
                    <a:pt x="217150" y="793"/>
                  </a:lnTo>
                  <a:lnTo>
                    <a:pt x="223288" y="2116"/>
                  </a:lnTo>
                  <a:lnTo>
                    <a:pt x="229760" y="3791"/>
                  </a:lnTo>
                  <a:lnTo>
                    <a:pt x="234869" y="4908"/>
                  </a:lnTo>
                  <a:lnTo>
                    <a:pt x="242662" y="6149"/>
                  </a:lnTo>
                  <a:lnTo>
                    <a:pt x="248772" y="8817"/>
                  </a:lnTo>
                  <a:lnTo>
                    <a:pt x="254133" y="12649"/>
                  </a:lnTo>
                  <a:lnTo>
                    <a:pt x="259162" y="16997"/>
                  </a:lnTo>
                  <a:lnTo>
                    <a:pt x="260820" y="19269"/>
                  </a:lnTo>
                  <a:lnTo>
                    <a:pt x="262663" y="23908"/>
                  </a:lnTo>
                  <a:lnTo>
                    <a:pt x="265599" y="28616"/>
                  </a:lnTo>
                  <a:lnTo>
                    <a:pt x="267493" y="30983"/>
                  </a:lnTo>
                  <a:lnTo>
                    <a:pt x="268755" y="34149"/>
                  </a:lnTo>
                  <a:lnTo>
                    <a:pt x="269597" y="37846"/>
                  </a:lnTo>
                  <a:lnTo>
                    <a:pt x="270158" y="41899"/>
                  </a:lnTo>
                  <a:lnTo>
                    <a:pt x="269738" y="45394"/>
                  </a:lnTo>
                  <a:lnTo>
                    <a:pt x="268665" y="48518"/>
                  </a:lnTo>
                  <a:lnTo>
                    <a:pt x="263362" y="58824"/>
                  </a:lnTo>
                  <a:lnTo>
                    <a:pt x="254459" y="76529"/>
                  </a:lnTo>
                  <a:lnTo>
                    <a:pt x="252128" y="80387"/>
                  </a:lnTo>
                  <a:lnTo>
                    <a:pt x="249781" y="83753"/>
                  </a:lnTo>
                  <a:lnTo>
                    <a:pt x="247423" y="86791"/>
                  </a:lnTo>
                  <a:lnTo>
                    <a:pt x="245057" y="90404"/>
                  </a:lnTo>
                  <a:lnTo>
                    <a:pt x="242685" y="94400"/>
                  </a:lnTo>
                  <a:lnTo>
                    <a:pt x="240311" y="98651"/>
                  </a:lnTo>
                  <a:lnTo>
                    <a:pt x="237934" y="102279"/>
                  </a:lnTo>
                  <a:lnTo>
                    <a:pt x="235556" y="105492"/>
                  </a:lnTo>
                  <a:lnTo>
                    <a:pt x="233177" y="108427"/>
                  </a:lnTo>
                  <a:lnTo>
                    <a:pt x="226300" y="113805"/>
                  </a:lnTo>
                  <a:lnTo>
                    <a:pt x="222243" y="116351"/>
                  </a:lnTo>
                  <a:lnTo>
                    <a:pt x="217951" y="119635"/>
                  </a:lnTo>
                  <a:lnTo>
                    <a:pt x="213503" y="123412"/>
                  </a:lnTo>
                  <a:lnTo>
                    <a:pt x="208950" y="127518"/>
                  </a:lnTo>
                  <a:lnTo>
                    <a:pt x="204327" y="131048"/>
                  </a:lnTo>
                  <a:lnTo>
                    <a:pt x="199657" y="134197"/>
                  </a:lnTo>
                  <a:lnTo>
                    <a:pt x="194957" y="137088"/>
                  </a:lnTo>
                  <a:lnTo>
                    <a:pt x="190236" y="139810"/>
                  </a:lnTo>
                  <a:lnTo>
                    <a:pt x="180757" y="144951"/>
                  </a:lnTo>
                  <a:lnTo>
                    <a:pt x="176006" y="148227"/>
                  </a:lnTo>
                  <a:lnTo>
                    <a:pt x="171252" y="151998"/>
                  </a:lnTo>
                  <a:lnTo>
                    <a:pt x="166495" y="156100"/>
                  </a:lnTo>
                  <a:lnTo>
                    <a:pt x="160942" y="158835"/>
                  </a:lnTo>
                  <a:lnTo>
                    <a:pt x="154859" y="160658"/>
                  </a:lnTo>
                  <a:lnTo>
                    <a:pt x="148423" y="161873"/>
                  </a:lnTo>
                  <a:lnTo>
                    <a:pt x="142544" y="163477"/>
                  </a:lnTo>
                  <a:lnTo>
                    <a:pt x="137038" y="165341"/>
                  </a:lnTo>
                  <a:lnTo>
                    <a:pt x="131779" y="167376"/>
                  </a:lnTo>
                  <a:lnTo>
                    <a:pt x="126686" y="168733"/>
                  </a:lnTo>
                  <a:lnTo>
                    <a:pt x="121703" y="169638"/>
                  </a:lnTo>
                  <a:lnTo>
                    <a:pt x="116793" y="170241"/>
                  </a:lnTo>
                  <a:lnTo>
                    <a:pt x="111139" y="171437"/>
                  </a:lnTo>
                  <a:lnTo>
                    <a:pt x="104989" y="173028"/>
                  </a:lnTo>
                  <a:lnTo>
                    <a:pt x="98507" y="174882"/>
                  </a:lnTo>
                  <a:lnTo>
                    <a:pt x="92598" y="176119"/>
                  </a:lnTo>
                  <a:lnTo>
                    <a:pt x="87072" y="176943"/>
                  </a:lnTo>
                  <a:lnTo>
                    <a:pt x="81799" y="177493"/>
                  </a:lnTo>
                  <a:lnTo>
                    <a:pt x="71935" y="176271"/>
                  </a:lnTo>
                  <a:lnTo>
                    <a:pt x="59009" y="173870"/>
                  </a:lnTo>
                  <a:lnTo>
                    <a:pt x="44041" y="170681"/>
                  </a:lnTo>
                  <a:lnTo>
                    <a:pt x="33269" y="168555"/>
                  </a:lnTo>
                  <a:lnTo>
                    <a:pt x="25293" y="167138"/>
                  </a:lnTo>
                  <a:lnTo>
                    <a:pt x="19183" y="166193"/>
                  </a:lnTo>
                  <a:lnTo>
                    <a:pt x="14316" y="164770"/>
                  </a:lnTo>
                  <a:lnTo>
                    <a:pt x="6790" y="161072"/>
                  </a:lnTo>
                  <a:lnTo>
                    <a:pt x="4467" y="158974"/>
                  </a:lnTo>
                  <a:lnTo>
                    <a:pt x="2917" y="156782"/>
                  </a:lnTo>
                  <a:lnTo>
                    <a:pt x="1195" y="152230"/>
                  </a:lnTo>
                  <a:lnTo>
                    <a:pt x="430" y="147561"/>
                  </a:lnTo>
                  <a:lnTo>
                    <a:pt x="90" y="142840"/>
                  </a:lnTo>
                  <a:lnTo>
                    <a:pt x="0" y="140469"/>
                  </a:lnTo>
                  <a:lnTo>
                    <a:pt x="1527" y="138096"/>
                  </a:lnTo>
                  <a:lnTo>
                    <a:pt x="7457" y="133341"/>
                  </a:lnTo>
                  <a:lnTo>
                    <a:pt x="13267" y="130699"/>
                  </a:lnTo>
                  <a:lnTo>
                    <a:pt x="15928" y="129994"/>
                  </a:lnTo>
                  <a:lnTo>
                    <a:pt x="21001" y="127095"/>
                  </a:lnTo>
                  <a:lnTo>
                    <a:pt x="26695" y="123160"/>
                  </a:lnTo>
                  <a:lnTo>
                    <a:pt x="34518" y="118766"/>
                  </a:lnTo>
                  <a:lnTo>
                    <a:pt x="38826" y="117277"/>
                  </a:lnTo>
                  <a:lnTo>
                    <a:pt x="43286" y="116284"/>
                  </a:lnTo>
                  <a:lnTo>
                    <a:pt x="51681" y="115180"/>
                  </a:lnTo>
                  <a:lnTo>
                    <a:pt x="58058" y="114690"/>
                  </a:lnTo>
                  <a:lnTo>
                    <a:pt x="65654" y="116589"/>
                  </a:lnTo>
                  <a:lnTo>
                    <a:pt x="69903" y="118206"/>
                  </a:lnTo>
                  <a:lnTo>
                    <a:pt x="74322" y="119285"/>
                  </a:lnTo>
                  <a:lnTo>
                    <a:pt x="78856" y="120004"/>
                  </a:lnTo>
                  <a:lnTo>
                    <a:pt x="83467" y="120483"/>
                  </a:lnTo>
                  <a:lnTo>
                    <a:pt x="88127" y="121596"/>
                  </a:lnTo>
                  <a:lnTo>
                    <a:pt x="92822" y="123132"/>
                  </a:lnTo>
                  <a:lnTo>
                    <a:pt x="97540" y="124950"/>
                  </a:lnTo>
                  <a:lnTo>
                    <a:pt x="102272" y="126162"/>
                  </a:lnTo>
                  <a:lnTo>
                    <a:pt x="107015" y="126970"/>
                  </a:lnTo>
                  <a:lnTo>
                    <a:pt x="111764" y="127508"/>
                  </a:lnTo>
                  <a:lnTo>
                    <a:pt x="116518" y="128661"/>
                  </a:lnTo>
                  <a:lnTo>
                    <a:pt x="121274" y="130223"/>
                  </a:lnTo>
                  <a:lnTo>
                    <a:pt x="126033" y="132058"/>
                  </a:lnTo>
                  <a:lnTo>
                    <a:pt x="137670" y="136214"/>
                  </a:lnTo>
                  <a:lnTo>
                    <a:pt x="144107" y="138434"/>
                  </a:lnTo>
                  <a:lnTo>
                    <a:pt x="149192" y="140707"/>
                  </a:lnTo>
                  <a:lnTo>
                    <a:pt x="156959" y="145350"/>
                  </a:lnTo>
                  <a:lnTo>
                    <a:pt x="165173" y="147943"/>
                  </a:lnTo>
                  <a:lnTo>
                    <a:pt x="169586" y="148634"/>
                  </a:lnTo>
                  <a:lnTo>
                    <a:pt x="176606" y="151519"/>
                  </a:lnTo>
                  <a:lnTo>
                    <a:pt x="182372" y="154653"/>
                  </a:lnTo>
                  <a:lnTo>
                    <a:pt x="190080" y="157211"/>
                  </a:lnTo>
                  <a:lnTo>
                    <a:pt x="197679" y="162668"/>
                  </a:lnTo>
                  <a:lnTo>
                    <a:pt x="198401" y="163213"/>
                  </a:lnTo>
                  <a:lnTo>
                    <a:pt x="198882" y="164370"/>
                  </a:lnTo>
                  <a:lnTo>
                    <a:pt x="199416" y="167773"/>
                  </a:lnTo>
                  <a:lnTo>
                    <a:pt x="200352" y="168998"/>
                  </a:lnTo>
                  <a:lnTo>
                    <a:pt x="201770" y="169815"/>
                  </a:lnTo>
                  <a:lnTo>
                    <a:pt x="205462" y="170722"/>
                  </a:lnTo>
                  <a:lnTo>
                    <a:pt x="212183" y="171305"/>
                  </a:lnTo>
                  <a:lnTo>
                    <a:pt x="214131" y="1714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675"/>
            <p:cNvSpPr/>
            <p:nvPr/>
          </p:nvSpPr>
          <p:spPr>
            <a:xfrm>
              <a:off x="1357607" y="2543175"/>
              <a:ext cx="128294" cy="264319"/>
            </a:xfrm>
            <a:custGeom>
              <a:avLst/>
              <a:gdLst/>
              <a:ahLst/>
              <a:cxnLst/>
              <a:rect l="0" t="0" r="0" b="0"/>
              <a:pathLst>
                <a:path w="128294" h="264319">
                  <a:moveTo>
                    <a:pt x="128293" y="0"/>
                  </a:moveTo>
                  <a:lnTo>
                    <a:pt x="108156" y="0"/>
                  </a:lnTo>
                  <a:lnTo>
                    <a:pt x="105320" y="2116"/>
                  </a:lnTo>
                  <a:lnTo>
                    <a:pt x="103453" y="3792"/>
                  </a:lnTo>
                  <a:lnTo>
                    <a:pt x="101414" y="4909"/>
                  </a:lnTo>
                  <a:lnTo>
                    <a:pt x="99261" y="5654"/>
                  </a:lnTo>
                  <a:lnTo>
                    <a:pt x="97032" y="6150"/>
                  </a:lnTo>
                  <a:lnTo>
                    <a:pt x="93959" y="7275"/>
                  </a:lnTo>
                  <a:lnTo>
                    <a:pt x="90322" y="8819"/>
                  </a:lnTo>
                  <a:lnTo>
                    <a:pt x="86310" y="10641"/>
                  </a:lnTo>
                  <a:lnTo>
                    <a:pt x="82842" y="12650"/>
                  </a:lnTo>
                  <a:lnTo>
                    <a:pt x="79736" y="14783"/>
                  </a:lnTo>
                  <a:lnTo>
                    <a:pt x="76871" y="16999"/>
                  </a:lnTo>
                  <a:lnTo>
                    <a:pt x="74168" y="19270"/>
                  </a:lnTo>
                  <a:lnTo>
                    <a:pt x="71572" y="21578"/>
                  </a:lnTo>
                  <a:lnTo>
                    <a:pt x="66571" y="26258"/>
                  </a:lnTo>
                  <a:lnTo>
                    <a:pt x="61702" y="30985"/>
                  </a:lnTo>
                  <a:lnTo>
                    <a:pt x="59293" y="34150"/>
                  </a:lnTo>
                  <a:lnTo>
                    <a:pt x="56893" y="37848"/>
                  </a:lnTo>
                  <a:lnTo>
                    <a:pt x="54499" y="41900"/>
                  </a:lnTo>
                  <a:lnTo>
                    <a:pt x="51315" y="45396"/>
                  </a:lnTo>
                  <a:lnTo>
                    <a:pt x="47606" y="48520"/>
                  </a:lnTo>
                  <a:lnTo>
                    <a:pt x="43545" y="51396"/>
                  </a:lnTo>
                  <a:lnTo>
                    <a:pt x="40044" y="54108"/>
                  </a:lnTo>
                  <a:lnTo>
                    <a:pt x="36917" y="56709"/>
                  </a:lnTo>
                  <a:lnTo>
                    <a:pt x="34038" y="59237"/>
                  </a:lnTo>
                  <a:lnTo>
                    <a:pt x="32118" y="61717"/>
                  </a:lnTo>
                  <a:lnTo>
                    <a:pt x="28624" y="69792"/>
                  </a:lnTo>
                  <a:lnTo>
                    <a:pt x="24993" y="77585"/>
                  </a:lnTo>
                  <a:lnTo>
                    <a:pt x="22913" y="81092"/>
                  </a:lnTo>
                  <a:lnTo>
                    <a:pt x="20733" y="84223"/>
                  </a:lnTo>
                  <a:lnTo>
                    <a:pt x="18486" y="87105"/>
                  </a:lnTo>
                  <a:lnTo>
                    <a:pt x="16988" y="90614"/>
                  </a:lnTo>
                  <a:lnTo>
                    <a:pt x="15324" y="98745"/>
                  </a:lnTo>
                  <a:lnTo>
                    <a:pt x="12468" y="105535"/>
                  </a:lnTo>
                  <a:lnTo>
                    <a:pt x="10594" y="108456"/>
                  </a:lnTo>
                  <a:lnTo>
                    <a:pt x="8514" y="115936"/>
                  </a:lnTo>
                  <a:lnTo>
                    <a:pt x="7588" y="123758"/>
                  </a:lnTo>
                  <a:lnTo>
                    <a:pt x="7177" y="129881"/>
                  </a:lnTo>
                  <a:lnTo>
                    <a:pt x="6995" y="137364"/>
                  </a:lnTo>
                  <a:lnTo>
                    <a:pt x="6877" y="155103"/>
                  </a:lnTo>
                  <a:lnTo>
                    <a:pt x="6074" y="158964"/>
                  </a:lnTo>
                  <a:lnTo>
                    <a:pt x="3065" y="165371"/>
                  </a:lnTo>
                  <a:lnTo>
                    <a:pt x="1198" y="172981"/>
                  </a:lnTo>
                  <a:lnTo>
                    <a:pt x="368" y="180862"/>
                  </a:lnTo>
                  <a:lnTo>
                    <a:pt x="0" y="187010"/>
                  </a:lnTo>
                  <a:lnTo>
                    <a:pt x="695" y="189761"/>
                  </a:lnTo>
                  <a:lnTo>
                    <a:pt x="4673" y="197424"/>
                  </a:lnTo>
                  <a:lnTo>
                    <a:pt x="6998" y="205516"/>
                  </a:lnTo>
                  <a:lnTo>
                    <a:pt x="10354" y="213313"/>
                  </a:lnTo>
                  <a:lnTo>
                    <a:pt x="12361" y="216821"/>
                  </a:lnTo>
                  <a:lnTo>
                    <a:pt x="14492" y="219954"/>
                  </a:lnTo>
                  <a:lnTo>
                    <a:pt x="19824" y="226892"/>
                  </a:lnTo>
                  <a:lnTo>
                    <a:pt x="22669" y="229958"/>
                  </a:lnTo>
                  <a:lnTo>
                    <a:pt x="35558" y="243006"/>
                  </a:lnTo>
                  <a:lnTo>
                    <a:pt x="37895" y="245348"/>
                  </a:lnTo>
                  <a:lnTo>
                    <a:pt x="40246" y="246909"/>
                  </a:lnTo>
                  <a:lnTo>
                    <a:pt x="42607" y="247949"/>
                  </a:lnTo>
                  <a:lnTo>
                    <a:pt x="44975" y="248644"/>
                  </a:lnTo>
                  <a:lnTo>
                    <a:pt x="47347" y="249899"/>
                  </a:lnTo>
                  <a:lnTo>
                    <a:pt x="49723" y="251531"/>
                  </a:lnTo>
                  <a:lnTo>
                    <a:pt x="52100" y="253412"/>
                  </a:lnTo>
                  <a:lnTo>
                    <a:pt x="54479" y="254667"/>
                  </a:lnTo>
                  <a:lnTo>
                    <a:pt x="56858" y="255503"/>
                  </a:lnTo>
                  <a:lnTo>
                    <a:pt x="59239" y="256060"/>
                  </a:lnTo>
                  <a:lnTo>
                    <a:pt x="61619" y="256432"/>
                  </a:lnTo>
                  <a:lnTo>
                    <a:pt x="64000" y="256679"/>
                  </a:lnTo>
                  <a:lnTo>
                    <a:pt x="66381" y="256844"/>
                  </a:lnTo>
                  <a:lnTo>
                    <a:pt x="69555" y="257748"/>
                  </a:lnTo>
                  <a:lnTo>
                    <a:pt x="73259" y="259144"/>
                  </a:lnTo>
                  <a:lnTo>
                    <a:pt x="77316" y="260869"/>
                  </a:lnTo>
                  <a:lnTo>
                    <a:pt x="80815" y="262018"/>
                  </a:lnTo>
                  <a:lnTo>
                    <a:pt x="83941" y="262785"/>
                  </a:lnTo>
                  <a:lnTo>
                    <a:pt x="86818" y="263296"/>
                  </a:lnTo>
                  <a:lnTo>
                    <a:pt x="89530" y="263637"/>
                  </a:lnTo>
                  <a:lnTo>
                    <a:pt x="92132" y="263864"/>
                  </a:lnTo>
                  <a:lnTo>
                    <a:pt x="94661" y="264015"/>
                  </a:lnTo>
                  <a:lnTo>
                    <a:pt x="99587" y="264184"/>
                  </a:lnTo>
                  <a:lnTo>
                    <a:pt x="106697" y="264301"/>
                  </a:lnTo>
                  <a:lnTo>
                    <a:pt x="121120" y="264318"/>
                  </a:lnTo>
                  <a:lnTo>
                    <a:pt x="114005" y="2643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676"/>
            <p:cNvSpPr/>
            <p:nvPr/>
          </p:nvSpPr>
          <p:spPr>
            <a:xfrm>
              <a:off x="1550193" y="2600325"/>
              <a:ext cx="35720" cy="164307"/>
            </a:xfrm>
            <a:custGeom>
              <a:avLst/>
              <a:gdLst/>
              <a:ahLst/>
              <a:cxnLst/>
              <a:rect l="0" t="0" r="0" b="0"/>
              <a:pathLst>
                <a:path w="35720" h="164307">
                  <a:moveTo>
                    <a:pt x="0" y="0"/>
                  </a:moveTo>
                  <a:lnTo>
                    <a:pt x="0" y="30491"/>
                  </a:lnTo>
                  <a:lnTo>
                    <a:pt x="794" y="33821"/>
                  </a:lnTo>
                  <a:lnTo>
                    <a:pt x="2117" y="37629"/>
                  </a:lnTo>
                  <a:lnTo>
                    <a:pt x="3792" y="41755"/>
                  </a:lnTo>
                  <a:lnTo>
                    <a:pt x="4910" y="45298"/>
                  </a:lnTo>
                  <a:lnTo>
                    <a:pt x="5655" y="48455"/>
                  </a:lnTo>
                  <a:lnTo>
                    <a:pt x="6151" y="51353"/>
                  </a:lnTo>
                  <a:lnTo>
                    <a:pt x="6482" y="54079"/>
                  </a:lnTo>
                  <a:lnTo>
                    <a:pt x="6703" y="56690"/>
                  </a:lnTo>
                  <a:lnTo>
                    <a:pt x="6850" y="59224"/>
                  </a:lnTo>
                  <a:lnTo>
                    <a:pt x="7742" y="62501"/>
                  </a:lnTo>
                  <a:lnTo>
                    <a:pt x="9130" y="66274"/>
                  </a:lnTo>
                  <a:lnTo>
                    <a:pt x="10849" y="70376"/>
                  </a:lnTo>
                  <a:lnTo>
                    <a:pt x="11995" y="73905"/>
                  </a:lnTo>
                  <a:lnTo>
                    <a:pt x="12759" y="77051"/>
                  </a:lnTo>
                  <a:lnTo>
                    <a:pt x="13269" y="79942"/>
                  </a:lnTo>
                  <a:lnTo>
                    <a:pt x="13609" y="82664"/>
                  </a:lnTo>
                  <a:lnTo>
                    <a:pt x="13835" y="85271"/>
                  </a:lnTo>
                  <a:lnTo>
                    <a:pt x="13986" y="87803"/>
                  </a:lnTo>
                  <a:lnTo>
                    <a:pt x="14153" y="94851"/>
                  </a:lnTo>
                  <a:lnTo>
                    <a:pt x="14280" y="116378"/>
                  </a:lnTo>
                  <a:lnTo>
                    <a:pt x="15076" y="118861"/>
                  </a:lnTo>
                  <a:lnTo>
                    <a:pt x="16401" y="121309"/>
                  </a:lnTo>
                  <a:lnTo>
                    <a:pt x="18078" y="123735"/>
                  </a:lnTo>
                  <a:lnTo>
                    <a:pt x="19196" y="126146"/>
                  </a:lnTo>
                  <a:lnTo>
                    <a:pt x="19941" y="128547"/>
                  </a:lnTo>
                  <a:lnTo>
                    <a:pt x="20769" y="133332"/>
                  </a:lnTo>
                  <a:lnTo>
                    <a:pt x="21137" y="138104"/>
                  </a:lnTo>
                  <a:lnTo>
                    <a:pt x="22029" y="140488"/>
                  </a:lnTo>
                  <a:lnTo>
                    <a:pt x="23417" y="142871"/>
                  </a:lnTo>
                  <a:lnTo>
                    <a:pt x="25137" y="145253"/>
                  </a:lnTo>
                  <a:lnTo>
                    <a:pt x="26283" y="147635"/>
                  </a:lnTo>
                  <a:lnTo>
                    <a:pt x="27047" y="150017"/>
                  </a:lnTo>
                  <a:lnTo>
                    <a:pt x="28486" y="156744"/>
                  </a:lnTo>
                  <a:lnTo>
                    <a:pt x="28549" y="160830"/>
                  </a:lnTo>
                  <a:lnTo>
                    <a:pt x="28573" y="164001"/>
                  </a:lnTo>
                  <a:lnTo>
                    <a:pt x="29368" y="164102"/>
                  </a:lnTo>
                  <a:lnTo>
                    <a:pt x="30691" y="164170"/>
                  </a:lnTo>
                  <a:lnTo>
                    <a:pt x="35719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677"/>
            <p:cNvSpPr/>
            <p:nvPr/>
          </p:nvSpPr>
          <p:spPr>
            <a:xfrm>
              <a:off x="1628775" y="2543175"/>
              <a:ext cx="141784" cy="264319"/>
            </a:xfrm>
            <a:custGeom>
              <a:avLst/>
              <a:gdLst/>
              <a:ahLst/>
              <a:cxnLst/>
              <a:rect l="0" t="0" r="0" b="0"/>
              <a:pathLst>
                <a:path w="141784" h="264319">
                  <a:moveTo>
                    <a:pt x="0" y="0"/>
                  </a:moveTo>
                  <a:lnTo>
                    <a:pt x="16999" y="0"/>
                  </a:lnTo>
                  <a:lnTo>
                    <a:pt x="18476" y="793"/>
                  </a:lnTo>
                  <a:lnTo>
                    <a:pt x="19461" y="2116"/>
                  </a:lnTo>
                  <a:lnTo>
                    <a:pt x="20118" y="3792"/>
                  </a:lnTo>
                  <a:lnTo>
                    <a:pt x="22143" y="4909"/>
                  </a:lnTo>
                  <a:lnTo>
                    <a:pt x="25081" y="5654"/>
                  </a:lnTo>
                  <a:lnTo>
                    <a:pt x="28626" y="6150"/>
                  </a:lnTo>
                  <a:lnTo>
                    <a:pt x="31784" y="7275"/>
                  </a:lnTo>
                  <a:lnTo>
                    <a:pt x="34683" y="8819"/>
                  </a:lnTo>
                  <a:lnTo>
                    <a:pt x="37409" y="10641"/>
                  </a:lnTo>
                  <a:lnTo>
                    <a:pt x="40021" y="11857"/>
                  </a:lnTo>
                  <a:lnTo>
                    <a:pt x="42555" y="12667"/>
                  </a:lnTo>
                  <a:lnTo>
                    <a:pt x="45039" y="13207"/>
                  </a:lnTo>
                  <a:lnTo>
                    <a:pt x="47488" y="14361"/>
                  </a:lnTo>
                  <a:lnTo>
                    <a:pt x="49915" y="15924"/>
                  </a:lnTo>
                  <a:lnTo>
                    <a:pt x="52327" y="17759"/>
                  </a:lnTo>
                  <a:lnTo>
                    <a:pt x="55522" y="18983"/>
                  </a:lnTo>
                  <a:lnTo>
                    <a:pt x="59239" y="19799"/>
                  </a:lnTo>
                  <a:lnTo>
                    <a:pt x="63305" y="20343"/>
                  </a:lnTo>
                  <a:lnTo>
                    <a:pt x="66809" y="21499"/>
                  </a:lnTo>
                  <a:lnTo>
                    <a:pt x="69939" y="23064"/>
                  </a:lnTo>
                  <a:lnTo>
                    <a:pt x="72820" y="24901"/>
                  </a:lnTo>
                  <a:lnTo>
                    <a:pt x="75534" y="26919"/>
                  </a:lnTo>
                  <a:lnTo>
                    <a:pt x="78137" y="29058"/>
                  </a:lnTo>
                  <a:lnTo>
                    <a:pt x="80666" y="31278"/>
                  </a:lnTo>
                  <a:lnTo>
                    <a:pt x="82352" y="34346"/>
                  </a:lnTo>
                  <a:lnTo>
                    <a:pt x="84226" y="41988"/>
                  </a:lnTo>
                  <a:lnTo>
                    <a:pt x="87175" y="48559"/>
                  </a:lnTo>
                  <a:lnTo>
                    <a:pt x="89073" y="51423"/>
                  </a:lnTo>
                  <a:lnTo>
                    <a:pt x="91925" y="54125"/>
                  </a:lnTo>
                  <a:lnTo>
                    <a:pt x="95415" y="56721"/>
                  </a:lnTo>
                  <a:lnTo>
                    <a:pt x="99328" y="59245"/>
                  </a:lnTo>
                  <a:lnTo>
                    <a:pt x="102731" y="62515"/>
                  </a:lnTo>
                  <a:lnTo>
                    <a:pt x="105794" y="66283"/>
                  </a:lnTo>
                  <a:lnTo>
                    <a:pt x="108629" y="70382"/>
                  </a:lnTo>
                  <a:lnTo>
                    <a:pt x="111313" y="73909"/>
                  </a:lnTo>
                  <a:lnTo>
                    <a:pt x="113896" y="77054"/>
                  </a:lnTo>
                  <a:lnTo>
                    <a:pt x="116412" y="79944"/>
                  </a:lnTo>
                  <a:lnTo>
                    <a:pt x="118882" y="83458"/>
                  </a:lnTo>
                  <a:lnTo>
                    <a:pt x="121323" y="87389"/>
                  </a:lnTo>
                  <a:lnTo>
                    <a:pt x="125359" y="95195"/>
                  </a:lnTo>
                  <a:lnTo>
                    <a:pt x="127152" y="101311"/>
                  </a:lnTo>
                  <a:lnTo>
                    <a:pt x="130066" y="108792"/>
                  </a:lnTo>
                  <a:lnTo>
                    <a:pt x="131954" y="113009"/>
                  </a:lnTo>
                  <a:lnTo>
                    <a:pt x="133213" y="117407"/>
                  </a:lnTo>
                  <a:lnTo>
                    <a:pt x="134052" y="121928"/>
                  </a:lnTo>
                  <a:lnTo>
                    <a:pt x="134612" y="126529"/>
                  </a:lnTo>
                  <a:lnTo>
                    <a:pt x="137350" y="133758"/>
                  </a:lnTo>
                  <a:lnTo>
                    <a:pt x="139192" y="136796"/>
                  </a:lnTo>
                  <a:lnTo>
                    <a:pt x="141237" y="144407"/>
                  </a:lnTo>
                  <a:lnTo>
                    <a:pt x="141783" y="148658"/>
                  </a:lnTo>
                  <a:lnTo>
                    <a:pt x="141353" y="153080"/>
                  </a:lnTo>
                  <a:lnTo>
                    <a:pt x="140273" y="157616"/>
                  </a:lnTo>
                  <a:lnTo>
                    <a:pt x="138759" y="162227"/>
                  </a:lnTo>
                  <a:lnTo>
                    <a:pt x="134960" y="169467"/>
                  </a:lnTo>
                  <a:lnTo>
                    <a:pt x="130626" y="176125"/>
                  </a:lnTo>
                  <a:lnTo>
                    <a:pt x="128359" y="180123"/>
                  </a:lnTo>
                  <a:lnTo>
                    <a:pt x="124517" y="188004"/>
                  </a:lnTo>
                  <a:lnTo>
                    <a:pt x="122809" y="194153"/>
                  </a:lnTo>
                  <a:lnTo>
                    <a:pt x="119933" y="201648"/>
                  </a:lnTo>
                  <a:lnTo>
                    <a:pt x="116010" y="209477"/>
                  </a:lnTo>
                  <a:lnTo>
                    <a:pt x="111620" y="215603"/>
                  </a:lnTo>
                  <a:lnTo>
                    <a:pt x="108545" y="218348"/>
                  </a:lnTo>
                  <a:lnTo>
                    <a:pt x="104906" y="220971"/>
                  </a:lnTo>
                  <a:lnTo>
                    <a:pt x="100894" y="223514"/>
                  </a:lnTo>
                  <a:lnTo>
                    <a:pt x="97425" y="226003"/>
                  </a:lnTo>
                  <a:lnTo>
                    <a:pt x="94319" y="228456"/>
                  </a:lnTo>
                  <a:lnTo>
                    <a:pt x="91454" y="230885"/>
                  </a:lnTo>
                  <a:lnTo>
                    <a:pt x="88750" y="233298"/>
                  </a:lnTo>
                  <a:lnTo>
                    <a:pt x="83630" y="238096"/>
                  </a:lnTo>
                  <a:lnTo>
                    <a:pt x="80359" y="240487"/>
                  </a:lnTo>
                  <a:lnTo>
                    <a:pt x="76591" y="242875"/>
                  </a:lnTo>
                  <a:lnTo>
                    <a:pt x="72492" y="245260"/>
                  </a:lnTo>
                  <a:lnTo>
                    <a:pt x="68966" y="247644"/>
                  </a:lnTo>
                  <a:lnTo>
                    <a:pt x="65820" y="250027"/>
                  </a:lnTo>
                  <a:lnTo>
                    <a:pt x="62930" y="252410"/>
                  </a:lnTo>
                  <a:lnTo>
                    <a:pt x="59416" y="253998"/>
                  </a:lnTo>
                  <a:lnTo>
                    <a:pt x="55485" y="255057"/>
                  </a:lnTo>
                  <a:lnTo>
                    <a:pt x="51278" y="255763"/>
                  </a:lnTo>
                  <a:lnTo>
                    <a:pt x="47679" y="257027"/>
                  </a:lnTo>
                  <a:lnTo>
                    <a:pt x="44486" y="258664"/>
                  </a:lnTo>
                  <a:lnTo>
                    <a:pt x="41563" y="260549"/>
                  </a:lnTo>
                  <a:lnTo>
                    <a:pt x="38821" y="261805"/>
                  </a:lnTo>
                  <a:lnTo>
                    <a:pt x="36199" y="262643"/>
                  </a:lnTo>
                  <a:lnTo>
                    <a:pt x="28613" y="264310"/>
                  </a:lnTo>
                  <a:lnTo>
                    <a:pt x="28575" y="2643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678"/>
            <p:cNvSpPr/>
            <p:nvPr/>
          </p:nvSpPr>
          <p:spPr>
            <a:xfrm>
              <a:off x="2085975" y="2421731"/>
              <a:ext cx="121444" cy="14288"/>
            </a:xfrm>
            <a:custGeom>
              <a:avLst/>
              <a:gdLst/>
              <a:ahLst/>
              <a:cxnLst/>
              <a:rect l="0" t="0" r="0" b="0"/>
              <a:pathLst>
                <a:path w="121444" h="14288">
                  <a:moveTo>
                    <a:pt x="0" y="14287"/>
                  </a:moveTo>
                  <a:lnTo>
                    <a:pt x="6150" y="8136"/>
                  </a:lnTo>
                  <a:lnTo>
                    <a:pt x="7275" y="7806"/>
                  </a:lnTo>
                  <a:lnTo>
                    <a:pt x="10641" y="7438"/>
                  </a:lnTo>
                  <a:lnTo>
                    <a:pt x="12650" y="7340"/>
                  </a:lnTo>
                  <a:lnTo>
                    <a:pt x="20118" y="7170"/>
                  </a:lnTo>
                  <a:lnTo>
                    <a:pt x="94948" y="7144"/>
                  </a:lnTo>
                  <a:lnTo>
                    <a:pt x="97430" y="6350"/>
                  </a:lnTo>
                  <a:lnTo>
                    <a:pt x="99878" y="5027"/>
                  </a:lnTo>
                  <a:lnTo>
                    <a:pt x="102304" y="3351"/>
                  </a:lnTo>
                  <a:lnTo>
                    <a:pt x="104715" y="2234"/>
                  </a:lnTo>
                  <a:lnTo>
                    <a:pt x="107116" y="1489"/>
                  </a:lnTo>
                  <a:lnTo>
                    <a:pt x="109510" y="993"/>
                  </a:lnTo>
                  <a:lnTo>
                    <a:pt x="111901" y="662"/>
                  </a:lnTo>
                  <a:lnTo>
                    <a:pt x="114288" y="441"/>
                  </a:lnTo>
                  <a:lnTo>
                    <a:pt x="1214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679"/>
            <p:cNvSpPr/>
            <p:nvPr/>
          </p:nvSpPr>
          <p:spPr>
            <a:xfrm>
              <a:off x="2085975" y="2493168"/>
              <a:ext cx="92869" cy="1"/>
            </a:xfrm>
            <a:custGeom>
              <a:avLst/>
              <a:gdLst/>
              <a:ahLst/>
              <a:cxnLst/>
              <a:rect l="0" t="0" r="0" b="0"/>
              <a:pathLst>
                <a:path w="92869" h="1">
                  <a:moveTo>
                    <a:pt x="0" y="0"/>
                  </a:moveTo>
                  <a:lnTo>
                    <a:pt x="9286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680"/>
            <p:cNvSpPr/>
            <p:nvPr/>
          </p:nvSpPr>
          <p:spPr>
            <a:xfrm>
              <a:off x="2471737" y="2271738"/>
              <a:ext cx="221330" cy="177477"/>
            </a:xfrm>
            <a:custGeom>
              <a:avLst/>
              <a:gdLst/>
              <a:ahLst/>
              <a:cxnLst/>
              <a:rect l="0" t="0" r="0" b="0"/>
              <a:pathLst>
                <a:path w="221330" h="177477">
                  <a:moveTo>
                    <a:pt x="57150" y="7118"/>
                  </a:moveTo>
                  <a:lnTo>
                    <a:pt x="79904" y="3326"/>
                  </a:lnTo>
                  <a:lnTo>
                    <a:pt x="87400" y="2208"/>
                  </a:lnTo>
                  <a:lnTo>
                    <a:pt x="93192" y="1463"/>
                  </a:lnTo>
                  <a:lnTo>
                    <a:pt x="97847" y="967"/>
                  </a:lnTo>
                  <a:lnTo>
                    <a:pt x="102537" y="636"/>
                  </a:lnTo>
                  <a:lnTo>
                    <a:pt x="107252" y="415"/>
                  </a:lnTo>
                  <a:lnTo>
                    <a:pt x="119356" y="105"/>
                  </a:lnTo>
                  <a:lnTo>
                    <a:pt x="130556" y="0"/>
                  </a:lnTo>
                  <a:lnTo>
                    <a:pt x="133075" y="785"/>
                  </a:lnTo>
                  <a:lnTo>
                    <a:pt x="137990" y="3774"/>
                  </a:lnTo>
                  <a:lnTo>
                    <a:pt x="142820" y="7749"/>
                  </a:lnTo>
                  <a:lnTo>
                    <a:pt x="148597" y="12975"/>
                  </a:lnTo>
                  <a:lnTo>
                    <a:pt x="149071" y="14198"/>
                  </a:lnTo>
                  <a:lnTo>
                    <a:pt x="149738" y="19711"/>
                  </a:lnTo>
                  <a:lnTo>
                    <a:pt x="149894" y="24092"/>
                  </a:lnTo>
                  <a:lnTo>
                    <a:pt x="149141" y="26371"/>
                  </a:lnTo>
                  <a:lnTo>
                    <a:pt x="146189" y="31021"/>
                  </a:lnTo>
                  <a:lnTo>
                    <a:pt x="142231" y="35733"/>
                  </a:lnTo>
                  <a:lnTo>
                    <a:pt x="140065" y="38101"/>
                  </a:lnTo>
                  <a:lnTo>
                    <a:pt x="133424" y="42849"/>
                  </a:lnTo>
                  <a:lnTo>
                    <a:pt x="129430" y="45226"/>
                  </a:lnTo>
                  <a:lnTo>
                    <a:pt x="125974" y="48398"/>
                  </a:lnTo>
                  <a:lnTo>
                    <a:pt x="122877" y="52100"/>
                  </a:lnTo>
                  <a:lnTo>
                    <a:pt x="120018" y="56157"/>
                  </a:lnTo>
                  <a:lnTo>
                    <a:pt x="116524" y="58860"/>
                  </a:lnTo>
                  <a:lnTo>
                    <a:pt x="112608" y="60663"/>
                  </a:lnTo>
                  <a:lnTo>
                    <a:pt x="108410" y="61864"/>
                  </a:lnTo>
                  <a:lnTo>
                    <a:pt x="101628" y="65317"/>
                  </a:lnTo>
                  <a:lnTo>
                    <a:pt x="98708" y="67348"/>
                  </a:lnTo>
                  <a:lnTo>
                    <a:pt x="96762" y="69497"/>
                  </a:lnTo>
                  <a:lnTo>
                    <a:pt x="95464" y="71722"/>
                  </a:lnTo>
                  <a:lnTo>
                    <a:pt x="94599" y="74000"/>
                  </a:lnTo>
                  <a:lnTo>
                    <a:pt x="93229" y="75518"/>
                  </a:lnTo>
                  <a:lnTo>
                    <a:pt x="91521" y="76530"/>
                  </a:lnTo>
                  <a:lnTo>
                    <a:pt x="89589" y="77205"/>
                  </a:lnTo>
                  <a:lnTo>
                    <a:pt x="88301" y="78449"/>
                  </a:lnTo>
                  <a:lnTo>
                    <a:pt x="87442" y="80072"/>
                  </a:lnTo>
                  <a:lnTo>
                    <a:pt x="86064" y="84587"/>
                  </a:lnTo>
                  <a:lnTo>
                    <a:pt x="85951" y="84164"/>
                  </a:lnTo>
                  <a:lnTo>
                    <a:pt x="85826" y="81577"/>
                  </a:lnTo>
                  <a:lnTo>
                    <a:pt x="86585" y="80570"/>
                  </a:lnTo>
                  <a:lnTo>
                    <a:pt x="87886" y="79898"/>
                  </a:lnTo>
                  <a:lnTo>
                    <a:pt x="91885" y="78820"/>
                  </a:lnTo>
                  <a:lnTo>
                    <a:pt x="96370" y="78634"/>
                  </a:lnTo>
                  <a:lnTo>
                    <a:pt x="102627" y="76474"/>
                  </a:lnTo>
                  <a:lnTo>
                    <a:pt x="106517" y="74786"/>
                  </a:lnTo>
                  <a:lnTo>
                    <a:pt x="110699" y="73661"/>
                  </a:lnTo>
                  <a:lnTo>
                    <a:pt x="115074" y="72911"/>
                  </a:lnTo>
                  <a:lnTo>
                    <a:pt x="119579" y="72411"/>
                  </a:lnTo>
                  <a:lnTo>
                    <a:pt x="124169" y="72078"/>
                  </a:lnTo>
                  <a:lnTo>
                    <a:pt x="128817" y="71856"/>
                  </a:lnTo>
                  <a:lnTo>
                    <a:pt x="138214" y="71609"/>
                  </a:lnTo>
                  <a:lnTo>
                    <a:pt x="190501" y="71414"/>
                  </a:lnTo>
                  <a:lnTo>
                    <a:pt x="194470" y="72207"/>
                  </a:lnTo>
                  <a:lnTo>
                    <a:pt x="200995" y="75205"/>
                  </a:lnTo>
                  <a:lnTo>
                    <a:pt x="206541" y="79183"/>
                  </a:lnTo>
                  <a:lnTo>
                    <a:pt x="211652" y="83597"/>
                  </a:lnTo>
                  <a:lnTo>
                    <a:pt x="216570" y="88204"/>
                  </a:lnTo>
                  <a:lnTo>
                    <a:pt x="218198" y="90544"/>
                  </a:lnTo>
                  <a:lnTo>
                    <a:pt x="220008" y="95261"/>
                  </a:lnTo>
                  <a:lnTo>
                    <a:pt x="220813" y="100003"/>
                  </a:lnTo>
                  <a:lnTo>
                    <a:pt x="221170" y="104757"/>
                  </a:lnTo>
                  <a:lnTo>
                    <a:pt x="221329" y="109515"/>
                  </a:lnTo>
                  <a:lnTo>
                    <a:pt x="220577" y="111895"/>
                  </a:lnTo>
                  <a:lnTo>
                    <a:pt x="217626" y="116656"/>
                  </a:lnTo>
                  <a:lnTo>
                    <a:pt x="213668" y="121418"/>
                  </a:lnTo>
                  <a:lnTo>
                    <a:pt x="211502" y="123799"/>
                  </a:lnTo>
                  <a:lnTo>
                    <a:pt x="204861" y="128562"/>
                  </a:lnTo>
                  <a:lnTo>
                    <a:pt x="200868" y="130943"/>
                  </a:lnTo>
                  <a:lnTo>
                    <a:pt x="196618" y="134118"/>
                  </a:lnTo>
                  <a:lnTo>
                    <a:pt x="192198" y="137822"/>
                  </a:lnTo>
                  <a:lnTo>
                    <a:pt x="187663" y="141879"/>
                  </a:lnTo>
                  <a:lnTo>
                    <a:pt x="183052" y="145377"/>
                  </a:lnTo>
                  <a:lnTo>
                    <a:pt x="178391" y="148503"/>
                  </a:lnTo>
                  <a:lnTo>
                    <a:pt x="173696" y="151381"/>
                  </a:lnTo>
                  <a:lnTo>
                    <a:pt x="168979" y="154093"/>
                  </a:lnTo>
                  <a:lnTo>
                    <a:pt x="159504" y="159224"/>
                  </a:lnTo>
                  <a:lnTo>
                    <a:pt x="154755" y="160909"/>
                  </a:lnTo>
                  <a:lnTo>
                    <a:pt x="150001" y="162033"/>
                  </a:lnTo>
                  <a:lnTo>
                    <a:pt x="145244" y="162782"/>
                  </a:lnTo>
                  <a:lnTo>
                    <a:pt x="139692" y="164075"/>
                  </a:lnTo>
                  <a:lnTo>
                    <a:pt x="133609" y="165731"/>
                  </a:lnTo>
                  <a:lnTo>
                    <a:pt x="127172" y="167628"/>
                  </a:lnTo>
                  <a:lnTo>
                    <a:pt x="121294" y="168893"/>
                  </a:lnTo>
                  <a:lnTo>
                    <a:pt x="115788" y="169737"/>
                  </a:lnTo>
                  <a:lnTo>
                    <a:pt x="110529" y="170299"/>
                  </a:lnTo>
                  <a:lnTo>
                    <a:pt x="104642" y="171468"/>
                  </a:lnTo>
                  <a:lnTo>
                    <a:pt x="98336" y="173041"/>
                  </a:lnTo>
                  <a:lnTo>
                    <a:pt x="91751" y="174883"/>
                  </a:lnTo>
                  <a:lnTo>
                    <a:pt x="85774" y="176112"/>
                  </a:lnTo>
                  <a:lnTo>
                    <a:pt x="80201" y="176930"/>
                  </a:lnTo>
                  <a:lnTo>
                    <a:pt x="74899" y="177476"/>
                  </a:lnTo>
                  <a:lnTo>
                    <a:pt x="70570" y="177046"/>
                  </a:lnTo>
                  <a:lnTo>
                    <a:pt x="66891" y="175966"/>
                  </a:lnTo>
                  <a:lnTo>
                    <a:pt x="60685" y="173442"/>
                  </a:lnTo>
                  <a:lnTo>
                    <a:pt x="55282" y="172321"/>
                  </a:lnTo>
                  <a:lnTo>
                    <a:pt x="51936" y="172022"/>
                  </a:lnTo>
                  <a:lnTo>
                    <a:pt x="48117" y="171823"/>
                  </a:lnTo>
                  <a:lnTo>
                    <a:pt x="43985" y="171690"/>
                  </a:lnTo>
                  <a:lnTo>
                    <a:pt x="38848" y="169219"/>
                  </a:lnTo>
                  <a:lnTo>
                    <a:pt x="33042" y="165192"/>
                  </a:lnTo>
                  <a:lnTo>
                    <a:pt x="26791" y="160125"/>
                  </a:lnTo>
                  <a:lnTo>
                    <a:pt x="21829" y="156748"/>
                  </a:lnTo>
                  <a:lnTo>
                    <a:pt x="17728" y="154496"/>
                  </a:lnTo>
                  <a:lnTo>
                    <a:pt x="11054" y="151200"/>
                  </a:lnTo>
                  <a:lnTo>
                    <a:pt x="5442" y="147090"/>
                  </a:lnTo>
                  <a:lnTo>
                    <a:pt x="0" y="14284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681"/>
            <p:cNvSpPr/>
            <p:nvPr/>
          </p:nvSpPr>
          <p:spPr>
            <a:xfrm>
              <a:off x="2471737" y="2500608"/>
              <a:ext cx="350045" cy="28280"/>
            </a:xfrm>
            <a:custGeom>
              <a:avLst/>
              <a:gdLst/>
              <a:ahLst/>
              <a:cxnLst/>
              <a:rect l="0" t="0" r="0" b="0"/>
              <a:pathLst>
                <a:path w="350045" h="28280">
                  <a:moveTo>
                    <a:pt x="0" y="28279"/>
                  </a:moveTo>
                  <a:lnTo>
                    <a:pt x="3793" y="28279"/>
                  </a:lnTo>
                  <a:lnTo>
                    <a:pt x="4910" y="27485"/>
                  </a:lnTo>
                  <a:lnTo>
                    <a:pt x="5654" y="26162"/>
                  </a:lnTo>
                  <a:lnTo>
                    <a:pt x="6151" y="24487"/>
                  </a:lnTo>
                  <a:lnTo>
                    <a:pt x="8069" y="23369"/>
                  </a:lnTo>
                  <a:lnTo>
                    <a:pt x="10936" y="22625"/>
                  </a:lnTo>
                  <a:lnTo>
                    <a:pt x="17561" y="21797"/>
                  </a:lnTo>
                  <a:lnTo>
                    <a:pt x="26546" y="21332"/>
                  </a:lnTo>
                  <a:lnTo>
                    <a:pt x="43403" y="21174"/>
                  </a:lnTo>
                  <a:lnTo>
                    <a:pt x="62019" y="21143"/>
                  </a:lnTo>
                  <a:lnTo>
                    <a:pt x="66746" y="20347"/>
                  </a:lnTo>
                  <a:lnTo>
                    <a:pt x="71485" y="19022"/>
                  </a:lnTo>
                  <a:lnTo>
                    <a:pt x="76232" y="17345"/>
                  </a:lnTo>
                  <a:lnTo>
                    <a:pt x="81778" y="16227"/>
                  </a:lnTo>
                  <a:lnTo>
                    <a:pt x="87856" y="15482"/>
                  </a:lnTo>
                  <a:lnTo>
                    <a:pt x="94290" y="14985"/>
                  </a:lnTo>
                  <a:lnTo>
                    <a:pt x="100960" y="14654"/>
                  </a:lnTo>
                  <a:lnTo>
                    <a:pt x="114721" y="14286"/>
                  </a:lnTo>
                  <a:lnTo>
                    <a:pt x="200028" y="13994"/>
                  </a:lnTo>
                  <a:lnTo>
                    <a:pt x="207171" y="13199"/>
                  </a:lnTo>
                  <a:lnTo>
                    <a:pt x="214314" y="11876"/>
                  </a:lnTo>
                  <a:lnTo>
                    <a:pt x="221457" y="10200"/>
                  </a:lnTo>
                  <a:lnTo>
                    <a:pt x="228601" y="9082"/>
                  </a:lnTo>
                  <a:lnTo>
                    <a:pt x="235744" y="8338"/>
                  </a:lnTo>
                  <a:lnTo>
                    <a:pt x="242888" y="7841"/>
                  </a:lnTo>
                  <a:lnTo>
                    <a:pt x="249238" y="7510"/>
                  </a:lnTo>
                  <a:lnTo>
                    <a:pt x="260527" y="7142"/>
                  </a:lnTo>
                  <a:lnTo>
                    <a:pt x="275807" y="6935"/>
                  </a:lnTo>
                  <a:lnTo>
                    <a:pt x="280708" y="6112"/>
                  </a:lnTo>
                  <a:lnTo>
                    <a:pt x="285564" y="4770"/>
                  </a:lnTo>
                  <a:lnTo>
                    <a:pt x="290389" y="3081"/>
                  </a:lnTo>
                  <a:lnTo>
                    <a:pt x="295192" y="1956"/>
                  </a:lnTo>
                  <a:lnTo>
                    <a:pt x="299983" y="1205"/>
                  </a:lnTo>
                  <a:lnTo>
                    <a:pt x="308745" y="371"/>
                  </a:lnTo>
                  <a:lnTo>
                    <a:pt x="315284" y="0"/>
                  </a:lnTo>
                  <a:lnTo>
                    <a:pt x="320521" y="696"/>
                  </a:lnTo>
                  <a:lnTo>
                    <a:pt x="327187" y="1953"/>
                  </a:lnTo>
                  <a:lnTo>
                    <a:pt x="350044" y="68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682"/>
            <p:cNvSpPr/>
            <p:nvPr/>
          </p:nvSpPr>
          <p:spPr>
            <a:xfrm>
              <a:off x="2500344" y="2600626"/>
              <a:ext cx="214282" cy="169987"/>
            </a:xfrm>
            <a:custGeom>
              <a:avLst/>
              <a:gdLst/>
              <a:ahLst/>
              <a:cxnLst/>
              <a:rect l="0" t="0" r="0" b="0"/>
              <a:pathLst>
                <a:path w="214282" h="169987">
                  <a:moveTo>
                    <a:pt x="42831" y="21130"/>
                  </a:moveTo>
                  <a:lnTo>
                    <a:pt x="39038" y="21130"/>
                  </a:lnTo>
                  <a:lnTo>
                    <a:pt x="37921" y="20336"/>
                  </a:lnTo>
                  <a:lnTo>
                    <a:pt x="37176" y="19013"/>
                  </a:lnTo>
                  <a:lnTo>
                    <a:pt x="35774" y="14280"/>
                  </a:lnTo>
                  <a:lnTo>
                    <a:pt x="39959" y="14117"/>
                  </a:lnTo>
                  <a:lnTo>
                    <a:pt x="51789" y="14012"/>
                  </a:lnTo>
                  <a:lnTo>
                    <a:pt x="55152" y="13209"/>
                  </a:lnTo>
                  <a:lnTo>
                    <a:pt x="58983" y="11881"/>
                  </a:lnTo>
                  <a:lnTo>
                    <a:pt x="63123" y="10201"/>
                  </a:lnTo>
                  <a:lnTo>
                    <a:pt x="66678" y="9082"/>
                  </a:lnTo>
                  <a:lnTo>
                    <a:pt x="72744" y="7838"/>
                  </a:lnTo>
                  <a:lnTo>
                    <a:pt x="76267" y="7506"/>
                  </a:lnTo>
                  <a:lnTo>
                    <a:pt x="80203" y="7285"/>
                  </a:lnTo>
                  <a:lnTo>
                    <a:pt x="84414" y="7137"/>
                  </a:lnTo>
                  <a:lnTo>
                    <a:pt x="88016" y="6245"/>
                  </a:lnTo>
                  <a:lnTo>
                    <a:pt x="94134" y="3137"/>
                  </a:lnTo>
                  <a:lnTo>
                    <a:pt x="97670" y="1991"/>
                  </a:lnTo>
                  <a:lnTo>
                    <a:pt x="101615" y="1227"/>
                  </a:lnTo>
                  <a:lnTo>
                    <a:pt x="105833" y="717"/>
                  </a:lnTo>
                  <a:lnTo>
                    <a:pt x="110232" y="378"/>
                  </a:lnTo>
                  <a:lnTo>
                    <a:pt x="114752" y="151"/>
                  </a:lnTo>
                  <a:lnTo>
                    <a:pt x="119353" y="0"/>
                  </a:lnTo>
                  <a:lnTo>
                    <a:pt x="124008" y="693"/>
                  </a:lnTo>
                  <a:lnTo>
                    <a:pt x="128699" y="1950"/>
                  </a:lnTo>
                  <a:lnTo>
                    <a:pt x="133414" y="3580"/>
                  </a:lnTo>
                  <a:lnTo>
                    <a:pt x="137351" y="4667"/>
                  </a:lnTo>
                  <a:lnTo>
                    <a:pt x="143842" y="5875"/>
                  </a:lnTo>
                  <a:lnTo>
                    <a:pt x="149372" y="8529"/>
                  </a:lnTo>
                  <a:lnTo>
                    <a:pt x="151959" y="10348"/>
                  </a:lnTo>
                  <a:lnTo>
                    <a:pt x="155270" y="11561"/>
                  </a:lnTo>
                  <a:lnTo>
                    <a:pt x="159065" y="12369"/>
                  </a:lnTo>
                  <a:lnTo>
                    <a:pt x="163182" y="12908"/>
                  </a:lnTo>
                  <a:lnTo>
                    <a:pt x="169874" y="15624"/>
                  </a:lnTo>
                  <a:lnTo>
                    <a:pt x="175494" y="19476"/>
                  </a:lnTo>
                  <a:lnTo>
                    <a:pt x="180638" y="23834"/>
                  </a:lnTo>
                  <a:lnTo>
                    <a:pt x="182327" y="26901"/>
                  </a:lnTo>
                  <a:lnTo>
                    <a:pt x="183453" y="30534"/>
                  </a:lnTo>
                  <a:lnTo>
                    <a:pt x="184204" y="34543"/>
                  </a:lnTo>
                  <a:lnTo>
                    <a:pt x="185499" y="38009"/>
                  </a:lnTo>
                  <a:lnTo>
                    <a:pt x="187155" y="41114"/>
                  </a:lnTo>
                  <a:lnTo>
                    <a:pt x="189053" y="43977"/>
                  </a:lnTo>
                  <a:lnTo>
                    <a:pt x="190319" y="47474"/>
                  </a:lnTo>
                  <a:lnTo>
                    <a:pt x="191162" y="51392"/>
                  </a:lnTo>
                  <a:lnTo>
                    <a:pt x="191724" y="55592"/>
                  </a:lnTo>
                  <a:lnTo>
                    <a:pt x="191306" y="59980"/>
                  </a:lnTo>
                  <a:lnTo>
                    <a:pt x="190233" y="64492"/>
                  </a:lnTo>
                  <a:lnTo>
                    <a:pt x="188724" y="69088"/>
                  </a:lnTo>
                  <a:lnTo>
                    <a:pt x="186924" y="72946"/>
                  </a:lnTo>
                  <a:lnTo>
                    <a:pt x="184931" y="76311"/>
                  </a:lnTo>
                  <a:lnTo>
                    <a:pt x="182807" y="79348"/>
                  </a:lnTo>
                  <a:lnTo>
                    <a:pt x="180599" y="82961"/>
                  </a:lnTo>
                  <a:lnTo>
                    <a:pt x="178332" y="86957"/>
                  </a:lnTo>
                  <a:lnTo>
                    <a:pt x="176028" y="91208"/>
                  </a:lnTo>
                  <a:lnTo>
                    <a:pt x="172903" y="95630"/>
                  </a:lnTo>
                  <a:lnTo>
                    <a:pt x="169233" y="100165"/>
                  </a:lnTo>
                  <a:lnTo>
                    <a:pt x="165199" y="104776"/>
                  </a:lnTo>
                  <a:lnTo>
                    <a:pt x="161716" y="109438"/>
                  </a:lnTo>
                  <a:lnTo>
                    <a:pt x="158600" y="114133"/>
                  </a:lnTo>
                  <a:lnTo>
                    <a:pt x="155729" y="118851"/>
                  </a:lnTo>
                  <a:lnTo>
                    <a:pt x="152227" y="123583"/>
                  </a:lnTo>
                  <a:lnTo>
                    <a:pt x="148305" y="128326"/>
                  </a:lnTo>
                  <a:lnTo>
                    <a:pt x="144103" y="133075"/>
                  </a:lnTo>
                  <a:lnTo>
                    <a:pt x="139715" y="137035"/>
                  </a:lnTo>
                  <a:lnTo>
                    <a:pt x="135201" y="140468"/>
                  </a:lnTo>
                  <a:lnTo>
                    <a:pt x="130605" y="143551"/>
                  </a:lnTo>
                  <a:lnTo>
                    <a:pt x="116428" y="148782"/>
                  </a:lnTo>
                  <a:lnTo>
                    <a:pt x="95864" y="155444"/>
                  </a:lnTo>
                  <a:lnTo>
                    <a:pt x="71043" y="163059"/>
                  </a:lnTo>
                  <a:lnTo>
                    <a:pt x="53701" y="167343"/>
                  </a:lnTo>
                  <a:lnTo>
                    <a:pt x="41346" y="169406"/>
                  </a:lnTo>
                  <a:lnTo>
                    <a:pt x="32316" y="169986"/>
                  </a:lnTo>
                  <a:lnTo>
                    <a:pt x="25502" y="169580"/>
                  </a:lnTo>
                  <a:lnTo>
                    <a:pt x="20166" y="168515"/>
                  </a:lnTo>
                  <a:lnTo>
                    <a:pt x="9691" y="164895"/>
                  </a:lnTo>
                  <a:lnTo>
                    <a:pt x="4083" y="160476"/>
                  </a:lnTo>
                  <a:lnTo>
                    <a:pt x="2712" y="157684"/>
                  </a:lnTo>
                  <a:lnTo>
                    <a:pt x="1797" y="154234"/>
                  </a:lnTo>
                  <a:lnTo>
                    <a:pt x="1188" y="150347"/>
                  </a:lnTo>
                  <a:lnTo>
                    <a:pt x="781" y="146962"/>
                  </a:lnTo>
                  <a:lnTo>
                    <a:pt x="510" y="143912"/>
                  </a:lnTo>
                  <a:lnTo>
                    <a:pt x="75" y="137105"/>
                  </a:lnTo>
                  <a:lnTo>
                    <a:pt x="0" y="132133"/>
                  </a:lnTo>
                  <a:lnTo>
                    <a:pt x="783" y="130057"/>
                  </a:lnTo>
                  <a:lnTo>
                    <a:pt x="3770" y="125633"/>
                  </a:lnTo>
                  <a:lnTo>
                    <a:pt x="7743" y="121022"/>
                  </a:lnTo>
                  <a:lnTo>
                    <a:pt x="9914" y="118681"/>
                  </a:lnTo>
                  <a:lnTo>
                    <a:pt x="12155" y="117120"/>
                  </a:lnTo>
                  <a:lnTo>
                    <a:pt x="16762" y="115386"/>
                  </a:lnTo>
                  <a:lnTo>
                    <a:pt x="19895" y="114923"/>
                  </a:lnTo>
                  <a:lnTo>
                    <a:pt x="23571" y="114615"/>
                  </a:lnTo>
                  <a:lnTo>
                    <a:pt x="27610" y="114410"/>
                  </a:lnTo>
                  <a:lnTo>
                    <a:pt x="31890" y="113479"/>
                  </a:lnTo>
                  <a:lnTo>
                    <a:pt x="36330" y="112064"/>
                  </a:lnTo>
                  <a:lnTo>
                    <a:pt x="40878" y="110328"/>
                  </a:lnTo>
                  <a:lnTo>
                    <a:pt x="44704" y="109170"/>
                  </a:lnTo>
                  <a:lnTo>
                    <a:pt x="51072" y="107884"/>
                  </a:lnTo>
                  <a:lnTo>
                    <a:pt x="54675" y="108334"/>
                  </a:lnTo>
                  <a:lnTo>
                    <a:pt x="58664" y="109428"/>
                  </a:lnTo>
                  <a:lnTo>
                    <a:pt x="62911" y="110952"/>
                  </a:lnTo>
                  <a:lnTo>
                    <a:pt x="67330" y="111967"/>
                  </a:lnTo>
                  <a:lnTo>
                    <a:pt x="71864" y="112645"/>
                  </a:lnTo>
                  <a:lnTo>
                    <a:pt x="76473" y="113096"/>
                  </a:lnTo>
                  <a:lnTo>
                    <a:pt x="81928" y="113397"/>
                  </a:lnTo>
                  <a:lnTo>
                    <a:pt x="94338" y="113731"/>
                  </a:lnTo>
                  <a:lnTo>
                    <a:pt x="99394" y="114614"/>
                  </a:lnTo>
                  <a:lnTo>
                    <a:pt x="103558" y="115996"/>
                  </a:lnTo>
                  <a:lnTo>
                    <a:pt x="107128" y="117712"/>
                  </a:lnTo>
                  <a:lnTo>
                    <a:pt x="111890" y="119649"/>
                  </a:lnTo>
                  <a:lnTo>
                    <a:pt x="117445" y="121734"/>
                  </a:lnTo>
                  <a:lnTo>
                    <a:pt x="123530" y="123918"/>
                  </a:lnTo>
                  <a:lnTo>
                    <a:pt x="128380" y="126168"/>
                  </a:lnTo>
                  <a:lnTo>
                    <a:pt x="132408" y="128462"/>
                  </a:lnTo>
                  <a:lnTo>
                    <a:pt x="138998" y="132332"/>
                  </a:lnTo>
                  <a:lnTo>
                    <a:pt x="147966" y="135306"/>
                  </a:lnTo>
                  <a:lnTo>
                    <a:pt x="151815" y="136934"/>
                  </a:lnTo>
                  <a:lnTo>
                    <a:pt x="155968" y="138814"/>
                  </a:lnTo>
                  <a:lnTo>
                    <a:pt x="159530" y="140861"/>
                  </a:lnTo>
                  <a:lnTo>
                    <a:pt x="165606" y="145252"/>
                  </a:lnTo>
                  <a:lnTo>
                    <a:pt x="169130" y="146740"/>
                  </a:lnTo>
                  <a:lnTo>
                    <a:pt x="173068" y="147732"/>
                  </a:lnTo>
                  <a:lnTo>
                    <a:pt x="177280" y="148394"/>
                  </a:lnTo>
                  <a:lnTo>
                    <a:pt x="180883" y="149629"/>
                  </a:lnTo>
                  <a:lnTo>
                    <a:pt x="187001" y="153118"/>
                  </a:lnTo>
                  <a:lnTo>
                    <a:pt x="192367" y="155197"/>
                  </a:lnTo>
                  <a:lnTo>
                    <a:pt x="197397" y="156122"/>
                  </a:lnTo>
                  <a:lnTo>
                    <a:pt x="202279" y="156533"/>
                  </a:lnTo>
                  <a:lnTo>
                    <a:pt x="207094" y="156714"/>
                  </a:lnTo>
                  <a:lnTo>
                    <a:pt x="214281" y="1568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683"/>
            <p:cNvSpPr/>
            <p:nvPr/>
          </p:nvSpPr>
          <p:spPr>
            <a:xfrm>
              <a:off x="3057525" y="2428875"/>
              <a:ext cx="121444" cy="14288"/>
            </a:xfrm>
            <a:custGeom>
              <a:avLst/>
              <a:gdLst/>
              <a:ahLst/>
              <a:cxnLst/>
              <a:rect l="0" t="0" r="0" b="0"/>
              <a:pathLst>
                <a:path w="121444" h="14288">
                  <a:moveTo>
                    <a:pt x="0" y="14287"/>
                  </a:moveTo>
                  <a:lnTo>
                    <a:pt x="34060" y="14287"/>
                  </a:lnTo>
                  <a:lnTo>
                    <a:pt x="38582" y="13493"/>
                  </a:lnTo>
                  <a:lnTo>
                    <a:pt x="43184" y="12170"/>
                  </a:lnTo>
                  <a:lnTo>
                    <a:pt x="47838" y="10495"/>
                  </a:lnTo>
                  <a:lnTo>
                    <a:pt x="53324" y="9377"/>
                  </a:lnTo>
                  <a:lnTo>
                    <a:pt x="59361" y="8633"/>
                  </a:lnTo>
                  <a:lnTo>
                    <a:pt x="65768" y="8136"/>
                  </a:lnTo>
                  <a:lnTo>
                    <a:pt x="71627" y="7805"/>
                  </a:lnTo>
                  <a:lnTo>
                    <a:pt x="82369" y="7437"/>
                  </a:lnTo>
                  <a:lnTo>
                    <a:pt x="86663" y="6546"/>
                  </a:lnTo>
                  <a:lnTo>
                    <a:pt x="90318" y="5157"/>
                  </a:lnTo>
                  <a:lnTo>
                    <a:pt x="93550" y="3438"/>
                  </a:lnTo>
                  <a:lnTo>
                    <a:pt x="97291" y="2292"/>
                  </a:lnTo>
                  <a:lnTo>
                    <a:pt x="101374" y="1528"/>
                  </a:lnTo>
                  <a:lnTo>
                    <a:pt x="105681" y="1018"/>
                  </a:lnTo>
                  <a:lnTo>
                    <a:pt x="109349" y="679"/>
                  </a:lnTo>
                  <a:lnTo>
                    <a:pt x="112586" y="452"/>
                  </a:lnTo>
                  <a:lnTo>
                    <a:pt x="1214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684"/>
            <p:cNvSpPr/>
            <p:nvPr/>
          </p:nvSpPr>
          <p:spPr>
            <a:xfrm>
              <a:off x="3036093" y="2493168"/>
              <a:ext cx="221458" cy="21433"/>
            </a:xfrm>
            <a:custGeom>
              <a:avLst/>
              <a:gdLst/>
              <a:ahLst/>
              <a:cxnLst/>
              <a:rect l="0" t="0" r="0" b="0"/>
              <a:pathLst>
                <a:path w="221458" h="21433">
                  <a:moveTo>
                    <a:pt x="0" y="21432"/>
                  </a:moveTo>
                  <a:lnTo>
                    <a:pt x="90517" y="21432"/>
                  </a:lnTo>
                  <a:lnTo>
                    <a:pt x="95270" y="20638"/>
                  </a:lnTo>
                  <a:lnTo>
                    <a:pt x="100026" y="19315"/>
                  </a:lnTo>
                  <a:lnTo>
                    <a:pt x="104783" y="17639"/>
                  </a:lnTo>
                  <a:lnTo>
                    <a:pt x="109544" y="16522"/>
                  </a:lnTo>
                  <a:lnTo>
                    <a:pt x="114304" y="15777"/>
                  </a:lnTo>
                  <a:lnTo>
                    <a:pt x="119065" y="15281"/>
                  </a:lnTo>
                  <a:lnTo>
                    <a:pt x="123033" y="14950"/>
                  </a:lnTo>
                  <a:lnTo>
                    <a:pt x="129559" y="14582"/>
                  </a:lnTo>
                  <a:lnTo>
                    <a:pt x="137221" y="14419"/>
                  </a:lnTo>
                  <a:lnTo>
                    <a:pt x="155076" y="14314"/>
                  </a:lnTo>
                  <a:lnTo>
                    <a:pt x="159740" y="13511"/>
                  </a:lnTo>
                  <a:lnTo>
                    <a:pt x="164437" y="12183"/>
                  </a:lnTo>
                  <a:lnTo>
                    <a:pt x="169156" y="10503"/>
                  </a:lnTo>
                  <a:lnTo>
                    <a:pt x="173890" y="9383"/>
                  </a:lnTo>
                  <a:lnTo>
                    <a:pt x="178632" y="8637"/>
                  </a:lnTo>
                  <a:lnTo>
                    <a:pt x="183382" y="8139"/>
                  </a:lnTo>
                  <a:lnTo>
                    <a:pt x="188136" y="7014"/>
                  </a:lnTo>
                  <a:lnTo>
                    <a:pt x="192893" y="5470"/>
                  </a:lnTo>
                  <a:lnTo>
                    <a:pt x="197651" y="3647"/>
                  </a:lnTo>
                  <a:lnTo>
                    <a:pt x="201618" y="2431"/>
                  </a:lnTo>
                  <a:lnTo>
                    <a:pt x="205056" y="1621"/>
                  </a:lnTo>
                  <a:lnTo>
                    <a:pt x="208141" y="1080"/>
                  </a:lnTo>
                  <a:lnTo>
                    <a:pt x="213687" y="480"/>
                  </a:lnTo>
                  <a:lnTo>
                    <a:pt x="2214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685"/>
            <p:cNvSpPr/>
            <p:nvPr/>
          </p:nvSpPr>
          <p:spPr>
            <a:xfrm>
              <a:off x="3360591" y="2307431"/>
              <a:ext cx="39835" cy="300038"/>
            </a:xfrm>
            <a:custGeom>
              <a:avLst/>
              <a:gdLst/>
              <a:ahLst/>
              <a:cxnLst/>
              <a:rect l="0" t="0" r="0" b="0"/>
              <a:pathLst>
                <a:path w="39835" h="300038">
                  <a:moveTo>
                    <a:pt x="11259" y="0"/>
                  </a:moveTo>
                  <a:lnTo>
                    <a:pt x="4410" y="0"/>
                  </a:lnTo>
                  <a:lnTo>
                    <a:pt x="4173" y="8084"/>
                  </a:lnTo>
                  <a:lnTo>
                    <a:pt x="4117" y="48190"/>
                  </a:lnTo>
                  <a:lnTo>
                    <a:pt x="3323" y="52764"/>
                  </a:lnTo>
                  <a:lnTo>
                    <a:pt x="2000" y="57401"/>
                  </a:lnTo>
                  <a:lnTo>
                    <a:pt x="323" y="62080"/>
                  </a:lnTo>
                  <a:lnTo>
                    <a:pt x="0" y="66786"/>
                  </a:lnTo>
                  <a:lnTo>
                    <a:pt x="578" y="71512"/>
                  </a:lnTo>
                  <a:lnTo>
                    <a:pt x="1757" y="76249"/>
                  </a:lnTo>
                  <a:lnTo>
                    <a:pt x="2543" y="81789"/>
                  </a:lnTo>
                  <a:lnTo>
                    <a:pt x="3067" y="87864"/>
                  </a:lnTo>
                  <a:lnTo>
                    <a:pt x="3416" y="94295"/>
                  </a:lnTo>
                  <a:lnTo>
                    <a:pt x="4444" y="100169"/>
                  </a:lnTo>
                  <a:lnTo>
                    <a:pt x="5922" y="105673"/>
                  </a:lnTo>
                  <a:lnTo>
                    <a:pt x="7701" y="110930"/>
                  </a:lnTo>
                  <a:lnTo>
                    <a:pt x="8887" y="116022"/>
                  </a:lnTo>
                  <a:lnTo>
                    <a:pt x="9677" y="121004"/>
                  </a:lnTo>
                  <a:lnTo>
                    <a:pt x="10204" y="125913"/>
                  </a:lnTo>
                  <a:lnTo>
                    <a:pt x="11350" y="131567"/>
                  </a:lnTo>
                  <a:lnTo>
                    <a:pt x="12907" y="137718"/>
                  </a:lnTo>
                  <a:lnTo>
                    <a:pt x="14739" y="144199"/>
                  </a:lnTo>
                  <a:lnTo>
                    <a:pt x="15961" y="150107"/>
                  </a:lnTo>
                  <a:lnTo>
                    <a:pt x="16774" y="155634"/>
                  </a:lnTo>
                  <a:lnTo>
                    <a:pt x="17317" y="160906"/>
                  </a:lnTo>
                  <a:lnTo>
                    <a:pt x="17679" y="166802"/>
                  </a:lnTo>
                  <a:lnTo>
                    <a:pt x="18081" y="179703"/>
                  </a:lnTo>
                  <a:lnTo>
                    <a:pt x="18981" y="185683"/>
                  </a:lnTo>
                  <a:lnTo>
                    <a:pt x="20377" y="191257"/>
                  </a:lnTo>
                  <a:lnTo>
                    <a:pt x="22100" y="196561"/>
                  </a:lnTo>
                  <a:lnTo>
                    <a:pt x="23248" y="201685"/>
                  </a:lnTo>
                  <a:lnTo>
                    <a:pt x="24015" y="206687"/>
                  </a:lnTo>
                  <a:lnTo>
                    <a:pt x="24525" y="211610"/>
                  </a:lnTo>
                  <a:lnTo>
                    <a:pt x="25659" y="216480"/>
                  </a:lnTo>
                  <a:lnTo>
                    <a:pt x="27209" y="221314"/>
                  </a:lnTo>
                  <a:lnTo>
                    <a:pt x="29035" y="226123"/>
                  </a:lnTo>
                  <a:lnTo>
                    <a:pt x="30254" y="230918"/>
                  </a:lnTo>
                  <a:lnTo>
                    <a:pt x="31065" y="235701"/>
                  </a:lnTo>
                  <a:lnTo>
                    <a:pt x="31968" y="244456"/>
                  </a:lnTo>
                  <a:lnTo>
                    <a:pt x="32369" y="250993"/>
                  </a:lnTo>
                  <a:lnTo>
                    <a:pt x="32594" y="259136"/>
                  </a:lnTo>
                  <a:lnTo>
                    <a:pt x="32690" y="288335"/>
                  </a:lnTo>
                  <a:lnTo>
                    <a:pt x="33483" y="289854"/>
                  </a:lnTo>
                  <a:lnTo>
                    <a:pt x="34806" y="290867"/>
                  </a:lnTo>
                  <a:lnTo>
                    <a:pt x="38841" y="292494"/>
                  </a:lnTo>
                  <a:lnTo>
                    <a:pt x="39172" y="293420"/>
                  </a:lnTo>
                  <a:lnTo>
                    <a:pt x="39834" y="3000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686"/>
            <p:cNvSpPr/>
            <p:nvPr/>
          </p:nvSpPr>
          <p:spPr>
            <a:xfrm>
              <a:off x="3614737" y="2293143"/>
              <a:ext cx="14289" cy="114301"/>
            </a:xfrm>
            <a:custGeom>
              <a:avLst/>
              <a:gdLst/>
              <a:ahLst/>
              <a:cxnLst/>
              <a:rect l="0" t="0" r="0" b="0"/>
              <a:pathLst>
                <a:path w="14289" h="114301">
                  <a:moveTo>
                    <a:pt x="0" y="0"/>
                  </a:moveTo>
                  <a:lnTo>
                    <a:pt x="0" y="87805"/>
                  </a:lnTo>
                  <a:lnTo>
                    <a:pt x="794" y="90287"/>
                  </a:lnTo>
                  <a:lnTo>
                    <a:pt x="2116" y="92735"/>
                  </a:lnTo>
                  <a:lnTo>
                    <a:pt x="6151" y="98575"/>
                  </a:lnTo>
                  <a:lnTo>
                    <a:pt x="7275" y="99848"/>
                  </a:lnTo>
                  <a:lnTo>
                    <a:pt x="13207" y="106037"/>
                  </a:lnTo>
                  <a:lnTo>
                    <a:pt x="13568" y="107204"/>
                  </a:lnTo>
                  <a:lnTo>
                    <a:pt x="13807" y="108776"/>
                  </a:lnTo>
                  <a:lnTo>
                    <a:pt x="14288" y="1143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687"/>
            <p:cNvSpPr/>
            <p:nvPr/>
          </p:nvSpPr>
          <p:spPr>
            <a:xfrm>
              <a:off x="3550443" y="2436018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65383" y="7144"/>
                  </a:lnTo>
                  <a:lnTo>
                    <a:pt x="89913" y="5027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688"/>
            <p:cNvSpPr/>
            <p:nvPr/>
          </p:nvSpPr>
          <p:spPr>
            <a:xfrm>
              <a:off x="3593306" y="2507456"/>
              <a:ext cx="164307" cy="85726"/>
            </a:xfrm>
            <a:custGeom>
              <a:avLst/>
              <a:gdLst/>
              <a:ahLst/>
              <a:cxnLst/>
              <a:rect l="0" t="0" r="0" b="0"/>
              <a:pathLst>
                <a:path w="164307" h="85726">
                  <a:moveTo>
                    <a:pt x="0" y="7144"/>
                  </a:moveTo>
                  <a:lnTo>
                    <a:pt x="0" y="3351"/>
                  </a:lnTo>
                  <a:lnTo>
                    <a:pt x="794" y="2234"/>
                  </a:lnTo>
                  <a:lnTo>
                    <a:pt x="2116" y="1489"/>
                  </a:lnTo>
                  <a:lnTo>
                    <a:pt x="5703" y="662"/>
                  </a:lnTo>
                  <a:lnTo>
                    <a:pt x="9943" y="294"/>
                  </a:lnTo>
                  <a:lnTo>
                    <a:pt x="14473" y="131"/>
                  </a:lnTo>
                  <a:lnTo>
                    <a:pt x="23849" y="25"/>
                  </a:lnTo>
                  <a:lnTo>
                    <a:pt x="52387" y="0"/>
                  </a:lnTo>
                  <a:lnTo>
                    <a:pt x="54769" y="793"/>
                  </a:lnTo>
                  <a:lnTo>
                    <a:pt x="57150" y="2116"/>
                  </a:lnTo>
                  <a:lnTo>
                    <a:pt x="59531" y="3792"/>
                  </a:lnTo>
                  <a:lnTo>
                    <a:pt x="61118" y="5703"/>
                  </a:lnTo>
                  <a:lnTo>
                    <a:pt x="62177" y="7771"/>
                  </a:lnTo>
                  <a:lnTo>
                    <a:pt x="62882" y="9943"/>
                  </a:lnTo>
                  <a:lnTo>
                    <a:pt x="64147" y="11391"/>
                  </a:lnTo>
                  <a:lnTo>
                    <a:pt x="65783" y="12357"/>
                  </a:lnTo>
                  <a:lnTo>
                    <a:pt x="67668" y="13000"/>
                  </a:lnTo>
                  <a:lnTo>
                    <a:pt x="68925" y="14223"/>
                  </a:lnTo>
                  <a:lnTo>
                    <a:pt x="69762" y="15832"/>
                  </a:lnTo>
                  <a:lnTo>
                    <a:pt x="71106" y="20325"/>
                  </a:lnTo>
                  <a:lnTo>
                    <a:pt x="71216" y="21487"/>
                  </a:lnTo>
                  <a:lnTo>
                    <a:pt x="71291" y="23056"/>
                  </a:lnTo>
                  <a:lnTo>
                    <a:pt x="71340" y="24895"/>
                  </a:lnTo>
                  <a:lnTo>
                    <a:pt x="70578" y="26916"/>
                  </a:lnTo>
                  <a:lnTo>
                    <a:pt x="69277" y="29056"/>
                  </a:lnTo>
                  <a:lnTo>
                    <a:pt x="67617" y="31277"/>
                  </a:lnTo>
                  <a:lnTo>
                    <a:pt x="65714" y="33551"/>
                  </a:lnTo>
                  <a:lnTo>
                    <a:pt x="63654" y="35861"/>
                  </a:lnTo>
                  <a:lnTo>
                    <a:pt x="61486" y="38195"/>
                  </a:lnTo>
                  <a:lnTo>
                    <a:pt x="60040" y="40544"/>
                  </a:lnTo>
                  <a:lnTo>
                    <a:pt x="59078" y="42905"/>
                  </a:lnTo>
                  <a:lnTo>
                    <a:pt x="58435" y="45271"/>
                  </a:lnTo>
                  <a:lnTo>
                    <a:pt x="55625" y="49231"/>
                  </a:lnTo>
                  <a:lnTo>
                    <a:pt x="51371" y="54252"/>
                  </a:lnTo>
                  <a:lnTo>
                    <a:pt x="46153" y="59980"/>
                  </a:lnTo>
                  <a:lnTo>
                    <a:pt x="41088" y="63799"/>
                  </a:lnTo>
                  <a:lnTo>
                    <a:pt x="36123" y="66345"/>
                  </a:lnTo>
                  <a:lnTo>
                    <a:pt x="31226" y="68043"/>
                  </a:lnTo>
                  <a:lnTo>
                    <a:pt x="27961" y="69968"/>
                  </a:lnTo>
                  <a:lnTo>
                    <a:pt x="25784" y="72045"/>
                  </a:lnTo>
                  <a:lnTo>
                    <a:pt x="24333" y="74224"/>
                  </a:lnTo>
                  <a:lnTo>
                    <a:pt x="22572" y="75676"/>
                  </a:lnTo>
                  <a:lnTo>
                    <a:pt x="20604" y="76644"/>
                  </a:lnTo>
                  <a:lnTo>
                    <a:pt x="16301" y="77720"/>
                  </a:lnTo>
                  <a:lnTo>
                    <a:pt x="11743" y="78198"/>
                  </a:lnTo>
                  <a:lnTo>
                    <a:pt x="10210" y="79120"/>
                  </a:lnTo>
                  <a:lnTo>
                    <a:pt x="9188" y="80527"/>
                  </a:lnTo>
                  <a:lnTo>
                    <a:pt x="7154" y="85698"/>
                  </a:lnTo>
                  <a:lnTo>
                    <a:pt x="48837" y="85725"/>
                  </a:lnTo>
                  <a:lnTo>
                    <a:pt x="53195" y="84931"/>
                  </a:lnTo>
                  <a:lnTo>
                    <a:pt x="57689" y="83608"/>
                  </a:lnTo>
                  <a:lnTo>
                    <a:pt x="62272" y="81933"/>
                  </a:lnTo>
                  <a:lnTo>
                    <a:pt x="66914" y="80815"/>
                  </a:lnTo>
                  <a:lnTo>
                    <a:pt x="71597" y="80070"/>
                  </a:lnTo>
                  <a:lnTo>
                    <a:pt x="76307" y="79574"/>
                  </a:lnTo>
                  <a:lnTo>
                    <a:pt x="81033" y="79243"/>
                  </a:lnTo>
                  <a:lnTo>
                    <a:pt x="85772" y="79022"/>
                  </a:lnTo>
                  <a:lnTo>
                    <a:pt x="97910" y="78712"/>
                  </a:lnTo>
                  <a:lnTo>
                    <a:pt x="126501" y="78589"/>
                  </a:lnTo>
                  <a:lnTo>
                    <a:pt x="130371" y="77793"/>
                  </a:lnTo>
                  <a:lnTo>
                    <a:pt x="133745" y="76468"/>
                  </a:lnTo>
                  <a:lnTo>
                    <a:pt x="136789" y="74791"/>
                  </a:lnTo>
                  <a:lnTo>
                    <a:pt x="140405" y="73673"/>
                  </a:lnTo>
                  <a:lnTo>
                    <a:pt x="144403" y="72928"/>
                  </a:lnTo>
                  <a:lnTo>
                    <a:pt x="148656" y="72431"/>
                  </a:lnTo>
                  <a:lnTo>
                    <a:pt x="151492" y="72894"/>
                  </a:lnTo>
                  <a:lnTo>
                    <a:pt x="153382" y="73996"/>
                  </a:lnTo>
                  <a:lnTo>
                    <a:pt x="154641" y="75524"/>
                  </a:lnTo>
                  <a:lnTo>
                    <a:pt x="156276" y="76543"/>
                  </a:lnTo>
                  <a:lnTo>
                    <a:pt x="160207" y="77675"/>
                  </a:lnTo>
                  <a:lnTo>
                    <a:pt x="164306" y="785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689"/>
            <p:cNvSpPr/>
            <p:nvPr/>
          </p:nvSpPr>
          <p:spPr>
            <a:xfrm>
              <a:off x="2571846" y="1214553"/>
              <a:ext cx="342473" cy="121292"/>
            </a:xfrm>
            <a:custGeom>
              <a:avLst/>
              <a:gdLst/>
              <a:ahLst/>
              <a:cxnLst/>
              <a:rect l="0" t="0" r="0" b="0"/>
              <a:pathLst>
                <a:path w="342473" h="121292">
                  <a:moveTo>
                    <a:pt x="142779" y="85609"/>
                  </a:moveTo>
                  <a:lnTo>
                    <a:pt x="142779" y="54624"/>
                  </a:lnTo>
                  <a:lnTo>
                    <a:pt x="141984" y="52252"/>
                  </a:lnTo>
                  <a:lnTo>
                    <a:pt x="140662" y="49877"/>
                  </a:lnTo>
                  <a:lnTo>
                    <a:pt x="138986" y="47501"/>
                  </a:lnTo>
                  <a:lnTo>
                    <a:pt x="137869" y="45122"/>
                  </a:lnTo>
                  <a:lnTo>
                    <a:pt x="137124" y="42743"/>
                  </a:lnTo>
                  <a:lnTo>
                    <a:pt x="136628" y="40363"/>
                  </a:lnTo>
                  <a:lnTo>
                    <a:pt x="135503" y="38776"/>
                  </a:lnTo>
                  <a:lnTo>
                    <a:pt x="133959" y="37718"/>
                  </a:lnTo>
                  <a:lnTo>
                    <a:pt x="132137" y="37013"/>
                  </a:lnTo>
                  <a:lnTo>
                    <a:pt x="130921" y="35749"/>
                  </a:lnTo>
                  <a:lnTo>
                    <a:pt x="130111" y="34113"/>
                  </a:lnTo>
                  <a:lnTo>
                    <a:pt x="129571" y="32228"/>
                  </a:lnTo>
                  <a:lnTo>
                    <a:pt x="128417" y="30178"/>
                  </a:lnTo>
                  <a:lnTo>
                    <a:pt x="126854" y="28018"/>
                  </a:lnTo>
                  <a:lnTo>
                    <a:pt x="125019" y="25784"/>
                  </a:lnTo>
                  <a:lnTo>
                    <a:pt x="123001" y="23501"/>
                  </a:lnTo>
                  <a:lnTo>
                    <a:pt x="118643" y="18847"/>
                  </a:lnTo>
                  <a:lnTo>
                    <a:pt x="116369" y="17288"/>
                  </a:lnTo>
                  <a:lnTo>
                    <a:pt x="109377" y="14301"/>
                  </a:lnTo>
                  <a:lnTo>
                    <a:pt x="104650" y="10790"/>
                  </a:lnTo>
                  <a:lnTo>
                    <a:pt x="101485" y="8742"/>
                  </a:lnTo>
                  <a:lnTo>
                    <a:pt x="97786" y="6583"/>
                  </a:lnTo>
                  <a:lnTo>
                    <a:pt x="90239" y="2861"/>
                  </a:lnTo>
                  <a:lnTo>
                    <a:pt x="81526" y="766"/>
                  </a:lnTo>
                  <a:lnTo>
                    <a:pt x="73124" y="146"/>
                  </a:lnTo>
                  <a:lnTo>
                    <a:pt x="65254" y="0"/>
                  </a:lnTo>
                  <a:lnTo>
                    <a:pt x="58552" y="755"/>
                  </a:lnTo>
                  <a:lnTo>
                    <a:pt x="50115" y="2052"/>
                  </a:lnTo>
                  <a:lnTo>
                    <a:pt x="40521" y="3711"/>
                  </a:lnTo>
                  <a:lnTo>
                    <a:pt x="33332" y="5610"/>
                  </a:lnTo>
                  <a:lnTo>
                    <a:pt x="27745" y="7670"/>
                  </a:lnTo>
                  <a:lnTo>
                    <a:pt x="23228" y="9837"/>
                  </a:lnTo>
                  <a:lnTo>
                    <a:pt x="20215" y="12076"/>
                  </a:lnTo>
                  <a:lnTo>
                    <a:pt x="18207" y="14362"/>
                  </a:lnTo>
                  <a:lnTo>
                    <a:pt x="16869" y="16680"/>
                  </a:lnTo>
                  <a:lnTo>
                    <a:pt x="15182" y="19019"/>
                  </a:lnTo>
                  <a:lnTo>
                    <a:pt x="13264" y="21372"/>
                  </a:lnTo>
                  <a:lnTo>
                    <a:pt x="11192" y="23734"/>
                  </a:lnTo>
                  <a:lnTo>
                    <a:pt x="9810" y="26897"/>
                  </a:lnTo>
                  <a:lnTo>
                    <a:pt x="8890" y="30593"/>
                  </a:lnTo>
                  <a:lnTo>
                    <a:pt x="8275" y="34644"/>
                  </a:lnTo>
                  <a:lnTo>
                    <a:pt x="7072" y="38139"/>
                  </a:lnTo>
                  <a:lnTo>
                    <a:pt x="5476" y="41262"/>
                  </a:lnTo>
                  <a:lnTo>
                    <a:pt x="3619" y="44138"/>
                  </a:lnTo>
                  <a:lnTo>
                    <a:pt x="2380" y="46849"/>
                  </a:lnTo>
                  <a:lnTo>
                    <a:pt x="1555" y="49450"/>
                  </a:lnTo>
                  <a:lnTo>
                    <a:pt x="1005" y="51978"/>
                  </a:lnTo>
                  <a:lnTo>
                    <a:pt x="637" y="54457"/>
                  </a:lnTo>
                  <a:lnTo>
                    <a:pt x="392" y="56904"/>
                  </a:lnTo>
                  <a:lnTo>
                    <a:pt x="230" y="59328"/>
                  </a:lnTo>
                  <a:lnTo>
                    <a:pt x="121" y="61739"/>
                  </a:lnTo>
                  <a:lnTo>
                    <a:pt x="0" y="66533"/>
                  </a:lnTo>
                  <a:lnTo>
                    <a:pt x="762" y="68923"/>
                  </a:lnTo>
                  <a:lnTo>
                    <a:pt x="2063" y="71310"/>
                  </a:lnTo>
                  <a:lnTo>
                    <a:pt x="3724" y="73695"/>
                  </a:lnTo>
                  <a:lnTo>
                    <a:pt x="4832" y="76079"/>
                  </a:lnTo>
                  <a:lnTo>
                    <a:pt x="5571" y="78462"/>
                  </a:lnTo>
                  <a:lnTo>
                    <a:pt x="6062" y="80844"/>
                  </a:lnTo>
                  <a:lnTo>
                    <a:pt x="7184" y="83226"/>
                  </a:lnTo>
                  <a:lnTo>
                    <a:pt x="8726" y="85608"/>
                  </a:lnTo>
                  <a:lnTo>
                    <a:pt x="10548" y="87990"/>
                  </a:lnTo>
                  <a:lnTo>
                    <a:pt x="12556" y="90371"/>
                  </a:lnTo>
                  <a:lnTo>
                    <a:pt x="14689" y="92753"/>
                  </a:lnTo>
                  <a:lnTo>
                    <a:pt x="19174" y="97515"/>
                  </a:lnTo>
                  <a:lnTo>
                    <a:pt x="30889" y="109422"/>
                  </a:lnTo>
                  <a:lnTo>
                    <a:pt x="34054" y="111803"/>
                  </a:lnTo>
                  <a:lnTo>
                    <a:pt x="37752" y="114184"/>
                  </a:lnTo>
                  <a:lnTo>
                    <a:pt x="41804" y="116565"/>
                  </a:lnTo>
                  <a:lnTo>
                    <a:pt x="48424" y="119211"/>
                  </a:lnTo>
                  <a:lnTo>
                    <a:pt x="56613" y="120701"/>
                  </a:lnTo>
                  <a:lnTo>
                    <a:pt x="66183" y="121142"/>
                  </a:lnTo>
                  <a:lnTo>
                    <a:pt x="79847" y="121291"/>
                  </a:lnTo>
                  <a:lnTo>
                    <a:pt x="87292" y="119195"/>
                  </a:lnTo>
                  <a:lnTo>
                    <a:pt x="95099" y="116411"/>
                  </a:lnTo>
                  <a:lnTo>
                    <a:pt x="101215" y="115174"/>
                  </a:lnTo>
                  <a:lnTo>
                    <a:pt x="106578" y="112507"/>
                  </a:lnTo>
                  <a:lnTo>
                    <a:pt x="109120" y="110685"/>
                  </a:lnTo>
                  <a:lnTo>
                    <a:pt x="111608" y="108676"/>
                  </a:lnTo>
                  <a:lnTo>
                    <a:pt x="114061" y="106543"/>
                  </a:lnTo>
                  <a:lnTo>
                    <a:pt x="116489" y="104328"/>
                  </a:lnTo>
                  <a:lnTo>
                    <a:pt x="118903" y="102851"/>
                  </a:lnTo>
                  <a:lnTo>
                    <a:pt x="126091" y="99978"/>
                  </a:lnTo>
                  <a:lnTo>
                    <a:pt x="130864" y="96493"/>
                  </a:lnTo>
                  <a:lnTo>
                    <a:pt x="132454" y="94453"/>
                  </a:lnTo>
                  <a:lnTo>
                    <a:pt x="133515" y="92299"/>
                  </a:lnTo>
                  <a:lnTo>
                    <a:pt x="134221" y="90069"/>
                  </a:lnTo>
                  <a:lnTo>
                    <a:pt x="135486" y="87789"/>
                  </a:lnTo>
                  <a:lnTo>
                    <a:pt x="137123" y="85474"/>
                  </a:lnTo>
                  <a:lnTo>
                    <a:pt x="139008" y="83138"/>
                  </a:lnTo>
                  <a:lnTo>
                    <a:pt x="140265" y="80787"/>
                  </a:lnTo>
                  <a:lnTo>
                    <a:pt x="141103" y="78425"/>
                  </a:lnTo>
                  <a:lnTo>
                    <a:pt x="141661" y="76058"/>
                  </a:lnTo>
                  <a:lnTo>
                    <a:pt x="142034" y="73685"/>
                  </a:lnTo>
                  <a:lnTo>
                    <a:pt x="142282" y="71310"/>
                  </a:lnTo>
                  <a:lnTo>
                    <a:pt x="142448" y="68932"/>
                  </a:lnTo>
                  <a:lnTo>
                    <a:pt x="142558" y="66554"/>
                  </a:lnTo>
                  <a:lnTo>
                    <a:pt x="142680" y="61794"/>
                  </a:lnTo>
                  <a:lnTo>
                    <a:pt x="142779" y="35908"/>
                  </a:lnTo>
                  <a:lnTo>
                    <a:pt x="142779" y="52664"/>
                  </a:lnTo>
                  <a:lnTo>
                    <a:pt x="143572" y="54915"/>
                  </a:lnTo>
                  <a:lnTo>
                    <a:pt x="144895" y="57209"/>
                  </a:lnTo>
                  <a:lnTo>
                    <a:pt x="148929" y="62801"/>
                  </a:lnTo>
                  <a:lnTo>
                    <a:pt x="151598" y="65683"/>
                  </a:lnTo>
                  <a:lnTo>
                    <a:pt x="164357" y="78598"/>
                  </a:lnTo>
                  <a:lnTo>
                    <a:pt x="173764" y="88016"/>
                  </a:lnTo>
                  <a:lnTo>
                    <a:pt x="175342" y="90389"/>
                  </a:lnTo>
                  <a:lnTo>
                    <a:pt x="176393" y="92764"/>
                  </a:lnTo>
                  <a:lnTo>
                    <a:pt x="177094" y="95142"/>
                  </a:lnTo>
                  <a:lnTo>
                    <a:pt x="179150" y="97520"/>
                  </a:lnTo>
                  <a:lnTo>
                    <a:pt x="182107" y="99900"/>
                  </a:lnTo>
                  <a:lnTo>
                    <a:pt x="185667" y="102280"/>
                  </a:lnTo>
                  <a:lnTo>
                    <a:pt x="194389" y="104661"/>
                  </a:lnTo>
                  <a:lnTo>
                    <a:pt x="206554" y="107041"/>
                  </a:lnTo>
                  <a:lnTo>
                    <a:pt x="221014" y="109422"/>
                  </a:lnTo>
                  <a:lnTo>
                    <a:pt x="232242" y="111009"/>
                  </a:lnTo>
                  <a:lnTo>
                    <a:pt x="241314" y="112068"/>
                  </a:lnTo>
                  <a:lnTo>
                    <a:pt x="248951" y="112773"/>
                  </a:lnTo>
                  <a:lnTo>
                    <a:pt x="254835" y="112450"/>
                  </a:lnTo>
                  <a:lnTo>
                    <a:pt x="263490" y="109974"/>
                  </a:lnTo>
                  <a:lnTo>
                    <a:pt x="272099" y="106228"/>
                  </a:lnTo>
                  <a:lnTo>
                    <a:pt x="276617" y="104117"/>
                  </a:lnTo>
                  <a:lnTo>
                    <a:pt x="280423" y="101916"/>
                  </a:lnTo>
                  <a:lnTo>
                    <a:pt x="283754" y="99656"/>
                  </a:lnTo>
                  <a:lnTo>
                    <a:pt x="286768" y="97355"/>
                  </a:lnTo>
                  <a:lnTo>
                    <a:pt x="290365" y="95821"/>
                  </a:lnTo>
                  <a:lnTo>
                    <a:pt x="298596" y="94116"/>
                  </a:lnTo>
                  <a:lnTo>
                    <a:pt x="302219" y="92074"/>
                  </a:lnTo>
                  <a:lnTo>
                    <a:pt x="305428" y="89126"/>
                  </a:lnTo>
                  <a:lnTo>
                    <a:pt x="308361" y="85572"/>
                  </a:lnTo>
                  <a:lnTo>
                    <a:pt x="311111" y="82409"/>
                  </a:lnTo>
                  <a:lnTo>
                    <a:pt x="313738" y="79507"/>
                  </a:lnTo>
                  <a:lnTo>
                    <a:pt x="318773" y="74166"/>
                  </a:lnTo>
                  <a:lnTo>
                    <a:pt x="330868" y="61858"/>
                  </a:lnTo>
                  <a:lnTo>
                    <a:pt x="332466" y="59456"/>
                  </a:lnTo>
                  <a:lnTo>
                    <a:pt x="333530" y="57061"/>
                  </a:lnTo>
                  <a:lnTo>
                    <a:pt x="334240" y="54671"/>
                  </a:lnTo>
                  <a:lnTo>
                    <a:pt x="335507" y="53078"/>
                  </a:lnTo>
                  <a:lnTo>
                    <a:pt x="337145" y="52015"/>
                  </a:lnTo>
                  <a:lnTo>
                    <a:pt x="339031" y="51307"/>
                  </a:lnTo>
                  <a:lnTo>
                    <a:pt x="340289" y="50041"/>
                  </a:lnTo>
                  <a:lnTo>
                    <a:pt x="341127" y="48403"/>
                  </a:lnTo>
                  <a:lnTo>
                    <a:pt x="342472" y="43864"/>
                  </a:lnTo>
                  <a:lnTo>
                    <a:pt x="341789" y="43492"/>
                  </a:lnTo>
                  <a:lnTo>
                    <a:pt x="335660" y="42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690"/>
            <p:cNvSpPr/>
            <p:nvPr/>
          </p:nvSpPr>
          <p:spPr>
            <a:xfrm>
              <a:off x="3907631" y="1185862"/>
              <a:ext cx="248906" cy="177478"/>
            </a:xfrm>
            <a:custGeom>
              <a:avLst/>
              <a:gdLst/>
              <a:ahLst/>
              <a:cxnLst/>
              <a:rect l="0" t="0" r="0" b="0"/>
              <a:pathLst>
                <a:path w="248906" h="177478">
                  <a:moveTo>
                    <a:pt x="0" y="0"/>
                  </a:moveTo>
                  <a:lnTo>
                    <a:pt x="10849" y="0"/>
                  </a:lnTo>
                  <a:lnTo>
                    <a:pt x="12789" y="794"/>
                  </a:lnTo>
                  <a:lnTo>
                    <a:pt x="20137" y="6151"/>
                  </a:lnTo>
                  <a:lnTo>
                    <a:pt x="24840" y="10642"/>
                  </a:lnTo>
                  <a:lnTo>
                    <a:pt x="38189" y="23910"/>
                  </a:lnTo>
                  <a:lnTo>
                    <a:pt x="40541" y="27053"/>
                  </a:lnTo>
                  <a:lnTo>
                    <a:pt x="42902" y="30735"/>
                  </a:lnTo>
                  <a:lnTo>
                    <a:pt x="45270" y="34778"/>
                  </a:lnTo>
                  <a:lnTo>
                    <a:pt x="47642" y="38266"/>
                  </a:lnTo>
                  <a:lnTo>
                    <a:pt x="50018" y="41386"/>
                  </a:lnTo>
                  <a:lnTo>
                    <a:pt x="52395" y="44260"/>
                  </a:lnTo>
                  <a:lnTo>
                    <a:pt x="54774" y="47762"/>
                  </a:lnTo>
                  <a:lnTo>
                    <a:pt x="57153" y="51686"/>
                  </a:lnTo>
                  <a:lnTo>
                    <a:pt x="59533" y="55888"/>
                  </a:lnTo>
                  <a:lnTo>
                    <a:pt x="61913" y="59484"/>
                  </a:lnTo>
                  <a:lnTo>
                    <a:pt x="64295" y="62675"/>
                  </a:lnTo>
                  <a:lnTo>
                    <a:pt x="66676" y="65596"/>
                  </a:lnTo>
                  <a:lnTo>
                    <a:pt x="69056" y="69130"/>
                  </a:lnTo>
                  <a:lnTo>
                    <a:pt x="71437" y="73074"/>
                  </a:lnTo>
                  <a:lnTo>
                    <a:pt x="73819" y="77291"/>
                  </a:lnTo>
                  <a:lnTo>
                    <a:pt x="78581" y="86210"/>
                  </a:lnTo>
                  <a:lnTo>
                    <a:pt x="80962" y="90811"/>
                  </a:lnTo>
                  <a:lnTo>
                    <a:pt x="82549" y="95466"/>
                  </a:lnTo>
                  <a:lnTo>
                    <a:pt x="83609" y="100156"/>
                  </a:lnTo>
                  <a:lnTo>
                    <a:pt x="84313" y="104871"/>
                  </a:lnTo>
                  <a:lnTo>
                    <a:pt x="85578" y="108808"/>
                  </a:lnTo>
                  <a:lnTo>
                    <a:pt x="87214" y="112226"/>
                  </a:lnTo>
                  <a:lnTo>
                    <a:pt x="89099" y="115298"/>
                  </a:lnTo>
                  <a:lnTo>
                    <a:pt x="91149" y="118935"/>
                  </a:lnTo>
                  <a:lnTo>
                    <a:pt x="95544" y="127208"/>
                  </a:lnTo>
                  <a:lnTo>
                    <a:pt x="97827" y="130843"/>
                  </a:lnTo>
                  <a:lnTo>
                    <a:pt x="100142" y="134060"/>
                  </a:lnTo>
                  <a:lnTo>
                    <a:pt x="102481" y="136998"/>
                  </a:lnTo>
                  <a:lnTo>
                    <a:pt x="105078" y="142380"/>
                  </a:lnTo>
                  <a:lnTo>
                    <a:pt x="105771" y="144926"/>
                  </a:lnTo>
                  <a:lnTo>
                    <a:pt x="108657" y="149872"/>
                  </a:lnTo>
                  <a:lnTo>
                    <a:pt x="112586" y="154716"/>
                  </a:lnTo>
                  <a:lnTo>
                    <a:pt x="116977" y="159515"/>
                  </a:lnTo>
                  <a:lnTo>
                    <a:pt x="118466" y="161906"/>
                  </a:lnTo>
                  <a:lnTo>
                    <a:pt x="120120" y="166679"/>
                  </a:lnTo>
                  <a:lnTo>
                    <a:pt x="121052" y="170036"/>
                  </a:lnTo>
                  <a:lnTo>
                    <a:pt x="121327" y="174824"/>
                  </a:lnTo>
                  <a:lnTo>
                    <a:pt x="121409" y="177477"/>
                  </a:lnTo>
                  <a:lnTo>
                    <a:pt x="121441" y="172345"/>
                  </a:lnTo>
                  <a:lnTo>
                    <a:pt x="121444" y="160831"/>
                  </a:lnTo>
                  <a:lnTo>
                    <a:pt x="119856" y="154052"/>
                  </a:lnTo>
                  <a:lnTo>
                    <a:pt x="113859" y="131703"/>
                  </a:lnTo>
                  <a:lnTo>
                    <a:pt x="112418" y="122727"/>
                  </a:lnTo>
                  <a:lnTo>
                    <a:pt x="112252" y="115949"/>
                  </a:lnTo>
                  <a:lnTo>
                    <a:pt x="112935" y="110637"/>
                  </a:lnTo>
                  <a:lnTo>
                    <a:pt x="114183" y="106302"/>
                  </a:lnTo>
                  <a:lnTo>
                    <a:pt x="115810" y="102618"/>
                  </a:lnTo>
                  <a:lnTo>
                    <a:pt x="117688" y="99368"/>
                  </a:lnTo>
                  <a:lnTo>
                    <a:pt x="118939" y="96408"/>
                  </a:lnTo>
                  <a:lnTo>
                    <a:pt x="120331" y="91002"/>
                  </a:lnTo>
                  <a:lnTo>
                    <a:pt x="123065" y="85954"/>
                  </a:lnTo>
                  <a:lnTo>
                    <a:pt x="126927" y="81064"/>
                  </a:lnTo>
                  <a:lnTo>
                    <a:pt x="131288" y="76245"/>
                  </a:lnTo>
                  <a:lnTo>
                    <a:pt x="135874" y="71458"/>
                  </a:lnTo>
                  <a:lnTo>
                    <a:pt x="138208" y="69070"/>
                  </a:lnTo>
                  <a:lnTo>
                    <a:pt x="141350" y="67478"/>
                  </a:lnTo>
                  <a:lnTo>
                    <a:pt x="149077" y="65709"/>
                  </a:lnTo>
                  <a:lnTo>
                    <a:pt x="155686" y="64923"/>
                  </a:lnTo>
                  <a:lnTo>
                    <a:pt x="162062" y="64573"/>
                  </a:lnTo>
                  <a:lnTo>
                    <a:pt x="170188" y="64418"/>
                  </a:lnTo>
                  <a:lnTo>
                    <a:pt x="197742" y="64305"/>
                  </a:lnTo>
                  <a:lnTo>
                    <a:pt x="201678" y="65095"/>
                  </a:lnTo>
                  <a:lnTo>
                    <a:pt x="208167" y="68089"/>
                  </a:lnTo>
                  <a:lnTo>
                    <a:pt x="220076" y="74238"/>
                  </a:lnTo>
                  <a:lnTo>
                    <a:pt x="226929" y="78768"/>
                  </a:lnTo>
                  <a:lnTo>
                    <a:pt x="229867" y="81087"/>
                  </a:lnTo>
                  <a:lnTo>
                    <a:pt x="232619" y="84220"/>
                  </a:lnTo>
                  <a:lnTo>
                    <a:pt x="235248" y="87897"/>
                  </a:lnTo>
                  <a:lnTo>
                    <a:pt x="237795" y="91935"/>
                  </a:lnTo>
                  <a:lnTo>
                    <a:pt x="239492" y="95422"/>
                  </a:lnTo>
                  <a:lnTo>
                    <a:pt x="240623" y="98539"/>
                  </a:lnTo>
                  <a:lnTo>
                    <a:pt x="241378" y="101412"/>
                  </a:lnTo>
                  <a:lnTo>
                    <a:pt x="244334" y="106720"/>
                  </a:lnTo>
                  <a:lnTo>
                    <a:pt x="246232" y="109247"/>
                  </a:lnTo>
                  <a:lnTo>
                    <a:pt x="248343" y="114171"/>
                  </a:lnTo>
                  <a:lnTo>
                    <a:pt x="248905" y="116595"/>
                  </a:lnTo>
                  <a:lnTo>
                    <a:pt x="248487" y="119005"/>
                  </a:lnTo>
                  <a:lnTo>
                    <a:pt x="245906" y="123799"/>
                  </a:lnTo>
                  <a:lnTo>
                    <a:pt x="244228" y="128576"/>
                  </a:lnTo>
                  <a:lnTo>
                    <a:pt x="243781" y="130961"/>
                  </a:lnTo>
                  <a:lnTo>
                    <a:pt x="241168" y="135728"/>
                  </a:lnTo>
                  <a:lnTo>
                    <a:pt x="239360" y="138110"/>
                  </a:lnTo>
                  <a:lnTo>
                    <a:pt x="233117" y="142874"/>
                  </a:lnTo>
                  <a:lnTo>
                    <a:pt x="229230" y="145256"/>
                  </a:lnTo>
                  <a:lnTo>
                    <a:pt x="225051" y="147637"/>
                  </a:lnTo>
                  <a:lnTo>
                    <a:pt x="216175" y="152400"/>
                  </a:lnTo>
                  <a:lnTo>
                    <a:pt x="211585" y="153987"/>
                  </a:lnTo>
                  <a:lnTo>
                    <a:pt x="206938" y="155046"/>
                  </a:lnTo>
                  <a:lnTo>
                    <a:pt x="202253" y="155751"/>
                  </a:lnTo>
                  <a:lnTo>
                    <a:pt x="197541" y="156222"/>
                  </a:lnTo>
                  <a:lnTo>
                    <a:pt x="192812" y="156536"/>
                  </a:lnTo>
                  <a:lnTo>
                    <a:pt x="188073" y="156745"/>
                  </a:lnTo>
                  <a:lnTo>
                    <a:pt x="178574" y="156977"/>
                  </a:lnTo>
                  <a:lnTo>
                    <a:pt x="115982" y="157162"/>
                  </a:lnTo>
                  <a:lnTo>
                    <a:pt x="111452" y="156368"/>
                  </a:lnTo>
                  <a:lnTo>
                    <a:pt x="106846" y="155045"/>
                  </a:lnTo>
                  <a:lnTo>
                    <a:pt x="95629" y="151012"/>
                  </a:lnTo>
                  <a:lnTo>
                    <a:pt x="89894" y="146521"/>
                  </a:lnTo>
                  <a:lnTo>
                    <a:pt x="86960" y="143955"/>
                  </a:lnTo>
                  <a:lnTo>
                    <a:pt x="84157" y="143355"/>
                  </a:lnTo>
                  <a:lnTo>
                    <a:pt x="78581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691"/>
            <p:cNvSpPr/>
            <p:nvPr/>
          </p:nvSpPr>
          <p:spPr>
            <a:xfrm>
              <a:off x="5193515" y="1178808"/>
              <a:ext cx="185694" cy="128288"/>
            </a:xfrm>
            <a:custGeom>
              <a:avLst/>
              <a:gdLst/>
              <a:ahLst/>
              <a:cxnLst/>
              <a:rect l="0" t="0" r="0" b="0"/>
              <a:pathLst>
                <a:path w="185694" h="128288">
                  <a:moveTo>
                    <a:pt x="121435" y="42773"/>
                  </a:moveTo>
                  <a:lnTo>
                    <a:pt x="121435" y="38981"/>
                  </a:lnTo>
                  <a:lnTo>
                    <a:pt x="120640" y="37863"/>
                  </a:lnTo>
                  <a:lnTo>
                    <a:pt x="119318" y="37119"/>
                  </a:lnTo>
                  <a:lnTo>
                    <a:pt x="117643" y="36622"/>
                  </a:lnTo>
                  <a:lnTo>
                    <a:pt x="116524" y="35497"/>
                  </a:lnTo>
                  <a:lnTo>
                    <a:pt x="115780" y="33954"/>
                  </a:lnTo>
                  <a:lnTo>
                    <a:pt x="115284" y="32131"/>
                  </a:lnTo>
                  <a:lnTo>
                    <a:pt x="114159" y="30122"/>
                  </a:lnTo>
                  <a:lnTo>
                    <a:pt x="112615" y="27989"/>
                  </a:lnTo>
                  <a:lnTo>
                    <a:pt x="108227" y="22655"/>
                  </a:lnTo>
                  <a:lnTo>
                    <a:pt x="105511" y="19808"/>
                  </a:lnTo>
                  <a:lnTo>
                    <a:pt x="93948" y="8144"/>
                  </a:lnTo>
                  <a:lnTo>
                    <a:pt x="92792" y="7781"/>
                  </a:lnTo>
                  <a:lnTo>
                    <a:pt x="89390" y="7377"/>
                  </a:lnTo>
                  <a:lnTo>
                    <a:pt x="87371" y="6476"/>
                  </a:lnTo>
                  <a:lnTo>
                    <a:pt x="83012" y="3357"/>
                  </a:lnTo>
                  <a:lnTo>
                    <a:pt x="79888" y="932"/>
                  </a:lnTo>
                  <a:lnTo>
                    <a:pt x="74923" y="364"/>
                  </a:lnTo>
                  <a:lnTo>
                    <a:pt x="66387" y="0"/>
                  </a:lnTo>
                  <a:lnTo>
                    <a:pt x="64893" y="764"/>
                  </a:lnTo>
                  <a:lnTo>
                    <a:pt x="61115" y="3729"/>
                  </a:lnTo>
                  <a:lnTo>
                    <a:pt x="58996" y="4838"/>
                  </a:lnTo>
                  <a:lnTo>
                    <a:pt x="54526" y="6069"/>
                  </a:lnTo>
                  <a:lnTo>
                    <a:pt x="49894" y="6616"/>
                  </a:lnTo>
                  <a:lnTo>
                    <a:pt x="47547" y="6762"/>
                  </a:lnTo>
                  <a:lnTo>
                    <a:pt x="45189" y="7653"/>
                  </a:lnTo>
                  <a:lnTo>
                    <a:pt x="40452" y="10760"/>
                  </a:lnTo>
                  <a:lnTo>
                    <a:pt x="35700" y="12670"/>
                  </a:lnTo>
                  <a:lnTo>
                    <a:pt x="33322" y="13179"/>
                  </a:lnTo>
                  <a:lnTo>
                    <a:pt x="28563" y="15862"/>
                  </a:lnTo>
                  <a:lnTo>
                    <a:pt x="23803" y="19700"/>
                  </a:lnTo>
                  <a:lnTo>
                    <a:pt x="21422" y="21834"/>
                  </a:lnTo>
                  <a:lnTo>
                    <a:pt x="19041" y="24052"/>
                  </a:lnTo>
                  <a:lnTo>
                    <a:pt x="17454" y="26323"/>
                  </a:lnTo>
                  <a:lnTo>
                    <a:pt x="16396" y="28631"/>
                  </a:lnTo>
                  <a:lnTo>
                    <a:pt x="15690" y="30964"/>
                  </a:lnTo>
                  <a:lnTo>
                    <a:pt x="14426" y="33313"/>
                  </a:lnTo>
                  <a:lnTo>
                    <a:pt x="12789" y="35672"/>
                  </a:lnTo>
                  <a:lnTo>
                    <a:pt x="10904" y="38039"/>
                  </a:lnTo>
                  <a:lnTo>
                    <a:pt x="9648" y="40411"/>
                  </a:lnTo>
                  <a:lnTo>
                    <a:pt x="8811" y="42786"/>
                  </a:lnTo>
                  <a:lnTo>
                    <a:pt x="8252" y="45163"/>
                  </a:lnTo>
                  <a:lnTo>
                    <a:pt x="7086" y="47541"/>
                  </a:lnTo>
                  <a:lnTo>
                    <a:pt x="5515" y="49920"/>
                  </a:lnTo>
                  <a:lnTo>
                    <a:pt x="3674" y="52300"/>
                  </a:lnTo>
                  <a:lnTo>
                    <a:pt x="2446" y="54681"/>
                  </a:lnTo>
                  <a:lnTo>
                    <a:pt x="1628" y="57061"/>
                  </a:lnTo>
                  <a:lnTo>
                    <a:pt x="1083" y="59442"/>
                  </a:lnTo>
                  <a:lnTo>
                    <a:pt x="719" y="61823"/>
                  </a:lnTo>
                  <a:lnTo>
                    <a:pt x="476" y="64204"/>
                  </a:lnTo>
                  <a:lnTo>
                    <a:pt x="314" y="66586"/>
                  </a:lnTo>
                  <a:lnTo>
                    <a:pt x="207" y="68967"/>
                  </a:lnTo>
                  <a:lnTo>
                    <a:pt x="87" y="73729"/>
                  </a:lnTo>
                  <a:lnTo>
                    <a:pt x="0" y="88017"/>
                  </a:lnTo>
                  <a:lnTo>
                    <a:pt x="791" y="90398"/>
                  </a:lnTo>
                  <a:lnTo>
                    <a:pt x="2112" y="92779"/>
                  </a:lnTo>
                  <a:lnTo>
                    <a:pt x="3786" y="95160"/>
                  </a:lnTo>
                  <a:lnTo>
                    <a:pt x="4902" y="97542"/>
                  </a:lnTo>
                  <a:lnTo>
                    <a:pt x="5647" y="99923"/>
                  </a:lnTo>
                  <a:lnTo>
                    <a:pt x="6143" y="102304"/>
                  </a:lnTo>
                  <a:lnTo>
                    <a:pt x="7267" y="104685"/>
                  </a:lnTo>
                  <a:lnTo>
                    <a:pt x="8811" y="107067"/>
                  </a:lnTo>
                  <a:lnTo>
                    <a:pt x="10633" y="109448"/>
                  </a:lnTo>
                  <a:lnTo>
                    <a:pt x="16611" y="112623"/>
                  </a:lnTo>
                  <a:lnTo>
                    <a:pt x="25359" y="116327"/>
                  </a:lnTo>
                  <a:lnTo>
                    <a:pt x="35953" y="120384"/>
                  </a:lnTo>
                  <a:lnTo>
                    <a:pt x="43809" y="123088"/>
                  </a:lnTo>
                  <a:lnTo>
                    <a:pt x="49841" y="124892"/>
                  </a:lnTo>
                  <a:lnTo>
                    <a:pt x="54655" y="126094"/>
                  </a:lnTo>
                  <a:lnTo>
                    <a:pt x="59452" y="126895"/>
                  </a:lnTo>
                  <a:lnTo>
                    <a:pt x="64238" y="127429"/>
                  </a:lnTo>
                  <a:lnTo>
                    <a:pt x="69017" y="127786"/>
                  </a:lnTo>
                  <a:lnTo>
                    <a:pt x="73789" y="128023"/>
                  </a:lnTo>
                  <a:lnTo>
                    <a:pt x="83325" y="128287"/>
                  </a:lnTo>
                  <a:lnTo>
                    <a:pt x="87297" y="127564"/>
                  </a:lnTo>
                  <a:lnTo>
                    <a:pt x="90739" y="126287"/>
                  </a:lnTo>
                  <a:lnTo>
                    <a:pt x="93827" y="124643"/>
                  </a:lnTo>
                  <a:lnTo>
                    <a:pt x="97473" y="123547"/>
                  </a:lnTo>
                  <a:lnTo>
                    <a:pt x="101492" y="122816"/>
                  </a:lnTo>
                  <a:lnTo>
                    <a:pt x="105758" y="122329"/>
                  </a:lnTo>
                  <a:lnTo>
                    <a:pt x="110190" y="121210"/>
                  </a:lnTo>
                  <a:lnTo>
                    <a:pt x="114731" y="119670"/>
                  </a:lnTo>
                  <a:lnTo>
                    <a:pt x="119347" y="117850"/>
                  </a:lnTo>
                  <a:lnTo>
                    <a:pt x="124012" y="116637"/>
                  </a:lnTo>
                  <a:lnTo>
                    <a:pt x="128708" y="115828"/>
                  </a:lnTo>
                  <a:lnTo>
                    <a:pt x="133428" y="115289"/>
                  </a:lnTo>
                  <a:lnTo>
                    <a:pt x="137367" y="114136"/>
                  </a:lnTo>
                  <a:lnTo>
                    <a:pt x="140788" y="112573"/>
                  </a:lnTo>
                  <a:lnTo>
                    <a:pt x="143862" y="110737"/>
                  </a:lnTo>
                  <a:lnTo>
                    <a:pt x="146705" y="108720"/>
                  </a:lnTo>
                  <a:lnTo>
                    <a:pt x="149393" y="106581"/>
                  </a:lnTo>
                  <a:lnTo>
                    <a:pt x="151980" y="104362"/>
                  </a:lnTo>
                  <a:lnTo>
                    <a:pt x="154498" y="102088"/>
                  </a:lnTo>
                  <a:lnTo>
                    <a:pt x="159412" y="97446"/>
                  </a:lnTo>
                  <a:lnTo>
                    <a:pt x="161834" y="95890"/>
                  </a:lnTo>
                  <a:lnTo>
                    <a:pt x="166642" y="94162"/>
                  </a:lnTo>
                  <a:lnTo>
                    <a:pt x="168241" y="92907"/>
                  </a:lnTo>
                  <a:lnTo>
                    <a:pt x="169308" y="91277"/>
                  </a:lnTo>
                  <a:lnTo>
                    <a:pt x="170019" y="89396"/>
                  </a:lnTo>
                  <a:lnTo>
                    <a:pt x="171286" y="88143"/>
                  </a:lnTo>
                  <a:lnTo>
                    <a:pt x="172926" y="87307"/>
                  </a:lnTo>
                  <a:lnTo>
                    <a:pt x="174811" y="86750"/>
                  </a:lnTo>
                  <a:lnTo>
                    <a:pt x="179024" y="84014"/>
                  </a:lnTo>
                  <a:lnTo>
                    <a:pt x="184404" y="79582"/>
                  </a:lnTo>
                  <a:lnTo>
                    <a:pt x="184845" y="78425"/>
                  </a:lnTo>
                  <a:lnTo>
                    <a:pt x="185336" y="75022"/>
                  </a:lnTo>
                  <a:lnTo>
                    <a:pt x="185693" y="71670"/>
                  </a:lnTo>
                  <a:lnTo>
                    <a:pt x="180069" y="71390"/>
                  </a:lnTo>
                  <a:lnTo>
                    <a:pt x="178585" y="713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692"/>
            <p:cNvSpPr/>
            <p:nvPr/>
          </p:nvSpPr>
          <p:spPr>
            <a:xfrm>
              <a:off x="535781" y="1014420"/>
              <a:ext cx="207170" cy="300031"/>
            </a:xfrm>
            <a:custGeom>
              <a:avLst/>
              <a:gdLst/>
              <a:ahLst/>
              <a:cxnLst/>
              <a:rect l="0" t="0" r="0" b="0"/>
              <a:pathLst>
                <a:path w="207170" h="300031">
                  <a:moveTo>
                    <a:pt x="0" y="7136"/>
                  </a:moveTo>
                  <a:lnTo>
                    <a:pt x="0" y="286"/>
                  </a:lnTo>
                  <a:lnTo>
                    <a:pt x="4116" y="50"/>
                  </a:lnTo>
                  <a:lnTo>
                    <a:pt x="699" y="0"/>
                  </a:lnTo>
                  <a:lnTo>
                    <a:pt x="6212" y="6144"/>
                  </a:lnTo>
                  <a:lnTo>
                    <a:pt x="27391" y="32281"/>
                  </a:lnTo>
                  <a:lnTo>
                    <a:pt x="31754" y="37393"/>
                  </a:lnTo>
                  <a:lnTo>
                    <a:pt x="35457" y="41595"/>
                  </a:lnTo>
                  <a:lnTo>
                    <a:pt x="41688" y="48380"/>
                  </a:lnTo>
                  <a:lnTo>
                    <a:pt x="47103" y="54835"/>
                  </a:lnTo>
                  <a:lnTo>
                    <a:pt x="52155" y="62996"/>
                  </a:lnTo>
                  <a:lnTo>
                    <a:pt x="57047" y="71915"/>
                  </a:lnTo>
                  <a:lnTo>
                    <a:pt x="61866" y="80377"/>
                  </a:lnTo>
                  <a:lnTo>
                    <a:pt x="66654" y="86783"/>
                  </a:lnTo>
                  <a:lnTo>
                    <a:pt x="68248" y="91190"/>
                  </a:lnTo>
                  <a:lnTo>
                    <a:pt x="69312" y="96510"/>
                  </a:lnTo>
                  <a:lnTo>
                    <a:pt x="70020" y="102437"/>
                  </a:lnTo>
                  <a:lnTo>
                    <a:pt x="72080" y="107183"/>
                  </a:lnTo>
                  <a:lnTo>
                    <a:pt x="75041" y="111140"/>
                  </a:lnTo>
                  <a:lnTo>
                    <a:pt x="78602" y="114572"/>
                  </a:lnTo>
                  <a:lnTo>
                    <a:pt x="84676" y="122619"/>
                  </a:lnTo>
                  <a:lnTo>
                    <a:pt x="90021" y="131487"/>
                  </a:lnTo>
                  <a:lnTo>
                    <a:pt x="95043" y="140719"/>
                  </a:lnTo>
                  <a:lnTo>
                    <a:pt x="104734" y="159582"/>
                  </a:lnTo>
                  <a:lnTo>
                    <a:pt x="109519" y="169081"/>
                  </a:lnTo>
                  <a:lnTo>
                    <a:pt x="114292" y="176478"/>
                  </a:lnTo>
                  <a:lnTo>
                    <a:pt x="119059" y="183206"/>
                  </a:lnTo>
                  <a:lnTo>
                    <a:pt x="123823" y="191487"/>
                  </a:lnTo>
                  <a:lnTo>
                    <a:pt x="128587" y="200459"/>
                  </a:lnTo>
                  <a:lnTo>
                    <a:pt x="138112" y="219154"/>
                  </a:lnTo>
                  <a:lnTo>
                    <a:pt x="142875" y="226514"/>
                  </a:lnTo>
                  <a:lnTo>
                    <a:pt x="148431" y="233225"/>
                  </a:lnTo>
                  <a:lnTo>
                    <a:pt x="152135" y="237237"/>
                  </a:lnTo>
                  <a:lnTo>
                    <a:pt x="162817" y="248351"/>
                  </a:lnTo>
                  <a:lnTo>
                    <a:pt x="173537" y="259218"/>
                  </a:lnTo>
                  <a:lnTo>
                    <a:pt x="178463" y="266281"/>
                  </a:lnTo>
                  <a:lnTo>
                    <a:pt x="180888" y="270387"/>
                  </a:lnTo>
                  <a:lnTo>
                    <a:pt x="183298" y="273124"/>
                  </a:lnTo>
                  <a:lnTo>
                    <a:pt x="185698" y="274949"/>
                  </a:lnTo>
                  <a:lnTo>
                    <a:pt x="188093" y="276165"/>
                  </a:lnTo>
                  <a:lnTo>
                    <a:pt x="189689" y="277770"/>
                  </a:lnTo>
                  <a:lnTo>
                    <a:pt x="190753" y="279634"/>
                  </a:lnTo>
                  <a:lnTo>
                    <a:pt x="191462" y="281670"/>
                  </a:lnTo>
                  <a:lnTo>
                    <a:pt x="194367" y="286049"/>
                  </a:lnTo>
                  <a:lnTo>
                    <a:pt x="198907" y="291535"/>
                  </a:lnTo>
                  <a:lnTo>
                    <a:pt x="199528" y="294402"/>
                  </a:lnTo>
                  <a:lnTo>
                    <a:pt x="199693" y="296278"/>
                  </a:lnTo>
                  <a:lnTo>
                    <a:pt x="200598" y="297528"/>
                  </a:lnTo>
                  <a:lnTo>
                    <a:pt x="201994" y="298362"/>
                  </a:lnTo>
                  <a:lnTo>
                    <a:pt x="207169" y="30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693"/>
            <p:cNvSpPr/>
            <p:nvPr/>
          </p:nvSpPr>
          <p:spPr>
            <a:xfrm>
              <a:off x="507206" y="1050131"/>
              <a:ext cx="207170" cy="207045"/>
            </a:xfrm>
            <a:custGeom>
              <a:avLst/>
              <a:gdLst/>
              <a:ahLst/>
              <a:cxnLst/>
              <a:rect l="0" t="0" r="0" b="0"/>
              <a:pathLst>
                <a:path w="207170" h="207045">
                  <a:moveTo>
                    <a:pt x="207169" y="0"/>
                  </a:moveTo>
                  <a:lnTo>
                    <a:pt x="197226" y="9943"/>
                  </a:lnTo>
                  <a:lnTo>
                    <a:pt x="194984" y="11391"/>
                  </a:lnTo>
                  <a:lnTo>
                    <a:pt x="190376" y="13000"/>
                  </a:lnTo>
                  <a:lnTo>
                    <a:pt x="188036" y="15017"/>
                  </a:lnTo>
                  <a:lnTo>
                    <a:pt x="185682" y="17949"/>
                  </a:lnTo>
                  <a:lnTo>
                    <a:pt x="183319" y="21491"/>
                  </a:lnTo>
                  <a:lnTo>
                    <a:pt x="178577" y="27543"/>
                  </a:lnTo>
                  <a:lnTo>
                    <a:pt x="173824" y="33672"/>
                  </a:lnTo>
                  <a:lnTo>
                    <a:pt x="171445" y="37529"/>
                  </a:lnTo>
                  <a:lnTo>
                    <a:pt x="169066" y="41688"/>
                  </a:lnTo>
                  <a:lnTo>
                    <a:pt x="165098" y="46048"/>
                  </a:lnTo>
                  <a:lnTo>
                    <a:pt x="160071" y="50543"/>
                  </a:lnTo>
                  <a:lnTo>
                    <a:pt x="154339" y="55126"/>
                  </a:lnTo>
                  <a:lnTo>
                    <a:pt x="149724" y="59769"/>
                  </a:lnTo>
                  <a:lnTo>
                    <a:pt x="145854" y="64453"/>
                  </a:lnTo>
                  <a:lnTo>
                    <a:pt x="142479" y="69162"/>
                  </a:lnTo>
                  <a:lnTo>
                    <a:pt x="138642" y="73889"/>
                  </a:lnTo>
                  <a:lnTo>
                    <a:pt x="134497" y="78628"/>
                  </a:lnTo>
                  <a:lnTo>
                    <a:pt x="130146" y="83375"/>
                  </a:lnTo>
                  <a:lnTo>
                    <a:pt x="121078" y="92882"/>
                  </a:lnTo>
                  <a:lnTo>
                    <a:pt x="102321" y="111921"/>
                  </a:lnTo>
                  <a:lnTo>
                    <a:pt x="96789" y="116683"/>
                  </a:lnTo>
                  <a:lnTo>
                    <a:pt x="90720" y="121445"/>
                  </a:lnTo>
                  <a:lnTo>
                    <a:pt x="84292" y="126207"/>
                  </a:lnTo>
                  <a:lnTo>
                    <a:pt x="78420" y="130969"/>
                  </a:lnTo>
                  <a:lnTo>
                    <a:pt x="72917" y="135732"/>
                  </a:lnTo>
                  <a:lnTo>
                    <a:pt x="67661" y="140494"/>
                  </a:lnTo>
                  <a:lnTo>
                    <a:pt x="57588" y="150019"/>
                  </a:lnTo>
                  <a:lnTo>
                    <a:pt x="27630" y="179564"/>
                  </a:lnTo>
                  <a:lnTo>
                    <a:pt x="25564" y="182415"/>
                  </a:lnTo>
                  <a:lnTo>
                    <a:pt x="23268" y="187701"/>
                  </a:lnTo>
                  <a:lnTo>
                    <a:pt x="21068" y="190221"/>
                  </a:lnTo>
                  <a:lnTo>
                    <a:pt x="18014" y="192695"/>
                  </a:lnTo>
                  <a:lnTo>
                    <a:pt x="14391" y="195138"/>
                  </a:lnTo>
                  <a:lnTo>
                    <a:pt x="11975" y="197561"/>
                  </a:lnTo>
                  <a:lnTo>
                    <a:pt x="10364" y="199970"/>
                  </a:lnTo>
                  <a:lnTo>
                    <a:pt x="9290" y="202369"/>
                  </a:lnTo>
                  <a:lnTo>
                    <a:pt x="7781" y="203969"/>
                  </a:lnTo>
                  <a:lnTo>
                    <a:pt x="5981" y="205036"/>
                  </a:lnTo>
                  <a:lnTo>
                    <a:pt x="350" y="207044"/>
                  </a:lnTo>
                  <a:lnTo>
                    <a:pt x="46" y="201498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694"/>
            <p:cNvSpPr/>
            <p:nvPr/>
          </p:nvSpPr>
          <p:spPr>
            <a:xfrm>
              <a:off x="857250" y="1078706"/>
              <a:ext cx="185738" cy="7145"/>
            </a:xfrm>
            <a:custGeom>
              <a:avLst/>
              <a:gdLst/>
              <a:ahLst/>
              <a:cxnLst/>
              <a:rect l="0" t="0" r="0" b="0"/>
              <a:pathLst>
                <a:path w="185738" h="7145">
                  <a:moveTo>
                    <a:pt x="0" y="0"/>
                  </a:moveTo>
                  <a:lnTo>
                    <a:pt x="0" y="6151"/>
                  </a:lnTo>
                  <a:lnTo>
                    <a:pt x="793" y="6482"/>
                  </a:lnTo>
                  <a:lnTo>
                    <a:pt x="2116" y="6702"/>
                  </a:lnTo>
                  <a:lnTo>
                    <a:pt x="3792" y="6849"/>
                  </a:lnTo>
                  <a:lnTo>
                    <a:pt x="7771" y="7013"/>
                  </a:lnTo>
                  <a:lnTo>
                    <a:pt x="14473" y="7105"/>
                  </a:lnTo>
                  <a:lnTo>
                    <a:pt x="16792" y="7118"/>
                  </a:lnTo>
                  <a:lnTo>
                    <a:pt x="87250" y="1486"/>
                  </a:lnTo>
                  <a:lnTo>
                    <a:pt x="103865" y="660"/>
                  </a:lnTo>
                  <a:lnTo>
                    <a:pt x="116541" y="293"/>
                  </a:lnTo>
                  <a:lnTo>
                    <a:pt x="143623" y="26"/>
                  </a:lnTo>
                  <a:lnTo>
                    <a:pt x="175853" y="0"/>
                  </a:lnTo>
                  <a:lnTo>
                    <a:pt x="176766" y="794"/>
                  </a:lnTo>
                  <a:lnTo>
                    <a:pt x="177375" y="2117"/>
                  </a:lnTo>
                  <a:lnTo>
                    <a:pt x="178353" y="6151"/>
                  </a:lnTo>
                  <a:lnTo>
                    <a:pt x="179226" y="6482"/>
                  </a:lnTo>
                  <a:lnTo>
                    <a:pt x="180603" y="6702"/>
                  </a:lnTo>
                  <a:lnTo>
                    <a:pt x="185737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695"/>
            <p:cNvSpPr/>
            <p:nvPr/>
          </p:nvSpPr>
          <p:spPr>
            <a:xfrm>
              <a:off x="828675" y="1164431"/>
              <a:ext cx="228601" cy="21432"/>
            </a:xfrm>
            <a:custGeom>
              <a:avLst/>
              <a:gdLst/>
              <a:ahLst/>
              <a:cxnLst/>
              <a:rect l="0" t="0" r="0" b="0"/>
              <a:pathLst>
                <a:path w="228601" h="21432">
                  <a:moveTo>
                    <a:pt x="0" y="21431"/>
                  </a:moveTo>
                  <a:lnTo>
                    <a:pt x="0" y="15280"/>
                  </a:lnTo>
                  <a:lnTo>
                    <a:pt x="4233" y="14729"/>
                  </a:lnTo>
                  <a:lnTo>
                    <a:pt x="7585" y="14581"/>
                  </a:lnTo>
                  <a:lnTo>
                    <a:pt x="15542" y="14418"/>
                  </a:lnTo>
                  <a:lnTo>
                    <a:pt x="47698" y="14295"/>
                  </a:lnTo>
                  <a:lnTo>
                    <a:pt x="52436" y="13499"/>
                  </a:lnTo>
                  <a:lnTo>
                    <a:pt x="57182" y="12174"/>
                  </a:lnTo>
                  <a:lnTo>
                    <a:pt x="61934" y="10497"/>
                  </a:lnTo>
                  <a:lnTo>
                    <a:pt x="67483" y="9379"/>
                  </a:lnTo>
                  <a:lnTo>
                    <a:pt x="73564" y="8634"/>
                  </a:lnTo>
                  <a:lnTo>
                    <a:pt x="79998" y="8137"/>
                  </a:lnTo>
                  <a:lnTo>
                    <a:pt x="85876" y="8600"/>
                  </a:lnTo>
                  <a:lnTo>
                    <a:pt x="91382" y="9702"/>
                  </a:lnTo>
                  <a:lnTo>
                    <a:pt x="96640" y="11230"/>
                  </a:lnTo>
                  <a:lnTo>
                    <a:pt x="101733" y="12249"/>
                  </a:lnTo>
                  <a:lnTo>
                    <a:pt x="106715" y="12929"/>
                  </a:lnTo>
                  <a:lnTo>
                    <a:pt x="111625" y="13381"/>
                  </a:lnTo>
                  <a:lnTo>
                    <a:pt x="116485" y="13684"/>
                  </a:lnTo>
                  <a:lnTo>
                    <a:pt x="126119" y="14019"/>
                  </a:lnTo>
                  <a:lnTo>
                    <a:pt x="136675" y="14208"/>
                  </a:lnTo>
                  <a:lnTo>
                    <a:pt x="184374" y="14287"/>
                  </a:lnTo>
                  <a:lnTo>
                    <a:pt x="188797" y="13493"/>
                  </a:lnTo>
                  <a:lnTo>
                    <a:pt x="193334" y="12171"/>
                  </a:lnTo>
                  <a:lnTo>
                    <a:pt x="197945" y="10495"/>
                  </a:lnTo>
                  <a:lnTo>
                    <a:pt x="201813" y="9378"/>
                  </a:lnTo>
                  <a:lnTo>
                    <a:pt x="205186" y="8633"/>
                  </a:lnTo>
                  <a:lnTo>
                    <a:pt x="208227" y="8136"/>
                  </a:lnTo>
                  <a:lnTo>
                    <a:pt x="211844" y="7012"/>
                  </a:lnTo>
                  <a:lnTo>
                    <a:pt x="215841" y="5468"/>
                  </a:ln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696"/>
            <p:cNvSpPr/>
            <p:nvPr/>
          </p:nvSpPr>
          <p:spPr>
            <a:xfrm>
              <a:off x="1243012" y="1042987"/>
              <a:ext cx="135732" cy="14288"/>
            </a:xfrm>
            <a:custGeom>
              <a:avLst/>
              <a:gdLst/>
              <a:ahLst/>
              <a:cxnLst/>
              <a:rect l="0" t="0" r="0" b="0"/>
              <a:pathLst>
                <a:path w="135732" h="14288">
                  <a:moveTo>
                    <a:pt x="0" y="0"/>
                  </a:moveTo>
                  <a:lnTo>
                    <a:pt x="0" y="3793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6850" y="7057"/>
                  </a:lnTo>
                  <a:lnTo>
                    <a:pt x="10849" y="7118"/>
                  </a:lnTo>
                  <a:lnTo>
                    <a:pt x="13583" y="7920"/>
                  </a:lnTo>
                  <a:lnTo>
                    <a:pt x="16993" y="9249"/>
                  </a:lnTo>
                  <a:lnTo>
                    <a:pt x="20853" y="10929"/>
                  </a:lnTo>
                  <a:lnTo>
                    <a:pt x="25015" y="12048"/>
                  </a:lnTo>
                  <a:lnTo>
                    <a:pt x="29377" y="12795"/>
                  </a:lnTo>
                  <a:lnTo>
                    <a:pt x="33872" y="13292"/>
                  </a:lnTo>
                  <a:lnTo>
                    <a:pt x="37663" y="13624"/>
                  </a:lnTo>
                  <a:lnTo>
                    <a:pt x="40984" y="13845"/>
                  </a:lnTo>
                  <a:lnTo>
                    <a:pt x="46790" y="14091"/>
                  </a:lnTo>
                  <a:lnTo>
                    <a:pt x="52017" y="14200"/>
                  </a:lnTo>
                  <a:lnTo>
                    <a:pt x="104809" y="14287"/>
                  </a:lnTo>
                  <a:lnTo>
                    <a:pt x="108767" y="13493"/>
                  </a:lnTo>
                  <a:lnTo>
                    <a:pt x="112198" y="12170"/>
                  </a:lnTo>
                  <a:lnTo>
                    <a:pt x="115280" y="10495"/>
                  </a:lnTo>
                  <a:lnTo>
                    <a:pt x="118128" y="9378"/>
                  </a:lnTo>
                  <a:lnTo>
                    <a:pt x="120821" y="8633"/>
                  </a:lnTo>
                  <a:lnTo>
                    <a:pt x="123410" y="8137"/>
                  </a:lnTo>
                  <a:lnTo>
                    <a:pt x="125930" y="7012"/>
                  </a:lnTo>
                  <a:lnTo>
                    <a:pt x="128403" y="5469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697"/>
            <p:cNvSpPr/>
            <p:nvPr/>
          </p:nvSpPr>
          <p:spPr>
            <a:xfrm>
              <a:off x="1500187" y="907256"/>
              <a:ext cx="221330" cy="207069"/>
            </a:xfrm>
            <a:custGeom>
              <a:avLst/>
              <a:gdLst/>
              <a:ahLst/>
              <a:cxnLst/>
              <a:rect l="0" t="0" r="0" b="0"/>
              <a:pathLst>
                <a:path w="221330" h="207069">
                  <a:moveTo>
                    <a:pt x="0" y="0"/>
                  </a:moveTo>
                  <a:lnTo>
                    <a:pt x="0" y="9943"/>
                  </a:lnTo>
                  <a:lnTo>
                    <a:pt x="794" y="12979"/>
                  </a:lnTo>
                  <a:lnTo>
                    <a:pt x="2117" y="16590"/>
                  </a:lnTo>
                  <a:lnTo>
                    <a:pt x="3792" y="20585"/>
                  </a:lnTo>
                  <a:lnTo>
                    <a:pt x="4910" y="24835"/>
                  </a:lnTo>
                  <a:lnTo>
                    <a:pt x="5654" y="29257"/>
                  </a:lnTo>
                  <a:lnTo>
                    <a:pt x="11857" y="86844"/>
                  </a:lnTo>
                  <a:lnTo>
                    <a:pt x="12667" y="96789"/>
                  </a:lnTo>
                  <a:lnTo>
                    <a:pt x="13207" y="105008"/>
                  </a:lnTo>
                  <a:lnTo>
                    <a:pt x="14361" y="112074"/>
                  </a:lnTo>
                  <a:lnTo>
                    <a:pt x="15924" y="118372"/>
                  </a:lnTo>
                  <a:lnTo>
                    <a:pt x="17760" y="124158"/>
                  </a:lnTo>
                  <a:lnTo>
                    <a:pt x="18984" y="129603"/>
                  </a:lnTo>
                  <a:lnTo>
                    <a:pt x="19799" y="134821"/>
                  </a:lnTo>
                  <a:lnTo>
                    <a:pt x="20344" y="139887"/>
                  </a:lnTo>
                  <a:lnTo>
                    <a:pt x="20706" y="144852"/>
                  </a:lnTo>
                  <a:lnTo>
                    <a:pt x="20948" y="149749"/>
                  </a:lnTo>
                  <a:lnTo>
                    <a:pt x="21109" y="154601"/>
                  </a:lnTo>
                  <a:lnTo>
                    <a:pt x="22804" y="158630"/>
                  </a:lnTo>
                  <a:lnTo>
                    <a:pt x="25521" y="162110"/>
                  </a:lnTo>
                  <a:lnTo>
                    <a:pt x="28920" y="165223"/>
                  </a:lnTo>
                  <a:lnTo>
                    <a:pt x="31186" y="168886"/>
                  </a:lnTo>
                  <a:lnTo>
                    <a:pt x="32697" y="172916"/>
                  </a:lnTo>
                  <a:lnTo>
                    <a:pt x="33704" y="177190"/>
                  </a:lnTo>
                  <a:lnTo>
                    <a:pt x="34376" y="180833"/>
                  </a:lnTo>
                  <a:lnTo>
                    <a:pt x="35122" y="186997"/>
                  </a:lnTo>
                  <a:lnTo>
                    <a:pt x="35601" y="192512"/>
                  </a:lnTo>
                  <a:lnTo>
                    <a:pt x="35666" y="196157"/>
                  </a:lnTo>
                  <a:lnTo>
                    <a:pt x="36477" y="197446"/>
                  </a:lnTo>
                  <a:lnTo>
                    <a:pt x="37812" y="198306"/>
                  </a:lnTo>
                  <a:lnTo>
                    <a:pt x="39495" y="198879"/>
                  </a:lnTo>
                  <a:lnTo>
                    <a:pt x="40618" y="200055"/>
                  </a:lnTo>
                  <a:lnTo>
                    <a:pt x="41366" y="201632"/>
                  </a:lnTo>
                  <a:lnTo>
                    <a:pt x="41865" y="203478"/>
                  </a:lnTo>
                  <a:lnTo>
                    <a:pt x="41404" y="204708"/>
                  </a:lnTo>
                  <a:lnTo>
                    <a:pt x="40302" y="205528"/>
                  </a:lnTo>
                  <a:lnTo>
                    <a:pt x="38774" y="206075"/>
                  </a:lnTo>
                  <a:lnTo>
                    <a:pt x="37756" y="205646"/>
                  </a:lnTo>
                  <a:lnTo>
                    <a:pt x="37077" y="204566"/>
                  </a:lnTo>
                  <a:lnTo>
                    <a:pt x="35987" y="200922"/>
                  </a:lnTo>
                  <a:lnTo>
                    <a:pt x="35798" y="196498"/>
                  </a:lnTo>
                  <a:lnTo>
                    <a:pt x="36565" y="194499"/>
                  </a:lnTo>
                  <a:lnTo>
                    <a:pt x="39535" y="190161"/>
                  </a:lnTo>
                  <a:lnTo>
                    <a:pt x="41384" y="185586"/>
                  </a:lnTo>
                  <a:lnTo>
                    <a:pt x="42205" y="180908"/>
                  </a:lnTo>
                  <a:lnTo>
                    <a:pt x="42570" y="176183"/>
                  </a:lnTo>
                  <a:lnTo>
                    <a:pt x="42733" y="171437"/>
                  </a:lnTo>
                  <a:lnTo>
                    <a:pt x="42837" y="161922"/>
                  </a:lnTo>
                  <a:lnTo>
                    <a:pt x="43639" y="158748"/>
                  </a:lnTo>
                  <a:lnTo>
                    <a:pt x="44968" y="155044"/>
                  </a:lnTo>
                  <a:lnTo>
                    <a:pt x="46647" y="150988"/>
                  </a:lnTo>
                  <a:lnTo>
                    <a:pt x="48560" y="147490"/>
                  </a:lnTo>
                  <a:lnTo>
                    <a:pt x="52803" y="141486"/>
                  </a:lnTo>
                  <a:lnTo>
                    <a:pt x="55218" y="136172"/>
                  </a:lnTo>
                  <a:lnTo>
                    <a:pt x="55862" y="133644"/>
                  </a:lnTo>
                  <a:lnTo>
                    <a:pt x="58694" y="128718"/>
                  </a:lnTo>
                  <a:lnTo>
                    <a:pt x="60561" y="126293"/>
                  </a:lnTo>
                  <a:lnTo>
                    <a:pt x="66868" y="121482"/>
                  </a:lnTo>
                  <a:lnTo>
                    <a:pt x="70772" y="119088"/>
                  </a:lnTo>
                  <a:lnTo>
                    <a:pt x="74963" y="116698"/>
                  </a:lnTo>
                  <a:lnTo>
                    <a:pt x="83852" y="111926"/>
                  </a:lnTo>
                  <a:lnTo>
                    <a:pt x="97782" y="104777"/>
                  </a:lnTo>
                  <a:lnTo>
                    <a:pt x="103288" y="103189"/>
                  </a:lnTo>
                  <a:lnTo>
                    <a:pt x="109340" y="102130"/>
                  </a:lnTo>
                  <a:lnTo>
                    <a:pt x="115756" y="101424"/>
                  </a:lnTo>
                  <a:lnTo>
                    <a:pt x="121620" y="100953"/>
                  </a:lnTo>
                  <a:lnTo>
                    <a:pt x="127118" y="100640"/>
                  </a:lnTo>
                  <a:lnTo>
                    <a:pt x="137459" y="100291"/>
                  </a:lnTo>
                  <a:lnTo>
                    <a:pt x="157033" y="100067"/>
                  </a:lnTo>
                  <a:lnTo>
                    <a:pt x="176187" y="100023"/>
                  </a:lnTo>
                  <a:lnTo>
                    <a:pt x="180958" y="100813"/>
                  </a:lnTo>
                  <a:lnTo>
                    <a:pt x="185726" y="102134"/>
                  </a:lnTo>
                  <a:lnTo>
                    <a:pt x="190492" y="103808"/>
                  </a:lnTo>
                  <a:lnTo>
                    <a:pt x="194464" y="105718"/>
                  </a:lnTo>
                  <a:lnTo>
                    <a:pt x="200993" y="109956"/>
                  </a:lnTo>
                  <a:lnTo>
                    <a:pt x="206540" y="114486"/>
                  </a:lnTo>
                  <a:lnTo>
                    <a:pt x="209131" y="116805"/>
                  </a:lnTo>
                  <a:lnTo>
                    <a:pt x="211652" y="119939"/>
                  </a:lnTo>
                  <a:lnTo>
                    <a:pt x="214126" y="123615"/>
                  </a:lnTo>
                  <a:lnTo>
                    <a:pt x="216569" y="127654"/>
                  </a:lnTo>
                  <a:lnTo>
                    <a:pt x="218198" y="131140"/>
                  </a:lnTo>
                  <a:lnTo>
                    <a:pt x="220008" y="137130"/>
                  </a:lnTo>
                  <a:lnTo>
                    <a:pt x="220813" y="142438"/>
                  </a:lnTo>
                  <a:lnTo>
                    <a:pt x="221170" y="148237"/>
                  </a:lnTo>
                  <a:lnTo>
                    <a:pt x="221329" y="156106"/>
                  </a:lnTo>
                  <a:lnTo>
                    <a:pt x="220578" y="159633"/>
                  </a:lnTo>
                  <a:lnTo>
                    <a:pt x="217626" y="165669"/>
                  </a:lnTo>
                  <a:lnTo>
                    <a:pt x="211552" y="170997"/>
                  </a:lnTo>
                  <a:lnTo>
                    <a:pt x="207709" y="173529"/>
                  </a:lnTo>
                  <a:lnTo>
                    <a:pt x="203560" y="176805"/>
                  </a:lnTo>
                  <a:lnTo>
                    <a:pt x="199207" y="180576"/>
                  </a:lnTo>
                  <a:lnTo>
                    <a:pt x="194717" y="184678"/>
                  </a:lnTo>
                  <a:lnTo>
                    <a:pt x="189343" y="188206"/>
                  </a:lnTo>
                  <a:lnTo>
                    <a:pt x="183378" y="191352"/>
                  </a:lnTo>
                  <a:lnTo>
                    <a:pt x="177021" y="194243"/>
                  </a:lnTo>
                  <a:lnTo>
                    <a:pt x="170401" y="196170"/>
                  </a:lnTo>
                  <a:lnTo>
                    <a:pt x="163607" y="197455"/>
                  </a:lnTo>
                  <a:lnTo>
                    <a:pt x="156696" y="198311"/>
                  </a:lnTo>
                  <a:lnTo>
                    <a:pt x="149708" y="199677"/>
                  </a:lnTo>
                  <a:lnTo>
                    <a:pt x="142668" y="201380"/>
                  </a:lnTo>
                  <a:lnTo>
                    <a:pt x="135593" y="203310"/>
                  </a:lnTo>
                  <a:lnTo>
                    <a:pt x="128495" y="204596"/>
                  </a:lnTo>
                  <a:lnTo>
                    <a:pt x="121382" y="205453"/>
                  </a:lnTo>
                  <a:lnTo>
                    <a:pt x="114259" y="206025"/>
                  </a:lnTo>
                  <a:lnTo>
                    <a:pt x="107922" y="206406"/>
                  </a:lnTo>
                  <a:lnTo>
                    <a:pt x="96649" y="206830"/>
                  </a:lnTo>
                  <a:lnTo>
                    <a:pt x="81377" y="207068"/>
                  </a:lnTo>
                  <a:lnTo>
                    <a:pt x="77270" y="206308"/>
                  </a:lnTo>
                  <a:lnTo>
                    <a:pt x="67698" y="202239"/>
                  </a:lnTo>
                  <a:lnTo>
                    <a:pt x="62367" y="201009"/>
                  </a:lnTo>
                  <a:lnTo>
                    <a:pt x="57352" y="198345"/>
                  </a:lnTo>
                  <a:lnTo>
                    <a:pt x="54904" y="196524"/>
                  </a:lnTo>
                  <a:lnTo>
                    <a:pt x="55652" y="192135"/>
                  </a:lnTo>
                  <a:lnTo>
                    <a:pt x="58533" y="186033"/>
                  </a:lnTo>
                  <a:lnTo>
                    <a:pt x="62835" y="178791"/>
                  </a:lnTo>
                  <a:lnTo>
                    <a:pt x="65702" y="173169"/>
                  </a:lnTo>
                  <a:lnTo>
                    <a:pt x="67614" y="168627"/>
                  </a:lnTo>
                  <a:lnTo>
                    <a:pt x="68888" y="164806"/>
                  </a:lnTo>
                  <a:lnTo>
                    <a:pt x="71326" y="161464"/>
                  </a:lnTo>
                  <a:lnTo>
                    <a:pt x="74538" y="158443"/>
                  </a:lnTo>
                  <a:lnTo>
                    <a:pt x="85725" y="1500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698"/>
            <p:cNvSpPr/>
            <p:nvPr/>
          </p:nvSpPr>
          <p:spPr>
            <a:xfrm>
              <a:off x="1324622" y="1185862"/>
              <a:ext cx="639910" cy="42864"/>
            </a:xfrm>
            <a:custGeom>
              <a:avLst/>
              <a:gdLst/>
              <a:ahLst/>
              <a:cxnLst/>
              <a:rect l="0" t="0" r="0" b="0"/>
              <a:pathLst>
                <a:path w="639910" h="42864">
                  <a:moveTo>
                    <a:pt x="4115" y="42863"/>
                  </a:moveTo>
                  <a:lnTo>
                    <a:pt x="0" y="42863"/>
                  </a:lnTo>
                  <a:lnTo>
                    <a:pt x="37890" y="42863"/>
                  </a:lnTo>
                  <a:lnTo>
                    <a:pt x="42506" y="42069"/>
                  </a:lnTo>
                  <a:lnTo>
                    <a:pt x="47172" y="40746"/>
                  </a:lnTo>
                  <a:lnTo>
                    <a:pt x="51870" y="39070"/>
                  </a:lnTo>
                  <a:lnTo>
                    <a:pt x="56589" y="37953"/>
                  </a:lnTo>
                  <a:lnTo>
                    <a:pt x="66066" y="36712"/>
                  </a:lnTo>
                  <a:lnTo>
                    <a:pt x="84119" y="36013"/>
                  </a:lnTo>
                  <a:lnTo>
                    <a:pt x="112948" y="35757"/>
                  </a:lnTo>
                  <a:lnTo>
                    <a:pt x="140178" y="35727"/>
                  </a:lnTo>
                  <a:lnTo>
                    <a:pt x="148005" y="34930"/>
                  </a:lnTo>
                  <a:lnTo>
                    <a:pt x="156398" y="33606"/>
                  </a:lnTo>
                  <a:lnTo>
                    <a:pt x="165168" y="31929"/>
                  </a:lnTo>
                  <a:lnTo>
                    <a:pt x="173397" y="30811"/>
                  </a:lnTo>
                  <a:lnTo>
                    <a:pt x="188889" y="29569"/>
                  </a:lnTo>
                  <a:lnTo>
                    <a:pt x="203712" y="29017"/>
                  </a:lnTo>
                  <a:lnTo>
                    <a:pt x="219031" y="27977"/>
                  </a:lnTo>
                  <a:lnTo>
                    <a:pt x="227561" y="26589"/>
                  </a:lnTo>
                  <a:lnTo>
                    <a:pt x="236423" y="24870"/>
                  </a:lnTo>
                  <a:lnTo>
                    <a:pt x="245506" y="23724"/>
                  </a:lnTo>
                  <a:lnTo>
                    <a:pt x="264064" y="22450"/>
                  </a:lnTo>
                  <a:lnTo>
                    <a:pt x="280780" y="21884"/>
                  </a:lnTo>
                  <a:lnTo>
                    <a:pt x="305694" y="21565"/>
                  </a:lnTo>
                  <a:lnTo>
                    <a:pt x="323094" y="20697"/>
                  </a:lnTo>
                  <a:lnTo>
                    <a:pt x="331068" y="19354"/>
                  </a:lnTo>
                  <a:lnTo>
                    <a:pt x="338765" y="17665"/>
                  </a:lnTo>
                  <a:lnTo>
                    <a:pt x="347071" y="16539"/>
                  </a:lnTo>
                  <a:lnTo>
                    <a:pt x="364767" y="15288"/>
                  </a:lnTo>
                  <a:lnTo>
                    <a:pt x="445673" y="10791"/>
                  </a:lnTo>
                  <a:lnTo>
                    <a:pt x="469937" y="8782"/>
                  </a:lnTo>
                  <a:lnTo>
                    <a:pt x="488494" y="6648"/>
                  </a:lnTo>
                  <a:lnTo>
                    <a:pt x="503247" y="4432"/>
                  </a:lnTo>
                  <a:lnTo>
                    <a:pt x="515463" y="2955"/>
                  </a:lnTo>
                  <a:lnTo>
                    <a:pt x="525989" y="1970"/>
                  </a:lnTo>
                  <a:lnTo>
                    <a:pt x="544828" y="876"/>
                  </a:lnTo>
                  <a:lnTo>
                    <a:pt x="563784" y="389"/>
                  </a:lnTo>
                  <a:lnTo>
                    <a:pt x="606018" y="23"/>
                  </a:lnTo>
                  <a:lnTo>
                    <a:pt x="639452" y="0"/>
                  </a:lnTo>
                  <a:lnTo>
                    <a:pt x="639605" y="794"/>
                  </a:lnTo>
                  <a:lnTo>
                    <a:pt x="639706" y="2116"/>
                  </a:lnTo>
                  <a:lnTo>
                    <a:pt x="639909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699"/>
            <p:cNvSpPr/>
            <p:nvPr/>
          </p:nvSpPr>
          <p:spPr>
            <a:xfrm>
              <a:off x="1317762" y="1328737"/>
              <a:ext cx="282439" cy="164219"/>
            </a:xfrm>
            <a:custGeom>
              <a:avLst/>
              <a:gdLst/>
              <a:ahLst/>
              <a:cxnLst/>
              <a:rect l="0" t="0" r="0" b="0"/>
              <a:pathLst>
                <a:path w="282439" h="164219">
                  <a:moveTo>
                    <a:pt x="68125" y="14288"/>
                  </a:moveTo>
                  <a:lnTo>
                    <a:pt x="74276" y="14288"/>
                  </a:lnTo>
                  <a:lnTo>
                    <a:pt x="74607" y="13494"/>
                  </a:lnTo>
                  <a:lnTo>
                    <a:pt x="74975" y="10495"/>
                  </a:lnTo>
                  <a:lnTo>
                    <a:pt x="75866" y="9378"/>
                  </a:lnTo>
                  <a:lnTo>
                    <a:pt x="77255" y="8633"/>
                  </a:lnTo>
                  <a:lnTo>
                    <a:pt x="78974" y="8137"/>
                  </a:lnTo>
                  <a:lnTo>
                    <a:pt x="83001" y="5469"/>
                  </a:lnTo>
                  <a:lnTo>
                    <a:pt x="85186" y="3646"/>
                  </a:lnTo>
                  <a:lnTo>
                    <a:pt x="88230" y="2431"/>
                  </a:lnTo>
                  <a:lnTo>
                    <a:pt x="95846" y="1080"/>
                  </a:lnTo>
                  <a:lnTo>
                    <a:pt x="102406" y="480"/>
                  </a:lnTo>
                  <a:lnTo>
                    <a:pt x="109554" y="213"/>
                  </a:lnTo>
                  <a:lnTo>
                    <a:pt x="198818" y="0"/>
                  </a:lnTo>
                  <a:lnTo>
                    <a:pt x="203672" y="794"/>
                  </a:lnTo>
                  <a:lnTo>
                    <a:pt x="211183" y="3793"/>
                  </a:lnTo>
                  <a:lnTo>
                    <a:pt x="215884" y="5703"/>
                  </a:lnTo>
                  <a:lnTo>
                    <a:pt x="221400" y="7771"/>
                  </a:lnTo>
                  <a:lnTo>
                    <a:pt x="227458" y="9943"/>
                  </a:lnTo>
                  <a:lnTo>
                    <a:pt x="233878" y="15360"/>
                  </a:lnTo>
                  <a:lnTo>
                    <a:pt x="240540" y="22940"/>
                  </a:lnTo>
                  <a:lnTo>
                    <a:pt x="247362" y="31962"/>
                  </a:lnTo>
                  <a:lnTo>
                    <a:pt x="251910" y="39564"/>
                  </a:lnTo>
                  <a:lnTo>
                    <a:pt x="254942" y="46220"/>
                  </a:lnTo>
                  <a:lnTo>
                    <a:pt x="256963" y="52244"/>
                  </a:lnTo>
                  <a:lnTo>
                    <a:pt x="257518" y="57055"/>
                  </a:lnTo>
                  <a:lnTo>
                    <a:pt x="257093" y="61055"/>
                  </a:lnTo>
                  <a:lnTo>
                    <a:pt x="256016" y="64516"/>
                  </a:lnTo>
                  <a:lnTo>
                    <a:pt x="255298" y="67617"/>
                  </a:lnTo>
                  <a:lnTo>
                    <a:pt x="254819" y="70478"/>
                  </a:lnTo>
                  <a:lnTo>
                    <a:pt x="254501" y="73179"/>
                  </a:lnTo>
                  <a:lnTo>
                    <a:pt x="253494" y="76567"/>
                  </a:lnTo>
                  <a:lnTo>
                    <a:pt x="252029" y="80414"/>
                  </a:lnTo>
                  <a:lnTo>
                    <a:pt x="250259" y="84565"/>
                  </a:lnTo>
                  <a:lnTo>
                    <a:pt x="247491" y="88127"/>
                  </a:lnTo>
                  <a:lnTo>
                    <a:pt x="244059" y="91295"/>
                  </a:lnTo>
                  <a:lnTo>
                    <a:pt x="240183" y="94201"/>
                  </a:lnTo>
                  <a:lnTo>
                    <a:pt x="236805" y="96932"/>
                  </a:lnTo>
                  <a:lnTo>
                    <a:pt x="233760" y="99546"/>
                  </a:lnTo>
                  <a:lnTo>
                    <a:pt x="230935" y="102083"/>
                  </a:lnTo>
                  <a:lnTo>
                    <a:pt x="223564" y="109135"/>
                  </a:lnTo>
                  <a:lnTo>
                    <a:pt x="219376" y="113238"/>
                  </a:lnTo>
                  <a:lnTo>
                    <a:pt x="214997" y="116767"/>
                  </a:lnTo>
                  <a:lnTo>
                    <a:pt x="210490" y="119913"/>
                  </a:lnTo>
                  <a:lnTo>
                    <a:pt x="205897" y="122805"/>
                  </a:lnTo>
                  <a:lnTo>
                    <a:pt x="201248" y="125526"/>
                  </a:lnTo>
                  <a:lnTo>
                    <a:pt x="196561" y="128134"/>
                  </a:lnTo>
                  <a:lnTo>
                    <a:pt x="191849" y="130666"/>
                  </a:lnTo>
                  <a:lnTo>
                    <a:pt x="186327" y="133148"/>
                  </a:lnTo>
                  <a:lnTo>
                    <a:pt x="180264" y="135597"/>
                  </a:lnTo>
                  <a:lnTo>
                    <a:pt x="173840" y="138023"/>
                  </a:lnTo>
                  <a:lnTo>
                    <a:pt x="167971" y="140434"/>
                  </a:lnTo>
                  <a:lnTo>
                    <a:pt x="162470" y="142835"/>
                  </a:lnTo>
                  <a:lnTo>
                    <a:pt x="157215" y="145230"/>
                  </a:lnTo>
                  <a:lnTo>
                    <a:pt x="151331" y="146826"/>
                  </a:lnTo>
                  <a:lnTo>
                    <a:pt x="145027" y="147890"/>
                  </a:lnTo>
                  <a:lnTo>
                    <a:pt x="138443" y="148600"/>
                  </a:lnTo>
                  <a:lnTo>
                    <a:pt x="131672" y="149866"/>
                  </a:lnTo>
                  <a:lnTo>
                    <a:pt x="124777" y="151505"/>
                  </a:lnTo>
                  <a:lnTo>
                    <a:pt x="117799" y="153391"/>
                  </a:lnTo>
                  <a:lnTo>
                    <a:pt x="111560" y="154648"/>
                  </a:lnTo>
                  <a:lnTo>
                    <a:pt x="105813" y="155486"/>
                  </a:lnTo>
                  <a:lnTo>
                    <a:pt x="100394" y="156045"/>
                  </a:lnTo>
                  <a:lnTo>
                    <a:pt x="95194" y="156417"/>
                  </a:lnTo>
                  <a:lnTo>
                    <a:pt x="90139" y="156665"/>
                  </a:lnTo>
                  <a:lnTo>
                    <a:pt x="79496" y="156942"/>
                  </a:lnTo>
                  <a:lnTo>
                    <a:pt x="33590" y="157160"/>
                  </a:lnTo>
                  <a:lnTo>
                    <a:pt x="30020" y="156367"/>
                  </a:lnTo>
                  <a:lnTo>
                    <a:pt x="23938" y="153369"/>
                  </a:lnTo>
                  <a:lnTo>
                    <a:pt x="18588" y="149391"/>
                  </a:lnTo>
                  <a:lnTo>
                    <a:pt x="16050" y="147219"/>
                  </a:lnTo>
                  <a:lnTo>
                    <a:pt x="13565" y="145771"/>
                  </a:lnTo>
                  <a:lnTo>
                    <a:pt x="8686" y="144162"/>
                  </a:lnTo>
                  <a:lnTo>
                    <a:pt x="7068" y="142939"/>
                  </a:lnTo>
                  <a:lnTo>
                    <a:pt x="5989" y="141330"/>
                  </a:lnTo>
                  <a:lnTo>
                    <a:pt x="5270" y="139464"/>
                  </a:lnTo>
                  <a:lnTo>
                    <a:pt x="2354" y="135273"/>
                  </a:lnTo>
                  <a:lnTo>
                    <a:pt x="465" y="133045"/>
                  </a:lnTo>
                  <a:lnTo>
                    <a:pt x="0" y="131559"/>
                  </a:lnTo>
                  <a:lnTo>
                    <a:pt x="483" y="130568"/>
                  </a:lnTo>
                  <a:lnTo>
                    <a:pt x="1599" y="129908"/>
                  </a:lnTo>
                  <a:lnTo>
                    <a:pt x="2343" y="128674"/>
                  </a:lnTo>
                  <a:lnTo>
                    <a:pt x="3170" y="125187"/>
                  </a:lnTo>
                  <a:lnTo>
                    <a:pt x="4978" y="123145"/>
                  </a:lnTo>
                  <a:lnTo>
                    <a:pt x="11220" y="118760"/>
                  </a:lnTo>
                  <a:lnTo>
                    <a:pt x="19286" y="116282"/>
                  </a:lnTo>
                  <a:lnTo>
                    <a:pt x="23659" y="115621"/>
                  </a:lnTo>
                  <a:lnTo>
                    <a:pt x="30635" y="112770"/>
                  </a:lnTo>
                  <a:lnTo>
                    <a:pt x="33607" y="110899"/>
                  </a:lnTo>
                  <a:lnTo>
                    <a:pt x="37969" y="109651"/>
                  </a:lnTo>
                  <a:lnTo>
                    <a:pt x="43258" y="108820"/>
                  </a:lnTo>
                  <a:lnTo>
                    <a:pt x="49166" y="108265"/>
                  </a:lnTo>
                  <a:lnTo>
                    <a:pt x="53898" y="108689"/>
                  </a:lnTo>
                  <a:lnTo>
                    <a:pt x="57847" y="109765"/>
                  </a:lnTo>
                  <a:lnTo>
                    <a:pt x="61273" y="111277"/>
                  </a:lnTo>
                  <a:lnTo>
                    <a:pt x="69313" y="112956"/>
                  </a:lnTo>
                  <a:lnTo>
                    <a:pt x="73679" y="113404"/>
                  </a:lnTo>
                  <a:lnTo>
                    <a:pt x="77384" y="114496"/>
                  </a:lnTo>
                  <a:lnTo>
                    <a:pt x="83617" y="117827"/>
                  </a:lnTo>
                  <a:lnTo>
                    <a:pt x="91150" y="121953"/>
                  </a:lnTo>
                  <a:lnTo>
                    <a:pt x="98996" y="125639"/>
                  </a:lnTo>
                  <a:lnTo>
                    <a:pt x="105129" y="127277"/>
                  </a:lnTo>
                  <a:lnTo>
                    <a:pt x="112617" y="130122"/>
                  </a:lnTo>
                  <a:lnTo>
                    <a:pt x="121236" y="134031"/>
                  </a:lnTo>
                  <a:lnTo>
                    <a:pt x="130360" y="138415"/>
                  </a:lnTo>
                  <a:lnTo>
                    <a:pt x="135015" y="139902"/>
                  </a:lnTo>
                  <a:lnTo>
                    <a:pt x="139706" y="140893"/>
                  </a:lnTo>
                  <a:lnTo>
                    <a:pt x="144420" y="141554"/>
                  </a:lnTo>
                  <a:lnTo>
                    <a:pt x="149151" y="142788"/>
                  </a:lnTo>
                  <a:lnTo>
                    <a:pt x="153892" y="144404"/>
                  </a:lnTo>
                  <a:lnTo>
                    <a:pt x="158640" y="146276"/>
                  </a:lnTo>
                  <a:lnTo>
                    <a:pt x="163394" y="148317"/>
                  </a:lnTo>
                  <a:lnTo>
                    <a:pt x="172908" y="152702"/>
                  </a:lnTo>
                  <a:lnTo>
                    <a:pt x="180312" y="155180"/>
                  </a:lnTo>
                  <a:lnTo>
                    <a:pt x="187042" y="156281"/>
                  </a:lnTo>
                  <a:lnTo>
                    <a:pt x="195325" y="156771"/>
                  </a:lnTo>
                  <a:lnTo>
                    <a:pt x="204298" y="156988"/>
                  </a:lnTo>
                  <a:lnTo>
                    <a:pt x="208913" y="157046"/>
                  </a:lnTo>
                  <a:lnTo>
                    <a:pt x="213578" y="157879"/>
                  </a:lnTo>
                  <a:lnTo>
                    <a:pt x="218275" y="159227"/>
                  </a:lnTo>
                  <a:lnTo>
                    <a:pt x="222993" y="160920"/>
                  </a:lnTo>
                  <a:lnTo>
                    <a:pt x="227727" y="162049"/>
                  </a:lnTo>
                  <a:lnTo>
                    <a:pt x="232470" y="162801"/>
                  </a:lnTo>
                  <a:lnTo>
                    <a:pt x="241180" y="163637"/>
                  </a:lnTo>
                  <a:lnTo>
                    <a:pt x="247697" y="164009"/>
                  </a:lnTo>
                  <a:lnTo>
                    <a:pt x="255355" y="164174"/>
                  </a:lnTo>
                  <a:lnTo>
                    <a:pt x="259620" y="164218"/>
                  </a:lnTo>
                  <a:lnTo>
                    <a:pt x="263257" y="163453"/>
                  </a:lnTo>
                  <a:lnTo>
                    <a:pt x="272168" y="159379"/>
                  </a:lnTo>
                  <a:lnTo>
                    <a:pt x="274798" y="158640"/>
                  </a:lnTo>
                  <a:lnTo>
                    <a:pt x="282438" y="1571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700"/>
            <p:cNvSpPr/>
            <p:nvPr/>
          </p:nvSpPr>
          <p:spPr>
            <a:xfrm>
              <a:off x="1696179" y="1343036"/>
              <a:ext cx="315052" cy="128565"/>
            </a:xfrm>
            <a:custGeom>
              <a:avLst/>
              <a:gdLst/>
              <a:ahLst/>
              <a:cxnLst/>
              <a:rect l="0" t="0" r="0" b="0"/>
              <a:pathLst>
                <a:path w="315052" h="128565">
                  <a:moveTo>
                    <a:pt x="89758" y="35707"/>
                  </a:moveTo>
                  <a:lnTo>
                    <a:pt x="85965" y="35707"/>
                  </a:lnTo>
                  <a:lnTo>
                    <a:pt x="85642" y="34914"/>
                  </a:lnTo>
                  <a:lnTo>
                    <a:pt x="86220" y="33591"/>
                  </a:lnTo>
                  <a:lnTo>
                    <a:pt x="89059" y="29556"/>
                  </a:lnTo>
                  <a:lnTo>
                    <a:pt x="89447" y="26888"/>
                  </a:lnTo>
                  <a:lnTo>
                    <a:pt x="89620" y="23057"/>
                  </a:lnTo>
                  <a:lnTo>
                    <a:pt x="89717" y="16437"/>
                  </a:lnTo>
                  <a:lnTo>
                    <a:pt x="89739" y="11797"/>
                  </a:lnTo>
                  <a:lnTo>
                    <a:pt x="88952" y="9448"/>
                  </a:lnTo>
                  <a:lnTo>
                    <a:pt x="87633" y="7089"/>
                  </a:lnTo>
                  <a:lnTo>
                    <a:pt x="83605" y="1391"/>
                  </a:lnTo>
                  <a:lnTo>
                    <a:pt x="82481" y="924"/>
                  </a:lnTo>
                  <a:lnTo>
                    <a:pt x="77106" y="266"/>
                  </a:lnTo>
                  <a:lnTo>
                    <a:pt x="68179" y="43"/>
                  </a:lnTo>
                  <a:lnTo>
                    <a:pt x="58773" y="0"/>
                  </a:lnTo>
                  <a:lnTo>
                    <a:pt x="57195" y="790"/>
                  </a:lnTo>
                  <a:lnTo>
                    <a:pt x="56143" y="2110"/>
                  </a:lnTo>
                  <a:lnTo>
                    <a:pt x="55441" y="3784"/>
                  </a:lnTo>
                  <a:lnTo>
                    <a:pt x="52546" y="7761"/>
                  </a:lnTo>
                  <a:lnTo>
                    <a:pt x="50662" y="9933"/>
                  </a:lnTo>
                  <a:lnTo>
                    <a:pt x="48613" y="12174"/>
                  </a:lnTo>
                  <a:lnTo>
                    <a:pt x="44219" y="16781"/>
                  </a:lnTo>
                  <a:lnTo>
                    <a:pt x="41936" y="19915"/>
                  </a:lnTo>
                  <a:lnTo>
                    <a:pt x="39620" y="23592"/>
                  </a:lnTo>
                  <a:lnTo>
                    <a:pt x="37283" y="27630"/>
                  </a:lnTo>
                  <a:lnTo>
                    <a:pt x="34931" y="31116"/>
                  </a:lnTo>
                  <a:lnTo>
                    <a:pt x="32569" y="34234"/>
                  </a:lnTo>
                  <a:lnTo>
                    <a:pt x="30201" y="37107"/>
                  </a:lnTo>
                  <a:lnTo>
                    <a:pt x="27828" y="40609"/>
                  </a:lnTo>
                  <a:lnTo>
                    <a:pt x="25453" y="44531"/>
                  </a:lnTo>
                  <a:lnTo>
                    <a:pt x="23075" y="48734"/>
                  </a:lnTo>
                  <a:lnTo>
                    <a:pt x="18317" y="57636"/>
                  </a:lnTo>
                  <a:lnTo>
                    <a:pt x="8794" y="76287"/>
                  </a:lnTo>
                  <a:lnTo>
                    <a:pt x="7207" y="80223"/>
                  </a:lnTo>
                  <a:lnTo>
                    <a:pt x="6149" y="83640"/>
                  </a:lnTo>
                  <a:lnTo>
                    <a:pt x="5444" y="86713"/>
                  </a:lnTo>
                  <a:lnTo>
                    <a:pt x="4973" y="89555"/>
                  </a:lnTo>
                  <a:lnTo>
                    <a:pt x="4660" y="92243"/>
                  </a:lnTo>
                  <a:lnTo>
                    <a:pt x="4451" y="94829"/>
                  </a:lnTo>
                  <a:lnTo>
                    <a:pt x="3518" y="98141"/>
                  </a:lnTo>
                  <a:lnTo>
                    <a:pt x="2102" y="101936"/>
                  </a:lnTo>
                  <a:lnTo>
                    <a:pt x="364" y="106054"/>
                  </a:lnTo>
                  <a:lnTo>
                    <a:pt x="0" y="109592"/>
                  </a:lnTo>
                  <a:lnTo>
                    <a:pt x="550" y="112745"/>
                  </a:lnTo>
                  <a:lnTo>
                    <a:pt x="1711" y="115641"/>
                  </a:lnTo>
                  <a:lnTo>
                    <a:pt x="2485" y="118365"/>
                  </a:lnTo>
                  <a:lnTo>
                    <a:pt x="3001" y="120975"/>
                  </a:lnTo>
                  <a:lnTo>
                    <a:pt x="3345" y="123508"/>
                  </a:lnTo>
                  <a:lnTo>
                    <a:pt x="4368" y="125198"/>
                  </a:lnTo>
                  <a:lnTo>
                    <a:pt x="5843" y="126324"/>
                  </a:lnTo>
                  <a:lnTo>
                    <a:pt x="7621" y="127074"/>
                  </a:lnTo>
                  <a:lnTo>
                    <a:pt x="13829" y="127909"/>
                  </a:lnTo>
                  <a:lnTo>
                    <a:pt x="21087" y="128280"/>
                  </a:lnTo>
                  <a:lnTo>
                    <a:pt x="30429" y="128488"/>
                  </a:lnTo>
                  <a:lnTo>
                    <a:pt x="48206" y="128564"/>
                  </a:lnTo>
                  <a:lnTo>
                    <a:pt x="55680" y="126454"/>
                  </a:lnTo>
                  <a:lnTo>
                    <a:pt x="63500" y="122871"/>
                  </a:lnTo>
                  <a:lnTo>
                    <a:pt x="66696" y="120804"/>
                  </a:lnTo>
                  <a:lnTo>
                    <a:pt x="69621" y="118632"/>
                  </a:lnTo>
                  <a:lnTo>
                    <a:pt x="72364" y="116390"/>
                  </a:lnTo>
                  <a:lnTo>
                    <a:pt x="74987" y="114102"/>
                  </a:lnTo>
                  <a:lnTo>
                    <a:pt x="77530" y="111783"/>
                  </a:lnTo>
                  <a:lnTo>
                    <a:pt x="82471" y="107090"/>
                  </a:lnTo>
                  <a:lnTo>
                    <a:pt x="84900" y="104727"/>
                  </a:lnTo>
                  <a:lnTo>
                    <a:pt x="86519" y="101564"/>
                  </a:lnTo>
                  <a:lnTo>
                    <a:pt x="87599" y="97868"/>
                  </a:lnTo>
                  <a:lnTo>
                    <a:pt x="88319" y="93816"/>
                  </a:lnTo>
                  <a:lnTo>
                    <a:pt x="89592" y="90322"/>
                  </a:lnTo>
                  <a:lnTo>
                    <a:pt x="91235" y="87198"/>
                  </a:lnTo>
                  <a:lnTo>
                    <a:pt x="93123" y="84322"/>
                  </a:lnTo>
                  <a:lnTo>
                    <a:pt x="94383" y="81611"/>
                  </a:lnTo>
                  <a:lnTo>
                    <a:pt x="95223" y="79010"/>
                  </a:lnTo>
                  <a:lnTo>
                    <a:pt x="95782" y="76482"/>
                  </a:lnTo>
                  <a:lnTo>
                    <a:pt x="97743" y="73209"/>
                  </a:lnTo>
                  <a:lnTo>
                    <a:pt x="100638" y="69439"/>
                  </a:lnTo>
                  <a:lnTo>
                    <a:pt x="104155" y="65339"/>
                  </a:lnTo>
                  <a:lnTo>
                    <a:pt x="106499" y="61812"/>
                  </a:lnTo>
                  <a:lnTo>
                    <a:pt x="108063" y="58667"/>
                  </a:lnTo>
                  <a:lnTo>
                    <a:pt x="109105" y="55776"/>
                  </a:lnTo>
                  <a:lnTo>
                    <a:pt x="109800" y="53055"/>
                  </a:lnTo>
                  <a:lnTo>
                    <a:pt x="110263" y="50448"/>
                  </a:lnTo>
                  <a:lnTo>
                    <a:pt x="110571" y="47915"/>
                  </a:lnTo>
                  <a:lnTo>
                    <a:pt x="109984" y="45433"/>
                  </a:lnTo>
                  <a:lnTo>
                    <a:pt x="108798" y="42985"/>
                  </a:lnTo>
                  <a:lnTo>
                    <a:pt x="107214" y="40559"/>
                  </a:lnTo>
                  <a:lnTo>
                    <a:pt x="105364" y="38148"/>
                  </a:lnTo>
                  <a:lnTo>
                    <a:pt x="103337" y="35747"/>
                  </a:lnTo>
                  <a:lnTo>
                    <a:pt x="98173" y="29983"/>
                  </a:lnTo>
                  <a:lnTo>
                    <a:pt x="91415" y="23096"/>
                  </a:lnTo>
                  <a:lnTo>
                    <a:pt x="90085" y="21751"/>
                  </a:lnTo>
                  <a:lnTo>
                    <a:pt x="90770" y="24815"/>
                  </a:lnTo>
                  <a:lnTo>
                    <a:pt x="93647" y="36687"/>
                  </a:lnTo>
                  <a:lnTo>
                    <a:pt x="94732" y="42711"/>
                  </a:lnTo>
                  <a:lnTo>
                    <a:pt x="95455" y="48313"/>
                  </a:lnTo>
                  <a:lnTo>
                    <a:pt x="95937" y="53636"/>
                  </a:lnTo>
                  <a:lnTo>
                    <a:pt x="97052" y="57979"/>
                  </a:lnTo>
                  <a:lnTo>
                    <a:pt x="98589" y="61668"/>
                  </a:lnTo>
                  <a:lnTo>
                    <a:pt x="100409" y="64921"/>
                  </a:lnTo>
                  <a:lnTo>
                    <a:pt x="102414" y="67883"/>
                  </a:lnTo>
                  <a:lnTo>
                    <a:pt x="104545" y="70651"/>
                  </a:lnTo>
                  <a:lnTo>
                    <a:pt x="106760" y="73291"/>
                  </a:lnTo>
                  <a:lnTo>
                    <a:pt x="109824" y="76638"/>
                  </a:lnTo>
                  <a:lnTo>
                    <a:pt x="117462" y="84590"/>
                  </a:lnTo>
                  <a:lnTo>
                    <a:pt x="120133" y="88140"/>
                  </a:lnTo>
                  <a:lnTo>
                    <a:pt x="121914" y="91300"/>
                  </a:lnTo>
                  <a:lnTo>
                    <a:pt x="123102" y="94200"/>
                  </a:lnTo>
                  <a:lnTo>
                    <a:pt x="124687" y="96927"/>
                  </a:lnTo>
                  <a:lnTo>
                    <a:pt x="126538" y="99539"/>
                  </a:lnTo>
                  <a:lnTo>
                    <a:pt x="128566" y="102075"/>
                  </a:lnTo>
                  <a:lnTo>
                    <a:pt x="131504" y="104558"/>
                  </a:lnTo>
                  <a:lnTo>
                    <a:pt x="135051" y="107008"/>
                  </a:lnTo>
                  <a:lnTo>
                    <a:pt x="139003" y="109435"/>
                  </a:lnTo>
                  <a:lnTo>
                    <a:pt x="143226" y="111846"/>
                  </a:lnTo>
                  <a:lnTo>
                    <a:pt x="152151" y="116643"/>
                  </a:lnTo>
                  <a:lnTo>
                    <a:pt x="166100" y="123805"/>
                  </a:lnTo>
                  <a:lnTo>
                    <a:pt x="175546" y="126456"/>
                  </a:lnTo>
                  <a:lnTo>
                    <a:pt x="185036" y="127634"/>
                  </a:lnTo>
                  <a:lnTo>
                    <a:pt x="194545" y="128157"/>
                  </a:lnTo>
                  <a:lnTo>
                    <a:pt x="204064" y="128390"/>
                  </a:lnTo>
                  <a:lnTo>
                    <a:pt x="223109" y="128539"/>
                  </a:lnTo>
                  <a:lnTo>
                    <a:pt x="227078" y="127758"/>
                  </a:lnTo>
                  <a:lnTo>
                    <a:pt x="233603" y="124773"/>
                  </a:lnTo>
                  <a:lnTo>
                    <a:pt x="249964" y="116389"/>
                  </a:lnTo>
                  <a:lnTo>
                    <a:pt x="259121" y="111782"/>
                  </a:lnTo>
                  <a:lnTo>
                    <a:pt x="262992" y="109443"/>
                  </a:lnTo>
                  <a:lnTo>
                    <a:pt x="266366" y="107090"/>
                  </a:lnTo>
                  <a:lnTo>
                    <a:pt x="269409" y="104726"/>
                  </a:lnTo>
                  <a:lnTo>
                    <a:pt x="272232" y="101564"/>
                  </a:lnTo>
                  <a:lnTo>
                    <a:pt x="274907" y="97868"/>
                  </a:lnTo>
                  <a:lnTo>
                    <a:pt x="277484" y="93816"/>
                  </a:lnTo>
                  <a:lnTo>
                    <a:pt x="279996" y="90322"/>
                  </a:lnTo>
                  <a:lnTo>
                    <a:pt x="282465" y="87198"/>
                  </a:lnTo>
                  <a:lnTo>
                    <a:pt x="284904" y="84322"/>
                  </a:lnTo>
                  <a:lnTo>
                    <a:pt x="287324" y="81611"/>
                  </a:lnTo>
                  <a:lnTo>
                    <a:pt x="292130" y="76482"/>
                  </a:lnTo>
                  <a:lnTo>
                    <a:pt x="294522" y="73209"/>
                  </a:lnTo>
                  <a:lnTo>
                    <a:pt x="296912" y="69439"/>
                  </a:lnTo>
                  <a:lnTo>
                    <a:pt x="299298" y="65339"/>
                  </a:lnTo>
                  <a:lnTo>
                    <a:pt x="301682" y="61018"/>
                  </a:lnTo>
                  <a:lnTo>
                    <a:pt x="306449" y="51984"/>
                  </a:lnTo>
                  <a:lnTo>
                    <a:pt x="308037" y="48146"/>
                  </a:lnTo>
                  <a:lnTo>
                    <a:pt x="309096" y="44793"/>
                  </a:lnTo>
                  <a:lnTo>
                    <a:pt x="309802" y="41765"/>
                  </a:lnTo>
                  <a:lnTo>
                    <a:pt x="311067" y="38952"/>
                  </a:lnTo>
                  <a:lnTo>
                    <a:pt x="312704" y="36283"/>
                  </a:lnTo>
                  <a:lnTo>
                    <a:pt x="314588" y="33710"/>
                  </a:lnTo>
                  <a:lnTo>
                    <a:pt x="315051" y="31201"/>
                  </a:lnTo>
                  <a:lnTo>
                    <a:pt x="314566" y="28734"/>
                  </a:lnTo>
                  <a:lnTo>
                    <a:pt x="311876" y="22865"/>
                  </a:lnTo>
                  <a:lnTo>
                    <a:pt x="311508" y="19945"/>
                  </a:lnTo>
                  <a:lnTo>
                    <a:pt x="311410" y="18056"/>
                  </a:lnTo>
                  <a:lnTo>
                    <a:pt x="310551" y="16796"/>
                  </a:lnTo>
                  <a:lnTo>
                    <a:pt x="309185" y="15956"/>
                  </a:lnTo>
                  <a:lnTo>
                    <a:pt x="304370" y="14375"/>
                  </a:lnTo>
                  <a:lnTo>
                    <a:pt x="311214" y="142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701"/>
            <p:cNvSpPr/>
            <p:nvPr/>
          </p:nvSpPr>
          <p:spPr>
            <a:xfrm>
              <a:off x="6022181" y="1778793"/>
              <a:ext cx="214313" cy="221359"/>
            </a:xfrm>
            <a:custGeom>
              <a:avLst/>
              <a:gdLst/>
              <a:ahLst/>
              <a:cxnLst/>
              <a:rect l="0" t="0" r="0" b="0"/>
              <a:pathLst>
                <a:path w="214313" h="221359">
                  <a:moveTo>
                    <a:pt x="7144" y="7144"/>
                  </a:moveTo>
                  <a:lnTo>
                    <a:pt x="1" y="7144"/>
                  </a:lnTo>
                  <a:lnTo>
                    <a:pt x="0" y="17087"/>
                  </a:lnTo>
                  <a:lnTo>
                    <a:pt x="794" y="19329"/>
                  </a:lnTo>
                  <a:lnTo>
                    <a:pt x="3793" y="23937"/>
                  </a:lnTo>
                  <a:lnTo>
                    <a:pt x="8084" y="28658"/>
                  </a:lnTo>
                  <a:lnTo>
                    <a:pt x="31436" y="52698"/>
                  </a:lnTo>
                  <a:lnTo>
                    <a:pt x="35244" y="56563"/>
                  </a:lnTo>
                  <a:lnTo>
                    <a:pt x="38578" y="60728"/>
                  </a:lnTo>
                  <a:lnTo>
                    <a:pt x="41594" y="65092"/>
                  </a:lnTo>
                  <a:lnTo>
                    <a:pt x="44397" y="69588"/>
                  </a:lnTo>
                  <a:lnTo>
                    <a:pt x="47061" y="73379"/>
                  </a:lnTo>
                  <a:lnTo>
                    <a:pt x="52137" y="79709"/>
                  </a:lnTo>
                  <a:lnTo>
                    <a:pt x="54601" y="83302"/>
                  </a:lnTo>
                  <a:lnTo>
                    <a:pt x="57038" y="87285"/>
                  </a:lnTo>
                  <a:lnTo>
                    <a:pt x="59457" y="91528"/>
                  </a:lnTo>
                  <a:lnTo>
                    <a:pt x="62656" y="95943"/>
                  </a:lnTo>
                  <a:lnTo>
                    <a:pt x="66377" y="100475"/>
                  </a:lnTo>
                  <a:lnTo>
                    <a:pt x="70445" y="105083"/>
                  </a:lnTo>
                  <a:lnTo>
                    <a:pt x="73951" y="109743"/>
                  </a:lnTo>
                  <a:lnTo>
                    <a:pt x="77082" y="114437"/>
                  </a:lnTo>
                  <a:lnTo>
                    <a:pt x="79962" y="119154"/>
                  </a:lnTo>
                  <a:lnTo>
                    <a:pt x="82677" y="123886"/>
                  </a:lnTo>
                  <a:lnTo>
                    <a:pt x="87810" y="133378"/>
                  </a:lnTo>
                  <a:lnTo>
                    <a:pt x="95163" y="147646"/>
                  </a:lnTo>
                  <a:lnTo>
                    <a:pt x="97573" y="151612"/>
                  </a:lnTo>
                  <a:lnTo>
                    <a:pt x="102368" y="158135"/>
                  </a:lnTo>
                  <a:lnTo>
                    <a:pt x="104757" y="161780"/>
                  </a:lnTo>
                  <a:lnTo>
                    <a:pt x="107144" y="165797"/>
                  </a:lnTo>
                  <a:lnTo>
                    <a:pt x="109530" y="170063"/>
                  </a:lnTo>
                  <a:lnTo>
                    <a:pt x="114296" y="176919"/>
                  </a:lnTo>
                  <a:lnTo>
                    <a:pt x="119061" y="182612"/>
                  </a:lnTo>
                  <a:lnTo>
                    <a:pt x="123825" y="187788"/>
                  </a:lnTo>
                  <a:lnTo>
                    <a:pt x="130969" y="195165"/>
                  </a:lnTo>
                  <a:lnTo>
                    <a:pt x="132556" y="197579"/>
                  </a:lnTo>
                  <a:lnTo>
                    <a:pt x="134319" y="202377"/>
                  </a:lnTo>
                  <a:lnTo>
                    <a:pt x="137220" y="207156"/>
                  </a:lnTo>
                  <a:lnTo>
                    <a:pt x="139105" y="209542"/>
                  </a:lnTo>
                  <a:lnTo>
                    <a:pt x="141155" y="211132"/>
                  </a:lnTo>
                  <a:lnTo>
                    <a:pt x="143317" y="212192"/>
                  </a:lnTo>
                  <a:lnTo>
                    <a:pt x="145550" y="212899"/>
                  </a:lnTo>
                  <a:lnTo>
                    <a:pt x="147040" y="214164"/>
                  </a:lnTo>
                  <a:lnTo>
                    <a:pt x="148033" y="215801"/>
                  </a:lnTo>
                  <a:lnTo>
                    <a:pt x="149902" y="221126"/>
                  </a:lnTo>
                  <a:lnTo>
                    <a:pt x="153776" y="221358"/>
                  </a:lnTo>
                  <a:lnTo>
                    <a:pt x="154905" y="220597"/>
                  </a:lnTo>
                  <a:lnTo>
                    <a:pt x="155658" y="219296"/>
                  </a:lnTo>
                  <a:lnTo>
                    <a:pt x="156494" y="215734"/>
                  </a:lnTo>
                  <a:lnTo>
                    <a:pt x="156965" y="209266"/>
                  </a:lnTo>
                  <a:lnTo>
                    <a:pt x="157074" y="204661"/>
                  </a:lnTo>
                  <a:lnTo>
                    <a:pt x="159240" y="197852"/>
                  </a:lnTo>
                  <a:lnTo>
                    <a:pt x="160928" y="193814"/>
                  </a:lnTo>
                  <a:lnTo>
                    <a:pt x="162805" y="187210"/>
                  </a:lnTo>
                  <a:lnTo>
                    <a:pt x="164433" y="180836"/>
                  </a:lnTo>
                  <a:lnTo>
                    <a:pt x="165978" y="176914"/>
                  </a:lnTo>
                  <a:lnTo>
                    <a:pt x="167802" y="172711"/>
                  </a:lnTo>
                  <a:lnTo>
                    <a:pt x="169811" y="167528"/>
                  </a:lnTo>
                  <a:lnTo>
                    <a:pt x="174161" y="155420"/>
                  </a:lnTo>
                  <a:lnTo>
                    <a:pt x="176433" y="149650"/>
                  </a:lnTo>
                  <a:lnTo>
                    <a:pt x="178740" y="144217"/>
                  </a:lnTo>
                  <a:lnTo>
                    <a:pt x="183421" y="133947"/>
                  </a:lnTo>
                  <a:lnTo>
                    <a:pt x="188148" y="124090"/>
                  </a:lnTo>
                  <a:lnTo>
                    <a:pt x="189725" y="118445"/>
                  </a:lnTo>
                  <a:lnTo>
                    <a:pt x="190778" y="112302"/>
                  </a:lnTo>
                  <a:lnTo>
                    <a:pt x="191479" y="105824"/>
                  </a:lnTo>
                  <a:lnTo>
                    <a:pt x="192739" y="99918"/>
                  </a:lnTo>
                  <a:lnTo>
                    <a:pt x="194374" y="94393"/>
                  </a:lnTo>
                  <a:lnTo>
                    <a:pt x="196258" y="89123"/>
                  </a:lnTo>
                  <a:lnTo>
                    <a:pt x="197513" y="84021"/>
                  </a:lnTo>
                  <a:lnTo>
                    <a:pt x="198350" y="79033"/>
                  </a:lnTo>
                  <a:lnTo>
                    <a:pt x="198909" y="74120"/>
                  </a:lnTo>
                  <a:lnTo>
                    <a:pt x="200075" y="69257"/>
                  </a:lnTo>
                  <a:lnTo>
                    <a:pt x="201646" y="64428"/>
                  </a:lnTo>
                  <a:lnTo>
                    <a:pt x="203486" y="59620"/>
                  </a:lnTo>
                  <a:lnTo>
                    <a:pt x="204714" y="54828"/>
                  </a:lnTo>
                  <a:lnTo>
                    <a:pt x="205533" y="50046"/>
                  </a:lnTo>
                  <a:lnTo>
                    <a:pt x="206078" y="45270"/>
                  </a:lnTo>
                  <a:lnTo>
                    <a:pt x="206441" y="41293"/>
                  </a:lnTo>
                  <a:lnTo>
                    <a:pt x="206845" y="34757"/>
                  </a:lnTo>
                  <a:lnTo>
                    <a:pt x="207025" y="29206"/>
                  </a:lnTo>
                  <a:lnTo>
                    <a:pt x="207073" y="26614"/>
                  </a:lnTo>
                  <a:lnTo>
                    <a:pt x="207899" y="24093"/>
                  </a:lnTo>
                  <a:lnTo>
                    <a:pt x="210932" y="19175"/>
                  </a:lnTo>
                  <a:lnTo>
                    <a:pt x="212810" y="14343"/>
                  </a:lnTo>
                  <a:lnTo>
                    <a:pt x="214016" y="8566"/>
                  </a:lnTo>
                  <a:lnTo>
                    <a:pt x="214274" y="1677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702"/>
            <p:cNvSpPr/>
            <p:nvPr/>
          </p:nvSpPr>
          <p:spPr>
            <a:xfrm>
              <a:off x="6308030" y="1786061"/>
              <a:ext cx="285652" cy="205900"/>
            </a:xfrm>
            <a:custGeom>
              <a:avLst/>
              <a:gdLst/>
              <a:ahLst/>
              <a:cxnLst/>
              <a:rect l="0" t="0" r="0" b="0"/>
              <a:pathLst>
                <a:path w="285652" h="205900">
                  <a:moveTo>
                    <a:pt x="14188" y="85601"/>
                  </a:moveTo>
                  <a:lnTo>
                    <a:pt x="20339" y="91752"/>
                  </a:lnTo>
                  <a:lnTo>
                    <a:pt x="28623" y="92451"/>
                  </a:lnTo>
                  <a:lnTo>
                    <a:pt x="36744" y="92614"/>
                  </a:lnTo>
                  <a:lnTo>
                    <a:pt x="86688" y="92744"/>
                  </a:lnTo>
                  <a:lnTo>
                    <a:pt x="94301" y="90628"/>
                  </a:lnTo>
                  <a:lnTo>
                    <a:pt x="102975" y="87835"/>
                  </a:lnTo>
                  <a:lnTo>
                    <a:pt x="107512" y="87090"/>
                  </a:lnTo>
                  <a:lnTo>
                    <a:pt x="112122" y="86594"/>
                  </a:lnTo>
                  <a:lnTo>
                    <a:pt x="119362" y="83926"/>
                  </a:lnTo>
                  <a:lnTo>
                    <a:pt x="127901" y="77961"/>
                  </a:lnTo>
                  <a:lnTo>
                    <a:pt x="132990" y="73474"/>
                  </a:lnTo>
                  <a:lnTo>
                    <a:pt x="137897" y="68834"/>
                  </a:lnTo>
                  <a:lnTo>
                    <a:pt x="145123" y="61759"/>
                  </a:lnTo>
                  <a:lnTo>
                    <a:pt x="147515" y="58594"/>
                  </a:lnTo>
                  <a:lnTo>
                    <a:pt x="149904" y="54896"/>
                  </a:lnTo>
                  <a:lnTo>
                    <a:pt x="152290" y="50844"/>
                  </a:lnTo>
                  <a:lnTo>
                    <a:pt x="153882" y="47348"/>
                  </a:lnTo>
                  <a:lnTo>
                    <a:pt x="155649" y="41348"/>
                  </a:lnTo>
                  <a:lnTo>
                    <a:pt x="156435" y="36035"/>
                  </a:lnTo>
                  <a:lnTo>
                    <a:pt x="156784" y="31028"/>
                  </a:lnTo>
                  <a:lnTo>
                    <a:pt x="156940" y="26156"/>
                  </a:lnTo>
                  <a:lnTo>
                    <a:pt x="156187" y="23747"/>
                  </a:lnTo>
                  <a:lnTo>
                    <a:pt x="153234" y="18952"/>
                  </a:lnTo>
                  <a:lnTo>
                    <a:pt x="151393" y="14175"/>
                  </a:lnTo>
                  <a:lnTo>
                    <a:pt x="150902" y="11790"/>
                  </a:lnTo>
                  <a:lnTo>
                    <a:pt x="148987" y="9406"/>
                  </a:lnTo>
                  <a:lnTo>
                    <a:pt x="142626" y="4641"/>
                  </a:lnTo>
                  <a:lnTo>
                    <a:pt x="134508" y="1994"/>
                  </a:lnTo>
                  <a:lnTo>
                    <a:pt x="125607" y="817"/>
                  </a:lnTo>
                  <a:lnTo>
                    <a:pt x="121012" y="503"/>
                  </a:lnTo>
                  <a:lnTo>
                    <a:pt x="116360" y="294"/>
                  </a:lnTo>
                  <a:lnTo>
                    <a:pt x="106958" y="62"/>
                  </a:lnTo>
                  <a:lnTo>
                    <a:pt x="102228" y="0"/>
                  </a:lnTo>
                  <a:lnTo>
                    <a:pt x="98282" y="752"/>
                  </a:lnTo>
                  <a:lnTo>
                    <a:pt x="91780" y="3705"/>
                  </a:lnTo>
                  <a:lnTo>
                    <a:pt x="87348" y="5604"/>
                  </a:lnTo>
                  <a:lnTo>
                    <a:pt x="82011" y="7663"/>
                  </a:lnTo>
                  <a:lnTo>
                    <a:pt x="76073" y="9830"/>
                  </a:lnTo>
                  <a:lnTo>
                    <a:pt x="70526" y="12068"/>
                  </a:lnTo>
                  <a:lnTo>
                    <a:pt x="65240" y="14354"/>
                  </a:lnTo>
                  <a:lnTo>
                    <a:pt x="60130" y="16672"/>
                  </a:lnTo>
                  <a:lnTo>
                    <a:pt x="52334" y="21364"/>
                  </a:lnTo>
                  <a:lnTo>
                    <a:pt x="45429" y="26095"/>
                  </a:lnTo>
                  <a:lnTo>
                    <a:pt x="37069" y="30843"/>
                  </a:lnTo>
                  <a:lnTo>
                    <a:pt x="33411" y="34015"/>
                  </a:lnTo>
                  <a:lnTo>
                    <a:pt x="30179" y="37716"/>
                  </a:lnTo>
                  <a:lnTo>
                    <a:pt x="27229" y="41772"/>
                  </a:lnTo>
                  <a:lnTo>
                    <a:pt x="24470" y="45269"/>
                  </a:lnTo>
                  <a:lnTo>
                    <a:pt x="19287" y="51272"/>
                  </a:lnTo>
                  <a:lnTo>
                    <a:pt x="16794" y="54777"/>
                  </a:lnTo>
                  <a:lnTo>
                    <a:pt x="14338" y="58701"/>
                  </a:lnTo>
                  <a:lnTo>
                    <a:pt x="11907" y="62906"/>
                  </a:lnTo>
                  <a:lnTo>
                    <a:pt x="10286" y="67296"/>
                  </a:lnTo>
                  <a:lnTo>
                    <a:pt x="9206" y="71810"/>
                  </a:lnTo>
                  <a:lnTo>
                    <a:pt x="8485" y="76407"/>
                  </a:lnTo>
                  <a:lnTo>
                    <a:pt x="7212" y="81059"/>
                  </a:lnTo>
                  <a:lnTo>
                    <a:pt x="5568" y="85748"/>
                  </a:lnTo>
                  <a:lnTo>
                    <a:pt x="3680" y="90462"/>
                  </a:lnTo>
                  <a:lnTo>
                    <a:pt x="2420" y="95192"/>
                  </a:lnTo>
                  <a:lnTo>
                    <a:pt x="1581" y="99932"/>
                  </a:lnTo>
                  <a:lnTo>
                    <a:pt x="1020" y="104680"/>
                  </a:lnTo>
                  <a:lnTo>
                    <a:pt x="647" y="109433"/>
                  </a:lnTo>
                  <a:lnTo>
                    <a:pt x="398" y="114189"/>
                  </a:lnTo>
                  <a:lnTo>
                    <a:pt x="122" y="123707"/>
                  </a:lnTo>
                  <a:lnTo>
                    <a:pt x="0" y="133228"/>
                  </a:lnTo>
                  <a:lnTo>
                    <a:pt x="760" y="137990"/>
                  </a:lnTo>
                  <a:lnTo>
                    <a:pt x="2061" y="142752"/>
                  </a:lnTo>
                  <a:lnTo>
                    <a:pt x="3723" y="147514"/>
                  </a:lnTo>
                  <a:lnTo>
                    <a:pt x="5624" y="152277"/>
                  </a:lnTo>
                  <a:lnTo>
                    <a:pt x="7685" y="157039"/>
                  </a:lnTo>
                  <a:lnTo>
                    <a:pt x="9852" y="161802"/>
                  </a:lnTo>
                  <a:lnTo>
                    <a:pt x="12092" y="165770"/>
                  </a:lnTo>
                  <a:lnTo>
                    <a:pt x="14378" y="169209"/>
                  </a:lnTo>
                  <a:lnTo>
                    <a:pt x="16696" y="172296"/>
                  </a:lnTo>
                  <a:lnTo>
                    <a:pt x="19830" y="175941"/>
                  </a:lnTo>
                  <a:lnTo>
                    <a:pt x="23505" y="179959"/>
                  </a:lnTo>
                  <a:lnTo>
                    <a:pt x="27543" y="184225"/>
                  </a:lnTo>
                  <a:lnTo>
                    <a:pt x="31823" y="187863"/>
                  </a:lnTo>
                  <a:lnTo>
                    <a:pt x="36264" y="191082"/>
                  </a:lnTo>
                  <a:lnTo>
                    <a:pt x="44638" y="195981"/>
                  </a:lnTo>
                  <a:lnTo>
                    <a:pt x="54608" y="199534"/>
                  </a:lnTo>
                  <a:lnTo>
                    <a:pt x="62845" y="203177"/>
                  </a:lnTo>
                  <a:lnTo>
                    <a:pt x="67263" y="204466"/>
                  </a:lnTo>
                  <a:lnTo>
                    <a:pt x="71796" y="205326"/>
                  </a:lnTo>
                  <a:lnTo>
                    <a:pt x="76407" y="205899"/>
                  </a:lnTo>
                  <a:lnTo>
                    <a:pt x="91386" y="203105"/>
                  </a:lnTo>
                  <a:lnTo>
                    <a:pt x="113279" y="198069"/>
                  </a:lnTo>
                  <a:lnTo>
                    <a:pt x="159828" y="186387"/>
                  </a:lnTo>
                  <a:lnTo>
                    <a:pt x="188454" y="178549"/>
                  </a:lnTo>
                  <a:lnTo>
                    <a:pt x="209114" y="172420"/>
                  </a:lnTo>
                  <a:lnTo>
                    <a:pt x="217958" y="169674"/>
                  </a:lnTo>
                  <a:lnTo>
                    <a:pt x="225441" y="166256"/>
                  </a:lnTo>
                  <a:lnTo>
                    <a:pt x="232017" y="162389"/>
                  </a:lnTo>
                  <a:lnTo>
                    <a:pt x="237989" y="158224"/>
                  </a:lnTo>
                  <a:lnTo>
                    <a:pt x="243558" y="153861"/>
                  </a:lnTo>
                  <a:lnTo>
                    <a:pt x="248858" y="149363"/>
                  </a:lnTo>
                  <a:lnTo>
                    <a:pt x="253978" y="144778"/>
                  </a:lnTo>
                  <a:lnTo>
                    <a:pt x="258979" y="140927"/>
                  </a:lnTo>
                  <a:lnTo>
                    <a:pt x="263901" y="137566"/>
                  </a:lnTo>
                  <a:lnTo>
                    <a:pt x="272810" y="131716"/>
                  </a:lnTo>
                  <a:lnTo>
                    <a:pt x="276296" y="129044"/>
                  </a:lnTo>
                  <a:lnTo>
                    <a:pt x="285651" y="121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703"/>
            <p:cNvSpPr/>
            <p:nvPr/>
          </p:nvSpPr>
          <p:spPr>
            <a:xfrm>
              <a:off x="6579393" y="1800658"/>
              <a:ext cx="250033" cy="206612"/>
            </a:xfrm>
            <a:custGeom>
              <a:avLst/>
              <a:gdLst/>
              <a:ahLst/>
              <a:cxnLst/>
              <a:rect l="0" t="0" r="0" b="0"/>
              <a:pathLst>
                <a:path w="250033" h="206612">
                  <a:moveTo>
                    <a:pt x="0" y="13854"/>
                  </a:moveTo>
                  <a:lnTo>
                    <a:pt x="0" y="7004"/>
                  </a:lnTo>
                  <a:lnTo>
                    <a:pt x="0" y="17360"/>
                  </a:lnTo>
                  <a:lnTo>
                    <a:pt x="794" y="19366"/>
                  </a:lnTo>
                  <a:lnTo>
                    <a:pt x="3793" y="23712"/>
                  </a:lnTo>
                  <a:lnTo>
                    <a:pt x="7772" y="28289"/>
                  </a:lnTo>
                  <a:lnTo>
                    <a:pt x="9944" y="30621"/>
                  </a:lnTo>
                  <a:lnTo>
                    <a:pt x="11391" y="33763"/>
                  </a:lnTo>
                  <a:lnTo>
                    <a:pt x="12358" y="37446"/>
                  </a:lnTo>
                  <a:lnTo>
                    <a:pt x="13000" y="41488"/>
                  </a:lnTo>
                  <a:lnTo>
                    <a:pt x="14223" y="45770"/>
                  </a:lnTo>
                  <a:lnTo>
                    <a:pt x="15833" y="50213"/>
                  </a:lnTo>
                  <a:lnTo>
                    <a:pt x="17699" y="54762"/>
                  </a:lnTo>
                  <a:lnTo>
                    <a:pt x="19736" y="59382"/>
                  </a:lnTo>
                  <a:lnTo>
                    <a:pt x="24118" y="68749"/>
                  </a:lnTo>
                  <a:lnTo>
                    <a:pt x="38127" y="97209"/>
                  </a:lnTo>
                  <a:lnTo>
                    <a:pt x="41293" y="101968"/>
                  </a:lnTo>
                  <a:lnTo>
                    <a:pt x="44991" y="106727"/>
                  </a:lnTo>
                  <a:lnTo>
                    <a:pt x="49044" y="111489"/>
                  </a:lnTo>
                  <a:lnTo>
                    <a:pt x="52540" y="116250"/>
                  </a:lnTo>
                  <a:lnTo>
                    <a:pt x="55664" y="121011"/>
                  </a:lnTo>
                  <a:lnTo>
                    <a:pt x="58541" y="125774"/>
                  </a:lnTo>
                  <a:lnTo>
                    <a:pt x="60459" y="130536"/>
                  </a:lnTo>
                  <a:lnTo>
                    <a:pt x="61737" y="135298"/>
                  </a:lnTo>
                  <a:lnTo>
                    <a:pt x="62589" y="140061"/>
                  </a:lnTo>
                  <a:lnTo>
                    <a:pt x="63951" y="144823"/>
                  </a:lnTo>
                  <a:lnTo>
                    <a:pt x="65653" y="149585"/>
                  </a:lnTo>
                  <a:lnTo>
                    <a:pt x="67581" y="154348"/>
                  </a:lnTo>
                  <a:lnTo>
                    <a:pt x="70454" y="158317"/>
                  </a:lnTo>
                  <a:lnTo>
                    <a:pt x="73957" y="161756"/>
                  </a:lnTo>
                  <a:lnTo>
                    <a:pt x="77880" y="164843"/>
                  </a:lnTo>
                  <a:lnTo>
                    <a:pt x="80495" y="167695"/>
                  </a:lnTo>
                  <a:lnTo>
                    <a:pt x="82238" y="170389"/>
                  </a:lnTo>
                  <a:lnTo>
                    <a:pt x="84969" y="175501"/>
                  </a:lnTo>
                  <a:lnTo>
                    <a:pt x="88828" y="180418"/>
                  </a:lnTo>
                  <a:lnTo>
                    <a:pt x="93190" y="185249"/>
                  </a:lnTo>
                  <a:lnTo>
                    <a:pt x="95464" y="187649"/>
                  </a:lnTo>
                  <a:lnTo>
                    <a:pt x="96980" y="190042"/>
                  </a:lnTo>
                  <a:lnTo>
                    <a:pt x="98665" y="194818"/>
                  </a:lnTo>
                  <a:lnTo>
                    <a:pt x="101530" y="199587"/>
                  </a:lnTo>
                  <a:lnTo>
                    <a:pt x="107059" y="206611"/>
                  </a:lnTo>
                  <a:lnTo>
                    <a:pt x="107127" y="202906"/>
                  </a:lnTo>
                  <a:lnTo>
                    <a:pt x="106343" y="201801"/>
                  </a:lnTo>
                  <a:lnTo>
                    <a:pt x="105026" y="201065"/>
                  </a:lnTo>
                  <a:lnTo>
                    <a:pt x="103355" y="200573"/>
                  </a:lnTo>
                  <a:lnTo>
                    <a:pt x="102241" y="199453"/>
                  </a:lnTo>
                  <a:lnTo>
                    <a:pt x="101499" y="197911"/>
                  </a:lnTo>
                  <a:lnTo>
                    <a:pt x="101003" y="196090"/>
                  </a:lnTo>
                  <a:lnTo>
                    <a:pt x="98336" y="191950"/>
                  </a:lnTo>
                  <a:lnTo>
                    <a:pt x="94505" y="186670"/>
                  </a:lnTo>
                  <a:lnTo>
                    <a:pt x="92372" y="183040"/>
                  </a:lnTo>
                  <a:lnTo>
                    <a:pt x="90156" y="179032"/>
                  </a:lnTo>
                  <a:lnTo>
                    <a:pt x="87093" y="174773"/>
                  </a:lnTo>
                  <a:lnTo>
                    <a:pt x="83461" y="170346"/>
                  </a:lnTo>
                  <a:lnTo>
                    <a:pt x="79454" y="165807"/>
                  </a:lnTo>
                  <a:lnTo>
                    <a:pt x="76782" y="161193"/>
                  </a:lnTo>
                  <a:lnTo>
                    <a:pt x="75000" y="156530"/>
                  </a:lnTo>
                  <a:lnTo>
                    <a:pt x="73813" y="151834"/>
                  </a:lnTo>
                  <a:lnTo>
                    <a:pt x="72227" y="147116"/>
                  </a:lnTo>
                  <a:lnTo>
                    <a:pt x="70377" y="142383"/>
                  </a:lnTo>
                  <a:lnTo>
                    <a:pt x="68350" y="137640"/>
                  </a:lnTo>
                  <a:lnTo>
                    <a:pt x="66997" y="132890"/>
                  </a:lnTo>
                  <a:lnTo>
                    <a:pt x="66096" y="128137"/>
                  </a:lnTo>
                  <a:lnTo>
                    <a:pt x="65496" y="123380"/>
                  </a:lnTo>
                  <a:lnTo>
                    <a:pt x="65095" y="118621"/>
                  </a:lnTo>
                  <a:lnTo>
                    <a:pt x="64827" y="113861"/>
                  </a:lnTo>
                  <a:lnTo>
                    <a:pt x="64650" y="109101"/>
                  </a:lnTo>
                  <a:lnTo>
                    <a:pt x="65325" y="103546"/>
                  </a:lnTo>
                  <a:lnTo>
                    <a:pt x="66569" y="97461"/>
                  </a:lnTo>
                  <a:lnTo>
                    <a:pt x="68191" y="91023"/>
                  </a:lnTo>
                  <a:lnTo>
                    <a:pt x="72449" y="81175"/>
                  </a:lnTo>
                  <a:lnTo>
                    <a:pt x="78461" y="69054"/>
                  </a:lnTo>
                  <a:lnTo>
                    <a:pt x="85646" y="55416"/>
                  </a:lnTo>
                  <a:lnTo>
                    <a:pt x="91228" y="45531"/>
                  </a:lnTo>
                  <a:lnTo>
                    <a:pt x="95744" y="38147"/>
                  </a:lnTo>
                  <a:lnTo>
                    <a:pt x="99548" y="32430"/>
                  </a:lnTo>
                  <a:lnTo>
                    <a:pt x="103671" y="27826"/>
                  </a:lnTo>
                  <a:lnTo>
                    <a:pt x="108008" y="23962"/>
                  </a:lnTo>
                  <a:lnTo>
                    <a:pt x="112486" y="20593"/>
                  </a:lnTo>
                  <a:lnTo>
                    <a:pt x="117061" y="17553"/>
                  </a:lnTo>
                  <a:lnTo>
                    <a:pt x="121696" y="14732"/>
                  </a:lnTo>
                  <a:lnTo>
                    <a:pt x="126375" y="12058"/>
                  </a:lnTo>
                  <a:lnTo>
                    <a:pt x="135806" y="6970"/>
                  </a:lnTo>
                  <a:lnTo>
                    <a:pt x="140544" y="4502"/>
                  </a:lnTo>
                  <a:lnTo>
                    <a:pt x="145290" y="2857"/>
                  </a:lnTo>
                  <a:lnTo>
                    <a:pt x="150041" y="1760"/>
                  </a:lnTo>
                  <a:lnTo>
                    <a:pt x="154796" y="1029"/>
                  </a:lnTo>
                  <a:lnTo>
                    <a:pt x="159553" y="541"/>
                  </a:lnTo>
                  <a:lnTo>
                    <a:pt x="164313" y="216"/>
                  </a:lnTo>
                  <a:lnTo>
                    <a:pt x="169074" y="0"/>
                  </a:lnTo>
                  <a:lnTo>
                    <a:pt x="173835" y="649"/>
                  </a:lnTo>
                  <a:lnTo>
                    <a:pt x="178596" y="1876"/>
                  </a:lnTo>
                  <a:lnTo>
                    <a:pt x="183357" y="3487"/>
                  </a:lnTo>
                  <a:lnTo>
                    <a:pt x="188120" y="4562"/>
                  </a:lnTo>
                  <a:lnTo>
                    <a:pt x="192882" y="5278"/>
                  </a:lnTo>
                  <a:lnTo>
                    <a:pt x="197644" y="5755"/>
                  </a:lnTo>
                  <a:lnTo>
                    <a:pt x="205053" y="8403"/>
                  </a:lnTo>
                  <a:lnTo>
                    <a:pt x="211785" y="12225"/>
                  </a:lnTo>
                  <a:lnTo>
                    <a:pt x="220068" y="16570"/>
                  </a:lnTo>
                  <a:lnTo>
                    <a:pt x="224501" y="18046"/>
                  </a:lnTo>
                  <a:lnTo>
                    <a:pt x="229042" y="19029"/>
                  </a:lnTo>
                  <a:lnTo>
                    <a:pt x="240153" y="20609"/>
                  </a:lnTo>
                  <a:lnTo>
                    <a:pt x="243788" y="20825"/>
                  </a:lnTo>
                  <a:lnTo>
                    <a:pt x="250032" y="209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704"/>
            <p:cNvSpPr/>
            <p:nvPr/>
          </p:nvSpPr>
          <p:spPr>
            <a:xfrm>
              <a:off x="6993731" y="1685925"/>
              <a:ext cx="64295" cy="328613"/>
            </a:xfrm>
            <a:custGeom>
              <a:avLst/>
              <a:gdLst/>
              <a:ahLst/>
              <a:cxnLst/>
              <a:rect l="0" t="0" r="0" b="0"/>
              <a:pathLst>
                <a:path w="64295" h="328613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3" y="9942"/>
                  </a:lnTo>
                  <a:lnTo>
                    <a:pt x="4909" y="12978"/>
                  </a:lnTo>
                  <a:lnTo>
                    <a:pt x="6151" y="20584"/>
                  </a:lnTo>
                  <a:lnTo>
                    <a:pt x="6702" y="29257"/>
                  </a:lnTo>
                  <a:lnTo>
                    <a:pt x="6948" y="38403"/>
                  </a:lnTo>
                  <a:lnTo>
                    <a:pt x="7118" y="65744"/>
                  </a:lnTo>
                  <a:lnTo>
                    <a:pt x="7920" y="72404"/>
                  </a:lnTo>
                  <a:lnTo>
                    <a:pt x="9248" y="79225"/>
                  </a:lnTo>
                  <a:lnTo>
                    <a:pt x="10928" y="86155"/>
                  </a:lnTo>
                  <a:lnTo>
                    <a:pt x="12048" y="93155"/>
                  </a:lnTo>
                  <a:lnTo>
                    <a:pt x="12794" y="100203"/>
                  </a:lnTo>
                  <a:lnTo>
                    <a:pt x="13292" y="107283"/>
                  </a:lnTo>
                  <a:lnTo>
                    <a:pt x="13623" y="113591"/>
                  </a:lnTo>
                  <a:lnTo>
                    <a:pt x="13992" y="124833"/>
                  </a:lnTo>
                  <a:lnTo>
                    <a:pt x="14883" y="130846"/>
                  </a:lnTo>
                  <a:lnTo>
                    <a:pt x="16273" y="137237"/>
                  </a:lnTo>
                  <a:lnTo>
                    <a:pt x="17992" y="143879"/>
                  </a:lnTo>
                  <a:lnTo>
                    <a:pt x="19932" y="150688"/>
                  </a:lnTo>
                  <a:lnTo>
                    <a:pt x="24204" y="164603"/>
                  </a:lnTo>
                  <a:lnTo>
                    <a:pt x="25661" y="171648"/>
                  </a:lnTo>
                  <a:lnTo>
                    <a:pt x="26633" y="178726"/>
                  </a:lnTo>
                  <a:lnTo>
                    <a:pt x="27279" y="185825"/>
                  </a:lnTo>
                  <a:lnTo>
                    <a:pt x="28505" y="192939"/>
                  </a:lnTo>
                  <a:lnTo>
                    <a:pt x="30117" y="200064"/>
                  </a:lnTo>
                  <a:lnTo>
                    <a:pt x="31984" y="207194"/>
                  </a:lnTo>
                  <a:lnTo>
                    <a:pt x="34022" y="213536"/>
                  </a:lnTo>
                  <a:lnTo>
                    <a:pt x="36175" y="219351"/>
                  </a:lnTo>
                  <a:lnTo>
                    <a:pt x="38404" y="224815"/>
                  </a:lnTo>
                  <a:lnTo>
                    <a:pt x="39890" y="230839"/>
                  </a:lnTo>
                  <a:lnTo>
                    <a:pt x="40881" y="237236"/>
                  </a:lnTo>
                  <a:lnTo>
                    <a:pt x="41541" y="243882"/>
                  </a:lnTo>
                  <a:lnTo>
                    <a:pt x="41982" y="249901"/>
                  </a:lnTo>
                  <a:lnTo>
                    <a:pt x="42275" y="255500"/>
                  </a:lnTo>
                  <a:lnTo>
                    <a:pt x="42472" y="260821"/>
                  </a:lnTo>
                  <a:lnTo>
                    <a:pt x="43395" y="265955"/>
                  </a:lnTo>
                  <a:lnTo>
                    <a:pt x="44805" y="270966"/>
                  </a:lnTo>
                  <a:lnTo>
                    <a:pt x="46539" y="275894"/>
                  </a:lnTo>
                  <a:lnTo>
                    <a:pt x="48488" y="280767"/>
                  </a:lnTo>
                  <a:lnTo>
                    <a:pt x="50581" y="285602"/>
                  </a:lnTo>
                  <a:lnTo>
                    <a:pt x="52771" y="290414"/>
                  </a:lnTo>
                  <a:lnTo>
                    <a:pt x="54230" y="294415"/>
                  </a:lnTo>
                  <a:lnTo>
                    <a:pt x="55852" y="300978"/>
                  </a:lnTo>
                  <a:lnTo>
                    <a:pt x="56573" y="306541"/>
                  </a:lnTo>
                  <a:lnTo>
                    <a:pt x="64294" y="3286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705"/>
            <p:cNvSpPr/>
            <p:nvPr/>
          </p:nvSpPr>
          <p:spPr>
            <a:xfrm>
              <a:off x="6868171" y="1857375"/>
              <a:ext cx="304155" cy="7144"/>
            </a:xfrm>
            <a:custGeom>
              <a:avLst/>
              <a:gdLst/>
              <a:ahLst/>
              <a:cxnLst/>
              <a:rect l="0" t="0" r="0" b="0"/>
              <a:pathLst>
                <a:path w="304155" h="7144">
                  <a:moveTo>
                    <a:pt x="4116" y="7143"/>
                  </a:moveTo>
                  <a:lnTo>
                    <a:pt x="0" y="7143"/>
                  </a:lnTo>
                  <a:lnTo>
                    <a:pt x="167432" y="7143"/>
                  </a:lnTo>
                  <a:lnTo>
                    <a:pt x="175699" y="6350"/>
                  </a:lnTo>
                  <a:lnTo>
                    <a:pt x="184386" y="5027"/>
                  </a:lnTo>
                  <a:lnTo>
                    <a:pt x="193352" y="3351"/>
                  </a:lnTo>
                  <a:lnTo>
                    <a:pt x="201711" y="2234"/>
                  </a:lnTo>
                  <a:lnTo>
                    <a:pt x="209665" y="1489"/>
                  </a:lnTo>
                  <a:lnTo>
                    <a:pt x="217348" y="992"/>
                  </a:lnTo>
                  <a:lnTo>
                    <a:pt x="224852" y="662"/>
                  </a:lnTo>
                  <a:lnTo>
                    <a:pt x="239540" y="294"/>
                  </a:lnTo>
                  <a:lnTo>
                    <a:pt x="30415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InkAnnotation706"/>
            <p:cNvSpPr/>
            <p:nvPr/>
          </p:nvSpPr>
          <p:spPr>
            <a:xfrm>
              <a:off x="7209169" y="1787054"/>
              <a:ext cx="263194" cy="183496"/>
            </a:xfrm>
            <a:custGeom>
              <a:avLst/>
              <a:gdLst/>
              <a:ahLst/>
              <a:cxnLst/>
              <a:rect l="0" t="0" r="0" b="0"/>
              <a:pathLst>
                <a:path w="263194" h="183496">
                  <a:moveTo>
                    <a:pt x="6018" y="63177"/>
                  </a:moveTo>
                  <a:lnTo>
                    <a:pt x="78251" y="63177"/>
                  </a:lnTo>
                  <a:lnTo>
                    <a:pt x="86011" y="61060"/>
                  </a:lnTo>
                  <a:lnTo>
                    <a:pt x="90302" y="59385"/>
                  </a:lnTo>
                  <a:lnTo>
                    <a:pt x="94752" y="58267"/>
                  </a:lnTo>
                  <a:lnTo>
                    <a:pt x="99305" y="57522"/>
                  </a:lnTo>
                  <a:lnTo>
                    <a:pt x="103928" y="57026"/>
                  </a:lnTo>
                  <a:lnTo>
                    <a:pt x="108598" y="55902"/>
                  </a:lnTo>
                  <a:lnTo>
                    <a:pt x="113298" y="54358"/>
                  </a:lnTo>
                  <a:lnTo>
                    <a:pt x="118019" y="52535"/>
                  </a:lnTo>
                  <a:lnTo>
                    <a:pt x="125381" y="48393"/>
                  </a:lnTo>
                  <a:lnTo>
                    <a:pt x="131300" y="44700"/>
                  </a:lnTo>
                  <a:lnTo>
                    <a:pt x="139094" y="41827"/>
                  </a:lnTo>
                  <a:lnTo>
                    <a:pt x="146431" y="36302"/>
                  </a:lnTo>
                  <a:lnTo>
                    <a:pt x="151238" y="31918"/>
                  </a:lnTo>
                  <a:lnTo>
                    <a:pt x="152838" y="29638"/>
                  </a:lnTo>
                  <a:lnTo>
                    <a:pt x="154616" y="24987"/>
                  </a:lnTo>
                  <a:lnTo>
                    <a:pt x="155405" y="20275"/>
                  </a:lnTo>
                  <a:lnTo>
                    <a:pt x="155616" y="17906"/>
                  </a:lnTo>
                  <a:lnTo>
                    <a:pt x="154962" y="15534"/>
                  </a:lnTo>
                  <a:lnTo>
                    <a:pt x="152119" y="10781"/>
                  </a:lnTo>
                  <a:lnTo>
                    <a:pt x="150251" y="9196"/>
                  </a:lnTo>
                  <a:lnTo>
                    <a:pt x="148210" y="8140"/>
                  </a:lnTo>
                  <a:lnTo>
                    <a:pt x="143033" y="6172"/>
                  </a:lnTo>
                  <a:lnTo>
                    <a:pt x="135441" y="2652"/>
                  </a:lnTo>
                  <a:lnTo>
                    <a:pt x="131193" y="1396"/>
                  </a:lnTo>
                  <a:lnTo>
                    <a:pt x="126774" y="558"/>
                  </a:lnTo>
                  <a:lnTo>
                    <a:pt x="122242" y="0"/>
                  </a:lnTo>
                  <a:lnTo>
                    <a:pt x="118426" y="421"/>
                  </a:lnTo>
                  <a:lnTo>
                    <a:pt x="115088" y="1496"/>
                  </a:lnTo>
                  <a:lnTo>
                    <a:pt x="112068" y="3006"/>
                  </a:lnTo>
                  <a:lnTo>
                    <a:pt x="107675" y="4013"/>
                  </a:lnTo>
                  <a:lnTo>
                    <a:pt x="102364" y="4684"/>
                  </a:lnTo>
                  <a:lnTo>
                    <a:pt x="96443" y="5132"/>
                  </a:lnTo>
                  <a:lnTo>
                    <a:pt x="91701" y="6224"/>
                  </a:lnTo>
                  <a:lnTo>
                    <a:pt x="84316" y="9554"/>
                  </a:lnTo>
                  <a:lnTo>
                    <a:pt x="79648" y="11553"/>
                  </a:lnTo>
                  <a:lnTo>
                    <a:pt x="74154" y="13680"/>
                  </a:lnTo>
                  <a:lnTo>
                    <a:pt x="68112" y="15891"/>
                  </a:lnTo>
                  <a:lnTo>
                    <a:pt x="62494" y="18953"/>
                  </a:lnTo>
                  <a:lnTo>
                    <a:pt x="57164" y="22582"/>
                  </a:lnTo>
                  <a:lnTo>
                    <a:pt x="52021" y="26588"/>
                  </a:lnTo>
                  <a:lnTo>
                    <a:pt x="47799" y="30053"/>
                  </a:lnTo>
                  <a:lnTo>
                    <a:pt x="44191" y="33157"/>
                  </a:lnTo>
                  <a:lnTo>
                    <a:pt x="40991" y="36020"/>
                  </a:lnTo>
                  <a:lnTo>
                    <a:pt x="33203" y="43434"/>
                  </a:lnTo>
                  <a:lnTo>
                    <a:pt x="28903" y="47634"/>
                  </a:lnTo>
                  <a:lnTo>
                    <a:pt x="25245" y="52021"/>
                  </a:lnTo>
                  <a:lnTo>
                    <a:pt x="22010" y="56534"/>
                  </a:lnTo>
                  <a:lnTo>
                    <a:pt x="19060" y="61129"/>
                  </a:lnTo>
                  <a:lnTo>
                    <a:pt x="16301" y="65781"/>
                  </a:lnTo>
                  <a:lnTo>
                    <a:pt x="13667" y="70469"/>
                  </a:lnTo>
                  <a:lnTo>
                    <a:pt x="11118" y="75182"/>
                  </a:lnTo>
                  <a:lnTo>
                    <a:pt x="9418" y="79911"/>
                  </a:lnTo>
                  <a:lnTo>
                    <a:pt x="8284" y="84652"/>
                  </a:lnTo>
                  <a:lnTo>
                    <a:pt x="7530" y="89400"/>
                  </a:lnTo>
                  <a:lnTo>
                    <a:pt x="6232" y="94153"/>
                  </a:lnTo>
                  <a:lnTo>
                    <a:pt x="4572" y="98909"/>
                  </a:lnTo>
                  <a:lnTo>
                    <a:pt x="2674" y="103667"/>
                  </a:lnTo>
                  <a:lnTo>
                    <a:pt x="1407" y="108426"/>
                  </a:lnTo>
                  <a:lnTo>
                    <a:pt x="563" y="113187"/>
                  </a:lnTo>
                  <a:lnTo>
                    <a:pt x="0" y="117948"/>
                  </a:lnTo>
                  <a:lnTo>
                    <a:pt x="418" y="122710"/>
                  </a:lnTo>
                  <a:lnTo>
                    <a:pt x="1491" y="127472"/>
                  </a:lnTo>
                  <a:lnTo>
                    <a:pt x="3000" y="132234"/>
                  </a:lnTo>
                  <a:lnTo>
                    <a:pt x="4799" y="136203"/>
                  </a:lnTo>
                  <a:lnTo>
                    <a:pt x="6793" y="139642"/>
                  </a:lnTo>
                  <a:lnTo>
                    <a:pt x="8916" y="142728"/>
                  </a:lnTo>
                  <a:lnTo>
                    <a:pt x="11125" y="146374"/>
                  </a:lnTo>
                  <a:lnTo>
                    <a:pt x="13392" y="150391"/>
                  </a:lnTo>
                  <a:lnTo>
                    <a:pt x="15696" y="154657"/>
                  </a:lnTo>
                  <a:lnTo>
                    <a:pt x="18820" y="158295"/>
                  </a:lnTo>
                  <a:lnTo>
                    <a:pt x="22490" y="161514"/>
                  </a:lnTo>
                  <a:lnTo>
                    <a:pt x="26525" y="164454"/>
                  </a:lnTo>
                  <a:lnTo>
                    <a:pt x="30801" y="167207"/>
                  </a:lnTo>
                  <a:lnTo>
                    <a:pt x="35240" y="169837"/>
                  </a:lnTo>
                  <a:lnTo>
                    <a:pt x="39786" y="172383"/>
                  </a:lnTo>
                  <a:lnTo>
                    <a:pt x="44405" y="174081"/>
                  </a:lnTo>
                  <a:lnTo>
                    <a:pt x="49072" y="175213"/>
                  </a:lnTo>
                  <a:lnTo>
                    <a:pt x="53771" y="175968"/>
                  </a:lnTo>
                  <a:lnTo>
                    <a:pt x="59285" y="177265"/>
                  </a:lnTo>
                  <a:lnTo>
                    <a:pt x="65341" y="178923"/>
                  </a:lnTo>
                  <a:lnTo>
                    <a:pt x="71760" y="180822"/>
                  </a:lnTo>
                  <a:lnTo>
                    <a:pt x="78421" y="182088"/>
                  </a:lnTo>
                  <a:lnTo>
                    <a:pt x="85243" y="182932"/>
                  </a:lnTo>
                  <a:lnTo>
                    <a:pt x="92172" y="183495"/>
                  </a:lnTo>
                  <a:lnTo>
                    <a:pt x="99173" y="183076"/>
                  </a:lnTo>
                  <a:lnTo>
                    <a:pt x="106221" y="182004"/>
                  </a:lnTo>
                  <a:lnTo>
                    <a:pt x="113302" y="180495"/>
                  </a:lnTo>
                  <a:lnTo>
                    <a:pt x="121195" y="179489"/>
                  </a:lnTo>
                  <a:lnTo>
                    <a:pt x="129634" y="178818"/>
                  </a:lnTo>
                  <a:lnTo>
                    <a:pt x="138435" y="178371"/>
                  </a:lnTo>
                  <a:lnTo>
                    <a:pt x="147478" y="177279"/>
                  </a:lnTo>
                  <a:lnTo>
                    <a:pt x="156681" y="175758"/>
                  </a:lnTo>
                  <a:lnTo>
                    <a:pt x="165990" y="173950"/>
                  </a:lnTo>
                  <a:lnTo>
                    <a:pt x="174578" y="171950"/>
                  </a:lnTo>
                  <a:lnTo>
                    <a:pt x="182686" y="169824"/>
                  </a:lnTo>
                  <a:lnTo>
                    <a:pt x="263193" y="1417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InkAnnotation707"/>
            <p:cNvSpPr/>
            <p:nvPr/>
          </p:nvSpPr>
          <p:spPr>
            <a:xfrm>
              <a:off x="7500937" y="1796108"/>
              <a:ext cx="281700" cy="189855"/>
            </a:xfrm>
            <a:custGeom>
              <a:avLst/>
              <a:gdLst/>
              <a:ahLst/>
              <a:cxnLst/>
              <a:rect l="0" t="0" r="0" b="0"/>
              <a:pathLst>
                <a:path w="281700" h="189855">
                  <a:moveTo>
                    <a:pt x="0" y="4117"/>
                  </a:moveTo>
                  <a:lnTo>
                    <a:pt x="0" y="0"/>
                  </a:lnTo>
                  <a:lnTo>
                    <a:pt x="0" y="7847"/>
                  </a:lnTo>
                  <a:lnTo>
                    <a:pt x="794" y="8985"/>
                  </a:lnTo>
                  <a:lnTo>
                    <a:pt x="2116" y="9743"/>
                  </a:lnTo>
                  <a:lnTo>
                    <a:pt x="3793" y="10249"/>
                  </a:lnTo>
                  <a:lnTo>
                    <a:pt x="7770" y="12927"/>
                  </a:lnTo>
                  <a:lnTo>
                    <a:pt x="9944" y="14753"/>
                  </a:lnTo>
                  <a:lnTo>
                    <a:pt x="12185" y="17558"/>
                  </a:lnTo>
                  <a:lnTo>
                    <a:pt x="14474" y="21014"/>
                  </a:lnTo>
                  <a:lnTo>
                    <a:pt x="16793" y="24907"/>
                  </a:lnTo>
                  <a:lnTo>
                    <a:pt x="19132" y="28295"/>
                  </a:lnTo>
                  <a:lnTo>
                    <a:pt x="23850" y="34177"/>
                  </a:lnTo>
                  <a:lnTo>
                    <a:pt x="30708" y="39437"/>
                  </a:lnTo>
                  <a:lnTo>
                    <a:pt x="39049" y="45215"/>
                  </a:lnTo>
                  <a:lnTo>
                    <a:pt x="43495" y="48978"/>
                  </a:lnTo>
                  <a:lnTo>
                    <a:pt x="48046" y="53074"/>
                  </a:lnTo>
                  <a:lnTo>
                    <a:pt x="57337" y="61859"/>
                  </a:lnTo>
                  <a:lnTo>
                    <a:pt x="76237" y="80433"/>
                  </a:lnTo>
                  <a:lnTo>
                    <a:pt x="81781" y="85157"/>
                  </a:lnTo>
                  <a:lnTo>
                    <a:pt x="87858" y="89893"/>
                  </a:lnTo>
                  <a:lnTo>
                    <a:pt x="94290" y="94639"/>
                  </a:lnTo>
                  <a:lnTo>
                    <a:pt x="100960" y="98596"/>
                  </a:lnTo>
                  <a:lnTo>
                    <a:pt x="107789" y="102028"/>
                  </a:lnTo>
                  <a:lnTo>
                    <a:pt x="114721" y="105109"/>
                  </a:lnTo>
                  <a:lnTo>
                    <a:pt x="120931" y="108751"/>
                  </a:lnTo>
                  <a:lnTo>
                    <a:pt x="126658" y="112767"/>
                  </a:lnTo>
                  <a:lnTo>
                    <a:pt x="132064" y="117031"/>
                  </a:lnTo>
                  <a:lnTo>
                    <a:pt x="138050" y="121462"/>
                  </a:lnTo>
                  <a:lnTo>
                    <a:pt x="151049" y="130618"/>
                  </a:lnTo>
                  <a:lnTo>
                    <a:pt x="171755" y="144698"/>
                  </a:lnTo>
                  <a:lnTo>
                    <a:pt x="178798" y="148637"/>
                  </a:lnTo>
                  <a:lnTo>
                    <a:pt x="185873" y="152057"/>
                  </a:lnTo>
                  <a:lnTo>
                    <a:pt x="199292" y="157975"/>
                  </a:lnTo>
                  <a:lnTo>
                    <a:pt x="210548" y="163250"/>
                  </a:lnTo>
                  <a:lnTo>
                    <a:pt x="240385" y="177912"/>
                  </a:lnTo>
                  <a:lnTo>
                    <a:pt x="245188" y="179511"/>
                  </a:lnTo>
                  <a:lnTo>
                    <a:pt x="249978" y="180578"/>
                  </a:lnTo>
                  <a:lnTo>
                    <a:pt x="254757" y="181289"/>
                  </a:lnTo>
                  <a:lnTo>
                    <a:pt x="262186" y="184195"/>
                  </a:lnTo>
                  <a:lnTo>
                    <a:pt x="268135" y="187339"/>
                  </a:lnTo>
                  <a:lnTo>
                    <a:pt x="273423" y="188736"/>
                  </a:lnTo>
                  <a:lnTo>
                    <a:pt x="281699" y="189633"/>
                  </a:lnTo>
                  <a:lnTo>
                    <a:pt x="281462" y="189707"/>
                  </a:lnTo>
                  <a:lnTo>
                    <a:pt x="278606" y="1898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InkAnnotation708"/>
            <p:cNvSpPr/>
            <p:nvPr/>
          </p:nvSpPr>
          <p:spPr>
            <a:xfrm>
              <a:off x="7500937" y="1800225"/>
              <a:ext cx="200026" cy="164307"/>
            </a:xfrm>
            <a:custGeom>
              <a:avLst/>
              <a:gdLst/>
              <a:ahLst/>
              <a:cxnLst/>
              <a:rect l="0" t="0" r="0" b="0"/>
              <a:pathLst>
                <a:path w="200026" h="164307">
                  <a:moveTo>
                    <a:pt x="200025" y="0"/>
                  </a:moveTo>
                  <a:lnTo>
                    <a:pt x="189384" y="0"/>
                  </a:lnTo>
                  <a:lnTo>
                    <a:pt x="187375" y="793"/>
                  </a:lnTo>
                  <a:lnTo>
                    <a:pt x="183026" y="3792"/>
                  </a:lnTo>
                  <a:lnTo>
                    <a:pt x="178447" y="7771"/>
                  </a:lnTo>
                  <a:lnTo>
                    <a:pt x="172972" y="12185"/>
                  </a:lnTo>
                  <a:lnTo>
                    <a:pt x="169290" y="14473"/>
                  </a:lnTo>
                  <a:lnTo>
                    <a:pt x="165247" y="16792"/>
                  </a:lnTo>
                  <a:lnTo>
                    <a:pt x="160965" y="19926"/>
                  </a:lnTo>
                  <a:lnTo>
                    <a:pt x="156523" y="23603"/>
                  </a:lnTo>
                  <a:lnTo>
                    <a:pt x="151973" y="27641"/>
                  </a:lnTo>
                  <a:lnTo>
                    <a:pt x="142685" y="36362"/>
                  </a:lnTo>
                  <a:lnTo>
                    <a:pt x="123786" y="54896"/>
                  </a:lnTo>
                  <a:lnTo>
                    <a:pt x="118244" y="59616"/>
                  </a:lnTo>
                  <a:lnTo>
                    <a:pt x="112168" y="64350"/>
                  </a:lnTo>
                  <a:lnTo>
                    <a:pt x="105734" y="69094"/>
                  </a:lnTo>
                  <a:lnTo>
                    <a:pt x="99064" y="74637"/>
                  </a:lnTo>
                  <a:lnTo>
                    <a:pt x="92236" y="80714"/>
                  </a:lnTo>
                  <a:lnTo>
                    <a:pt x="79094" y="93023"/>
                  </a:lnTo>
                  <a:lnTo>
                    <a:pt x="67961" y="103785"/>
                  </a:lnTo>
                  <a:lnTo>
                    <a:pt x="61975" y="108877"/>
                  </a:lnTo>
                  <a:lnTo>
                    <a:pt x="55604" y="113859"/>
                  </a:lnTo>
                  <a:lnTo>
                    <a:pt x="48976" y="118769"/>
                  </a:lnTo>
                  <a:lnTo>
                    <a:pt x="42969" y="124423"/>
                  </a:lnTo>
                  <a:lnTo>
                    <a:pt x="37377" y="130574"/>
                  </a:lnTo>
                  <a:lnTo>
                    <a:pt x="32062" y="137055"/>
                  </a:lnTo>
                  <a:lnTo>
                    <a:pt x="26931" y="142170"/>
                  </a:lnTo>
                  <a:lnTo>
                    <a:pt x="21923" y="146374"/>
                  </a:lnTo>
                  <a:lnTo>
                    <a:pt x="16997" y="149969"/>
                  </a:lnTo>
                  <a:lnTo>
                    <a:pt x="12918" y="153161"/>
                  </a:lnTo>
                  <a:lnTo>
                    <a:pt x="9406" y="156082"/>
                  </a:lnTo>
                  <a:lnTo>
                    <a:pt x="0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InkAnnotation709"/>
            <p:cNvSpPr/>
            <p:nvPr/>
          </p:nvSpPr>
          <p:spPr>
            <a:xfrm>
              <a:off x="5793581" y="2243137"/>
              <a:ext cx="250032" cy="228601"/>
            </a:xfrm>
            <a:custGeom>
              <a:avLst/>
              <a:gdLst/>
              <a:ahLst/>
              <a:cxnLst/>
              <a:rect l="0" t="0" r="0" b="0"/>
              <a:pathLst>
                <a:path w="250032" h="228601">
                  <a:moveTo>
                    <a:pt x="0" y="0"/>
                  </a:moveTo>
                  <a:lnTo>
                    <a:pt x="0" y="6151"/>
                  </a:lnTo>
                  <a:lnTo>
                    <a:pt x="6151" y="13207"/>
                  </a:lnTo>
                  <a:lnTo>
                    <a:pt x="30985" y="38128"/>
                  </a:lnTo>
                  <a:lnTo>
                    <a:pt x="37849" y="42875"/>
                  </a:lnTo>
                  <a:lnTo>
                    <a:pt x="41901" y="45252"/>
                  </a:lnTo>
                  <a:lnTo>
                    <a:pt x="48520" y="52126"/>
                  </a:lnTo>
                  <a:lnTo>
                    <a:pt x="51397" y="56183"/>
                  </a:lnTo>
                  <a:lnTo>
                    <a:pt x="58826" y="62805"/>
                  </a:lnTo>
                  <a:lnTo>
                    <a:pt x="63030" y="65683"/>
                  </a:lnTo>
                  <a:lnTo>
                    <a:pt x="68214" y="68395"/>
                  </a:lnTo>
                  <a:lnTo>
                    <a:pt x="74051" y="70996"/>
                  </a:lnTo>
                  <a:lnTo>
                    <a:pt x="80323" y="73525"/>
                  </a:lnTo>
                  <a:lnTo>
                    <a:pt x="86092" y="76798"/>
                  </a:lnTo>
                  <a:lnTo>
                    <a:pt x="91527" y="80567"/>
                  </a:lnTo>
                  <a:lnTo>
                    <a:pt x="96737" y="84668"/>
                  </a:lnTo>
                  <a:lnTo>
                    <a:pt x="101797" y="88989"/>
                  </a:lnTo>
                  <a:lnTo>
                    <a:pt x="106758" y="93457"/>
                  </a:lnTo>
                  <a:lnTo>
                    <a:pt x="111653" y="98024"/>
                  </a:lnTo>
                  <a:lnTo>
                    <a:pt x="116504" y="101862"/>
                  </a:lnTo>
                  <a:lnTo>
                    <a:pt x="121326" y="105214"/>
                  </a:lnTo>
                  <a:lnTo>
                    <a:pt x="126128" y="108243"/>
                  </a:lnTo>
                  <a:lnTo>
                    <a:pt x="130916" y="111850"/>
                  </a:lnTo>
                  <a:lnTo>
                    <a:pt x="135696" y="115841"/>
                  </a:lnTo>
                  <a:lnTo>
                    <a:pt x="140470" y="120090"/>
                  </a:lnTo>
                  <a:lnTo>
                    <a:pt x="145241" y="123716"/>
                  </a:lnTo>
                  <a:lnTo>
                    <a:pt x="150008" y="126928"/>
                  </a:lnTo>
                  <a:lnTo>
                    <a:pt x="154774" y="129862"/>
                  </a:lnTo>
                  <a:lnTo>
                    <a:pt x="163507" y="138168"/>
                  </a:lnTo>
                  <a:lnTo>
                    <a:pt x="174887" y="150056"/>
                  </a:lnTo>
                  <a:lnTo>
                    <a:pt x="188029" y="164331"/>
                  </a:lnTo>
                  <a:lnTo>
                    <a:pt x="197583" y="173848"/>
                  </a:lnTo>
                  <a:lnTo>
                    <a:pt x="204748" y="180192"/>
                  </a:lnTo>
                  <a:lnTo>
                    <a:pt x="210317" y="184422"/>
                  </a:lnTo>
                  <a:lnTo>
                    <a:pt x="214824" y="188829"/>
                  </a:lnTo>
                  <a:lnTo>
                    <a:pt x="218621" y="193355"/>
                  </a:lnTo>
                  <a:lnTo>
                    <a:pt x="221948" y="197959"/>
                  </a:lnTo>
                  <a:lnTo>
                    <a:pt x="224959" y="201823"/>
                  </a:lnTo>
                  <a:lnTo>
                    <a:pt x="230422" y="208233"/>
                  </a:lnTo>
                  <a:lnTo>
                    <a:pt x="235485" y="213906"/>
                  </a:lnTo>
                  <a:lnTo>
                    <a:pt x="241756" y="220305"/>
                  </a:lnTo>
                  <a:lnTo>
                    <a:pt x="242133" y="221482"/>
                  </a:lnTo>
                  <a:lnTo>
                    <a:pt x="242552" y="224908"/>
                  </a:lnTo>
                  <a:lnTo>
                    <a:pt x="243457" y="226139"/>
                  </a:lnTo>
                  <a:lnTo>
                    <a:pt x="244855" y="226959"/>
                  </a:lnTo>
                  <a:lnTo>
                    <a:pt x="250031" y="2286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InkAnnotation710"/>
            <p:cNvSpPr/>
            <p:nvPr/>
          </p:nvSpPr>
          <p:spPr>
            <a:xfrm>
              <a:off x="5779293" y="2264568"/>
              <a:ext cx="192883" cy="171451"/>
            </a:xfrm>
            <a:custGeom>
              <a:avLst/>
              <a:gdLst/>
              <a:ahLst/>
              <a:cxnLst/>
              <a:rect l="0" t="0" r="0" b="0"/>
              <a:pathLst>
                <a:path w="192883" h="171451">
                  <a:moveTo>
                    <a:pt x="192882" y="0"/>
                  </a:moveTo>
                  <a:lnTo>
                    <a:pt x="189090" y="0"/>
                  </a:lnTo>
                  <a:lnTo>
                    <a:pt x="187178" y="794"/>
                  </a:lnTo>
                  <a:lnTo>
                    <a:pt x="182938" y="3793"/>
                  </a:lnTo>
                  <a:lnTo>
                    <a:pt x="181490" y="5703"/>
                  </a:lnTo>
                  <a:lnTo>
                    <a:pt x="180525" y="7771"/>
                  </a:lnTo>
                  <a:lnTo>
                    <a:pt x="179881" y="9943"/>
                  </a:lnTo>
                  <a:lnTo>
                    <a:pt x="177050" y="14474"/>
                  </a:lnTo>
                  <a:lnTo>
                    <a:pt x="175183" y="16793"/>
                  </a:lnTo>
                  <a:lnTo>
                    <a:pt x="171557" y="19926"/>
                  </a:lnTo>
                  <a:lnTo>
                    <a:pt x="166760" y="23603"/>
                  </a:lnTo>
                  <a:lnTo>
                    <a:pt x="161179" y="27642"/>
                  </a:lnTo>
                  <a:lnTo>
                    <a:pt x="156665" y="31922"/>
                  </a:lnTo>
                  <a:lnTo>
                    <a:pt x="152863" y="36363"/>
                  </a:lnTo>
                  <a:lnTo>
                    <a:pt x="149534" y="40911"/>
                  </a:lnTo>
                  <a:lnTo>
                    <a:pt x="144933" y="45530"/>
                  </a:lnTo>
                  <a:lnTo>
                    <a:pt x="139485" y="50197"/>
                  </a:lnTo>
                  <a:lnTo>
                    <a:pt x="133471" y="54896"/>
                  </a:lnTo>
                  <a:lnTo>
                    <a:pt x="127874" y="60410"/>
                  </a:lnTo>
                  <a:lnTo>
                    <a:pt x="122556" y="66467"/>
                  </a:lnTo>
                  <a:lnTo>
                    <a:pt x="117423" y="72886"/>
                  </a:lnTo>
                  <a:lnTo>
                    <a:pt x="111619" y="78754"/>
                  </a:lnTo>
                  <a:lnTo>
                    <a:pt x="105369" y="84253"/>
                  </a:lnTo>
                  <a:lnTo>
                    <a:pt x="98822" y="89506"/>
                  </a:lnTo>
                  <a:lnTo>
                    <a:pt x="92869" y="94596"/>
                  </a:lnTo>
                  <a:lnTo>
                    <a:pt x="87312" y="99577"/>
                  </a:lnTo>
                  <a:lnTo>
                    <a:pt x="76906" y="109344"/>
                  </a:lnTo>
                  <a:lnTo>
                    <a:pt x="52481" y="133325"/>
                  </a:lnTo>
                  <a:lnTo>
                    <a:pt x="41920" y="143838"/>
                  </a:lnTo>
                  <a:lnTo>
                    <a:pt x="38265" y="146692"/>
                  </a:lnTo>
                  <a:lnTo>
                    <a:pt x="34242" y="149389"/>
                  </a:lnTo>
                  <a:lnTo>
                    <a:pt x="29972" y="151980"/>
                  </a:lnTo>
                  <a:lnTo>
                    <a:pt x="26331" y="154501"/>
                  </a:lnTo>
                  <a:lnTo>
                    <a:pt x="23110" y="156976"/>
                  </a:lnTo>
                  <a:lnTo>
                    <a:pt x="17415" y="161842"/>
                  </a:lnTo>
                  <a:lnTo>
                    <a:pt x="12239" y="166651"/>
                  </a:lnTo>
                  <a:lnTo>
                    <a:pt x="9746" y="168250"/>
                  </a:lnTo>
                  <a:lnTo>
                    <a:pt x="7292" y="169317"/>
                  </a:lnTo>
                  <a:lnTo>
                    <a:pt x="0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InkAnnotation711"/>
            <p:cNvSpPr/>
            <p:nvPr/>
          </p:nvSpPr>
          <p:spPr>
            <a:xfrm>
              <a:off x="6115050" y="2286000"/>
              <a:ext cx="128588" cy="7144"/>
            </a:xfrm>
            <a:custGeom>
              <a:avLst/>
              <a:gdLst/>
              <a:ahLst/>
              <a:cxnLst/>
              <a:rect l="0" t="0" r="0" b="0"/>
              <a:pathLst>
                <a:path w="128588" h="7144">
                  <a:moveTo>
                    <a:pt x="0" y="7143"/>
                  </a:moveTo>
                  <a:lnTo>
                    <a:pt x="24377" y="7143"/>
                  </a:lnTo>
                  <a:lnTo>
                    <a:pt x="29744" y="6350"/>
                  </a:lnTo>
                  <a:lnTo>
                    <a:pt x="34911" y="5027"/>
                  </a:lnTo>
                  <a:lnTo>
                    <a:pt x="39942" y="3351"/>
                  </a:lnTo>
                  <a:lnTo>
                    <a:pt x="44885" y="2234"/>
                  </a:lnTo>
                  <a:lnTo>
                    <a:pt x="49766" y="1489"/>
                  </a:lnTo>
                  <a:lnTo>
                    <a:pt x="54609" y="992"/>
                  </a:lnTo>
                  <a:lnTo>
                    <a:pt x="60218" y="662"/>
                  </a:lnTo>
                  <a:lnTo>
                    <a:pt x="72801" y="294"/>
                  </a:lnTo>
                  <a:lnTo>
                    <a:pt x="104476" y="26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InkAnnotation712"/>
            <p:cNvSpPr/>
            <p:nvPr/>
          </p:nvSpPr>
          <p:spPr>
            <a:xfrm>
              <a:off x="6107906" y="2378868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15170" y="3352"/>
                  </a:lnTo>
                  <a:lnTo>
                    <a:pt x="21225" y="2234"/>
                  </a:lnTo>
                  <a:lnTo>
                    <a:pt x="26850" y="1490"/>
                  </a:lnTo>
                  <a:lnTo>
                    <a:pt x="32187" y="993"/>
                  </a:lnTo>
                  <a:lnTo>
                    <a:pt x="38128" y="662"/>
                  </a:lnTo>
                  <a:lnTo>
                    <a:pt x="51077" y="294"/>
                  </a:lnTo>
                  <a:lnTo>
                    <a:pt x="83020" y="26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InkAnnotation713"/>
            <p:cNvSpPr/>
            <p:nvPr/>
          </p:nvSpPr>
          <p:spPr>
            <a:xfrm>
              <a:off x="6429375" y="2172002"/>
              <a:ext cx="199596" cy="164002"/>
            </a:xfrm>
            <a:custGeom>
              <a:avLst/>
              <a:gdLst/>
              <a:ahLst/>
              <a:cxnLst/>
              <a:rect l="0" t="0" r="0" b="0"/>
              <a:pathLst>
                <a:path w="199596" h="164002">
                  <a:moveTo>
                    <a:pt x="0" y="28273"/>
                  </a:moveTo>
                  <a:lnTo>
                    <a:pt x="0" y="17423"/>
                  </a:lnTo>
                  <a:lnTo>
                    <a:pt x="1587" y="16277"/>
                  </a:lnTo>
                  <a:lnTo>
                    <a:pt x="11406" y="13870"/>
                  </a:lnTo>
                  <a:lnTo>
                    <a:pt x="15542" y="12321"/>
                  </a:lnTo>
                  <a:lnTo>
                    <a:pt x="19885" y="10494"/>
                  </a:lnTo>
                  <a:lnTo>
                    <a:pt x="24370" y="9277"/>
                  </a:lnTo>
                  <a:lnTo>
                    <a:pt x="28947" y="8465"/>
                  </a:lnTo>
                  <a:lnTo>
                    <a:pt x="33585" y="7923"/>
                  </a:lnTo>
                  <a:lnTo>
                    <a:pt x="38265" y="7563"/>
                  </a:lnTo>
                  <a:lnTo>
                    <a:pt x="42972" y="7322"/>
                  </a:lnTo>
                  <a:lnTo>
                    <a:pt x="47698" y="7162"/>
                  </a:lnTo>
                  <a:lnTo>
                    <a:pt x="53230" y="6261"/>
                  </a:lnTo>
                  <a:lnTo>
                    <a:pt x="59299" y="4867"/>
                  </a:lnTo>
                  <a:lnTo>
                    <a:pt x="65727" y="3144"/>
                  </a:lnTo>
                  <a:lnTo>
                    <a:pt x="71599" y="1995"/>
                  </a:lnTo>
                  <a:lnTo>
                    <a:pt x="77100" y="1229"/>
                  </a:lnTo>
                  <a:lnTo>
                    <a:pt x="82357" y="718"/>
                  </a:lnTo>
                  <a:lnTo>
                    <a:pt x="87448" y="378"/>
                  </a:lnTo>
                  <a:lnTo>
                    <a:pt x="92430" y="151"/>
                  </a:lnTo>
                  <a:lnTo>
                    <a:pt x="97338" y="0"/>
                  </a:lnTo>
                  <a:lnTo>
                    <a:pt x="102992" y="693"/>
                  </a:lnTo>
                  <a:lnTo>
                    <a:pt x="109142" y="1949"/>
                  </a:lnTo>
                  <a:lnTo>
                    <a:pt x="115623" y="3579"/>
                  </a:lnTo>
                  <a:lnTo>
                    <a:pt x="123120" y="7842"/>
                  </a:lnTo>
                  <a:lnTo>
                    <a:pt x="131292" y="13858"/>
                  </a:lnTo>
                  <a:lnTo>
                    <a:pt x="139915" y="21044"/>
                  </a:lnTo>
                  <a:lnTo>
                    <a:pt x="145665" y="26628"/>
                  </a:lnTo>
                  <a:lnTo>
                    <a:pt x="149497" y="31145"/>
                  </a:lnTo>
                  <a:lnTo>
                    <a:pt x="152051" y="34950"/>
                  </a:lnTo>
                  <a:lnTo>
                    <a:pt x="152961" y="38281"/>
                  </a:lnTo>
                  <a:lnTo>
                    <a:pt x="152774" y="41294"/>
                  </a:lnTo>
                  <a:lnTo>
                    <a:pt x="151855" y="44098"/>
                  </a:lnTo>
                  <a:lnTo>
                    <a:pt x="149655" y="46760"/>
                  </a:lnTo>
                  <a:lnTo>
                    <a:pt x="146602" y="49329"/>
                  </a:lnTo>
                  <a:lnTo>
                    <a:pt x="142978" y="51835"/>
                  </a:lnTo>
                  <a:lnTo>
                    <a:pt x="122709" y="66739"/>
                  </a:lnTo>
                  <a:lnTo>
                    <a:pt x="115937" y="71380"/>
                  </a:lnTo>
                  <a:lnTo>
                    <a:pt x="109835" y="75267"/>
                  </a:lnTo>
                  <a:lnTo>
                    <a:pt x="104179" y="78652"/>
                  </a:lnTo>
                  <a:lnTo>
                    <a:pt x="98821" y="80909"/>
                  </a:lnTo>
                  <a:lnTo>
                    <a:pt x="93662" y="82413"/>
                  </a:lnTo>
                  <a:lnTo>
                    <a:pt x="88634" y="83416"/>
                  </a:lnTo>
                  <a:lnTo>
                    <a:pt x="84490" y="84879"/>
                  </a:lnTo>
                  <a:lnTo>
                    <a:pt x="80933" y="86647"/>
                  </a:lnTo>
                  <a:lnTo>
                    <a:pt x="74863" y="89936"/>
                  </a:lnTo>
                  <a:lnTo>
                    <a:pt x="69521" y="91397"/>
                  </a:lnTo>
                  <a:lnTo>
                    <a:pt x="64500" y="92047"/>
                  </a:lnTo>
                  <a:lnTo>
                    <a:pt x="57580" y="92536"/>
                  </a:lnTo>
                  <a:lnTo>
                    <a:pt x="62938" y="92560"/>
                  </a:lnTo>
                  <a:lnTo>
                    <a:pt x="73953" y="92566"/>
                  </a:lnTo>
                  <a:lnTo>
                    <a:pt x="77877" y="91772"/>
                  </a:lnTo>
                  <a:lnTo>
                    <a:pt x="82874" y="90450"/>
                  </a:lnTo>
                  <a:lnTo>
                    <a:pt x="88587" y="88773"/>
                  </a:lnTo>
                  <a:lnTo>
                    <a:pt x="93982" y="87657"/>
                  </a:lnTo>
                  <a:lnTo>
                    <a:pt x="99168" y="86912"/>
                  </a:lnTo>
                  <a:lnTo>
                    <a:pt x="104212" y="86415"/>
                  </a:lnTo>
                  <a:lnTo>
                    <a:pt x="109956" y="86085"/>
                  </a:lnTo>
                  <a:lnTo>
                    <a:pt x="122687" y="85717"/>
                  </a:lnTo>
                  <a:lnTo>
                    <a:pt x="128623" y="86413"/>
                  </a:lnTo>
                  <a:lnTo>
                    <a:pt x="134167" y="87670"/>
                  </a:lnTo>
                  <a:lnTo>
                    <a:pt x="139451" y="89302"/>
                  </a:lnTo>
                  <a:lnTo>
                    <a:pt x="144560" y="90390"/>
                  </a:lnTo>
                  <a:lnTo>
                    <a:pt x="149555" y="91115"/>
                  </a:lnTo>
                  <a:lnTo>
                    <a:pt x="154471" y="91599"/>
                  </a:lnTo>
                  <a:lnTo>
                    <a:pt x="159337" y="92715"/>
                  </a:lnTo>
                  <a:lnTo>
                    <a:pt x="164169" y="94253"/>
                  </a:lnTo>
                  <a:lnTo>
                    <a:pt x="168976" y="96072"/>
                  </a:lnTo>
                  <a:lnTo>
                    <a:pt x="172976" y="97285"/>
                  </a:lnTo>
                  <a:lnTo>
                    <a:pt x="176435" y="98093"/>
                  </a:lnTo>
                  <a:lnTo>
                    <a:pt x="179536" y="98632"/>
                  </a:lnTo>
                  <a:lnTo>
                    <a:pt x="185098" y="101348"/>
                  </a:lnTo>
                  <a:lnTo>
                    <a:pt x="190216" y="105200"/>
                  </a:lnTo>
                  <a:lnTo>
                    <a:pt x="195136" y="109559"/>
                  </a:lnTo>
                  <a:lnTo>
                    <a:pt x="196765" y="111832"/>
                  </a:lnTo>
                  <a:lnTo>
                    <a:pt x="198576" y="116475"/>
                  </a:lnTo>
                  <a:lnTo>
                    <a:pt x="199380" y="121184"/>
                  </a:lnTo>
                  <a:lnTo>
                    <a:pt x="199595" y="123551"/>
                  </a:lnTo>
                  <a:lnTo>
                    <a:pt x="198945" y="125922"/>
                  </a:lnTo>
                  <a:lnTo>
                    <a:pt x="196105" y="130674"/>
                  </a:lnTo>
                  <a:lnTo>
                    <a:pt x="192648" y="133847"/>
                  </a:lnTo>
                  <a:lnTo>
                    <a:pt x="187963" y="137549"/>
                  </a:lnTo>
                  <a:lnTo>
                    <a:pt x="182459" y="141605"/>
                  </a:lnTo>
                  <a:lnTo>
                    <a:pt x="176407" y="144309"/>
                  </a:lnTo>
                  <a:lnTo>
                    <a:pt x="169992" y="146111"/>
                  </a:lnTo>
                  <a:lnTo>
                    <a:pt x="163334" y="147313"/>
                  </a:lnTo>
                  <a:lnTo>
                    <a:pt x="157309" y="148908"/>
                  </a:lnTo>
                  <a:lnTo>
                    <a:pt x="151703" y="150765"/>
                  </a:lnTo>
                  <a:lnTo>
                    <a:pt x="146379" y="152796"/>
                  </a:lnTo>
                  <a:lnTo>
                    <a:pt x="140449" y="154151"/>
                  </a:lnTo>
                  <a:lnTo>
                    <a:pt x="134113" y="155054"/>
                  </a:lnTo>
                  <a:lnTo>
                    <a:pt x="127509" y="155656"/>
                  </a:lnTo>
                  <a:lnTo>
                    <a:pt x="121518" y="156851"/>
                  </a:lnTo>
                  <a:lnTo>
                    <a:pt x="115937" y="158442"/>
                  </a:lnTo>
                  <a:lnTo>
                    <a:pt x="110628" y="160296"/>
                  </a:lnTo>
                  <a:lnTo>
                    <a:pt x="104709" y="161532"/>
                  </a:lnTo>
                  <a:lnTo>
                    <a:pt x="98380" y="162356"/>
                  </a:lnTo>
                  <a:lnTo>
                    <a:pt x="91780" y="162905"/>
                  </a:lnTo>
                  <a:lnTo>
                    <a:pt x="85793" y="163271"/>
                  </a:lnTo>
                  <a:lnTo>
                    <a:pt x="74907" y="163678"/>
                  </a:lnTo>
                  <a:lnTo>
                    <a:pt x="55777" y="163939"/>
                  </a:lnTo>
                  <a:lnTo>
                    <a:pt x="33470" y="164001"/>
                  </a:lnTo>
                  <a:lnTo>
                    <a:pt x="31044" y="163208"/>
                  </a:lnTo>
                  <a:lnTo>
                    <a:pt x="26233" y="160211"/>
                  </a:lnTo>
                  <a:lnTo>
                    <a:pt x="21448" y="158349"/>
                  </a:lnTo>
                  <a:lnTo>
                    <a:pt x="14287" y="1568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InkAnnotation714"/>
            <p:cNvSpPr/>
            <p:nvPr/>
          </p:nvSpPr>
          <p:spPr>
            <a:xfrm>
              <a:off x="6393656" y="2393156"/>
              <a:ext cx="292895" cy="14288"/>
            </a:xfrm>
            <a:custGeom>
              <a:avLst/>
              <a:gdLst/>
              <a:ahLst/>
              <a:cxnLst/>
              <a:rect l="0" t="0" r="0" b="0"/>
              <a:pathLst>
                <a:path w="292895" h="14288">
                  <a:moveTo>
                    <a:pt x="0" y="14287"/>
                  </a:moveTo>
                  <a:lnTo>
                    <a:pt x="27642" y="14287"/>
                  </a:lnTo>
                  <a:lnTo>
                    <a:pt x="32715" y="13493"/>
                  </a:lnTo>
                  <a:lnTo>
                    <a:pt x="38479" y="12171"/>
                  </a:lnTo>
                  <a:lnTo>
                    <a:pt x="44703" y="10495"/>
                  </a:lnTo>
                  <a:lnTo>
                    <a:pt x="51233" y="9378"/>
                  </a:lnTo>
                  <a:lnTo>
                    <a:pt x="57968" y="8633"/>
                  </a:lnTo>
                  <a:lnTo>
                    <a:pt x="64839" y="8136"/>
                  </a:lnTo>
                  <a:lnTo>
                    <a:pt x="71801" y="7806"/>
                  </a:lnTo>
                  <a:lnTo>
                    <a:pt x="85886" y="7438"/>
                  </a:lnTo>
                  <a:lnTo>
                    <a:pt x="92977" y="6546"/>
                  </a:lnTo>
                  <a:lnTo>
                    <a:pt x="100084" y="5158"/>
                  </a:lnTo>
                  <a:lnTo>
                    <a:pt x="107204" y="3438"/>
                  </a:lnTo>
                  <a:lnTo>
                    <a:pt x="115125" y="2292"/>
                  </a:lnTo>
                  <a:lnTo>
                    <a:pt x="123581" y="1528"/>
                  </a:lnTo>
                  <a:lnTo>
                    <a:pt x="132394" y="1018"/>
                  </a:lnTo>
                  <a:lnTo>
                    <a:pt x="148535" y="453"/>
                  </a:lnTo>
                  <a:lnTo>
                    <a:pt x="178300" y="89"/>
                  </a:lnTo>
                  <a:lnTo>
                    <a:pt x="268956" y="0"/>
                  </a:lnTo>
                  <a:lnTo>
                    <a:pt x="273761" y="793"/>
                  </a:lnTo>
                  <a:lnTo>
                    <a:pt x="278550" y="2116"/>
                  </a:lnTo>
                  <a:lnTo>
                    <a:pt x="292894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InkAnnotation715"/>
            <p:cNvSpPr/>
            <p:nvPr/>
          </p:nvSpPr>
          <p:spPr>
            <a:xfrm>
              <a:off x="6500812" y="2457539"/>
              <a:ext cx="207170" cy="121353"/>
            </a:xfrm>
            <a:custGeom>
              <a:avLst/>
              <a:gdLst/>
              <a:ahLst/>
              <a:cxnLst/>
              <a:rect l="0" t="0" r="0" b="0"/>
              <a:pathLst>
                <a:path w="207170" h="121353">
                  <a:moveTo>
                    <a:pt x="0" y="14198"/>
                  </a:moveTo>
                  <a:lnTo>
                    <a:pt x="6151" y="8047"/>
                  </a:lnTo>
                  <a:lnTo>
                    <a:pt x="8819" y="7496"/>
                  </a:lnTo>
                  <a:lnTo>
                    <a:pt x="10642" y="7348"/>
                  </a:lnTo>
                  <a:lnTo>
                    <a:pt x="16901" y="5068"/>
                  </a:lnTo>
                  <a:lnTo>
                    <a:pt x="20792" y="3349"/>
                  </a:lnTo>
                  <a:lnTo>
                    <a:pt x="27232" y="1439"/>
                  </a:lnTo>
                  <a:lnTo>
                    <a:pt x="30061" y="929"/>
                  </a:lnTo>
                  <a:lnTo>
                    <a:pt x="34328" y="590"/>
                  </a:lnTo>
                  <a:lnTo>
                    <a:pt x="39554" y="363"/>
                  </a:lnTo>
                  <a:lnTo>
                    <a:pt x="56169" y="45"/>
                  </a:lnTo>
                  <a:lnTo>
                    <a:pt x="61259" y="0"/>
                  </a:lnTo>
                  <a:lnTo>
                    <a:pt x="68620" y="3939"/>
                  </a:lnTo>
                  <a:lnTo>
                    <a:pt x="77496" y="10534"/>
                  </a:lnTo>
                  <a:lnTo>
                    <a:pt x="87383" y="18899"/>
                  </a:lnTo>
                  <a:lnTo>
                    <a:pt x="93180" y="25269"/>
                  </a:lnTo>
                  <a:lnTo>
                    <a:pt x="96252" y="30310"/>
                  </a:lnTo>
                  <a:lnTo>
                    <a:pt x="97506" y="34464"/>
                  </a:lnTo>
                  <a:lnTo>
                    <a:pt x="97548" y="38028"/>
                  </a:lnTo>
                  <a:lnTo>
                    <a:pt x="96781" y="41197"/>
                  </a:lnTo>
                  <a:lnTo>
                    <a:pt x="95478" y="44104"/>
                  </a:lnTo>
                  <a:lnTo>
                    <a:pt x="92227" y="46835"/>
                  </a:lnTo>
                  <a:lnTo>
                    <a:pt x="87678" y="49450"/>
                  </a:lnTo>
                  <a:lnTo>
                    <a:pt x="82265" y="51987"/>
                  </a:lnTo>
                  <a:lnTo>
                    <a:pt x="77861" y="55265"/>
                  </a:lnTo>
                  <a:lnTo>
                    <a:pt x="74133" y="59039"/>
                  </a:lnTo>
                  <a:lnTo>
                    <a:pt x="70854" y="63142"/>
                  </a:lnTo>
                  <a:lnTo>
                    <a:pt x="66285" y="66671"/>
                  </a:lnTo>
                  <a:lnTo>
                    <a:pt x="60859" y="69818"/>
                  </a:lnTo>
                  <a:lnTo>
                    <a:pt x="54860" y="72709"/>
                  </a:lnTo>
                  <a:lnTo>
                    <a:pt x="50067" y="75430"/>
                  </a:lnTo>
                  <a:lnTo>
                    <a:pt x="46079" y="78038"/>
                  </a:lnTo>
                  <a:lnTo>
                    <a:pt x="42625" y="80571"/>
                  </a:lnTo>
                  <a:lnTo>
                    <a:pt x="38736" y="83053"/>
                  </a:lnTo>
                  <a:lnTo>
                    <a:pt x="34554" y="85501"/>
                  </a:lnTo>
                  <a:lnTo>
                    <a:pt x="30180" y="87927"/>
                  </a:lnTo>
                  <a:lnTo>
                    <a:pt x="26470" y="90339"/>
                  </a:lnTo>
                  <a:lnTo>
                    <a:pt x="23203" y="92740"/>
                  </a:lnTo>
                  <a:lnTo>
                    <a:pt x="20231" y="95134"/>
                  </a:lnTo>
                  <a:lnTo>
                    <a:pt x="14813" y="97795"/>
                  </a:lnTo>
                  <a:lnTo>
                    <a:pt x="12256" y="98504"/>
                  </a:lnTo>
                  <a:lnTo>
                    <a:pt x="7300" y="101409"/>
                  </a:lnTo>
                  <a:lnTo>
                    <a:pt x="1442" y="105949"/>
                  </a:lnTo>
                  <a:lnTo>
                    <a:pt x="962" y="107116"/>
                  </a:lnTo>
                  <a:lnTo>
                    <a:pt x="428" y="110528"/>
                  </a:lnTo>
                  <a:lnTo>
                    <a:pt x="85" y="114277"/>
                  </a:lnTo>
                  <a:lnTo>
                    <a:pt x="37" y="117679"/>
                  </a:lnTo>
                  <a:lnTo>
                    <a:pt x="819" y="118904"/>
                  </a:lnTo>
                  <a:lnTo>
                    <a:pt x="2133" y="119721"/>
                  </a:lnTo>
                  <a:lnTo>
                    <a:pt x="5710" y="120629"/>
                  </a:lnTo>
                  <a:lnTo>
                    <a:pt x="9946" y="121032"/>
                  </a:lnTo>
                  <a:lnTo>
                    <a:pt x="14474" y="121211"/>
                  </a:lnTo>
                  <a:lnTo>
                    <a:pt x="19927" y="121291"/>
                  </a:lnTo>
                  <a:lnTo>
                    <a:pt x="58688" y="121352"/>
                  </a:lnTo>
                  <a:lnTo>
                    <a:pt x="64526" y="120559"/>
                  </a:lnTo>
                  <a:lnTo>
                    <a:pt x="70005" y="119236"/>
                  </a:lnTo>
                  <a:lnTo>
                    <a:pt x="75244" y="117561"/>
                  </a:lnTo>
                  <a:lnTo>
                    <a:pt x="81119" y="116444"/>
                  </a:lnTo>
                  <a:lnTo>
                    <a:pt x="87416" y="115700"/>
                  </a:lnTo>
                  <a:lnTo>
                    <a:pt x="93997" y="115203"/>
                  </a:lnTo>
                  <a:lnTo>
                    <a:pt x="100764" y="114079"/>
                  </a:lnTo>
                  <a:lnTo>
                    <a:pt x="107657" y="112535"/>
                  </a:lnTo>
                  <a:lnTo>
                    <a:pt x="114635" y="110712"/>
                  </a:lnTo>
                  <a:lnTo>
                    <a:pt x="120872" y="108703"/>
                  </a:lnTo>
                  <a:lnTo>
                    <a:pt x="126620" y="106570"/>
                  </a:lnTo>
                  <a:lnTo>
                    <a:pt x="132038" y="104355"/>
                  </a:lnTo>
                  <a:lnTo>
                    <a:pt x="137238" y="102877"/>
                  </a:lnTo>
                  <a:lnTo>
                    <a:pt x="142292" y="101893"/>
                  </a:lnTo>
                  <a:lnTo>
                    <a:pt x="147249" y="101236"/>
                  </a:lnTo>
                  <a:lnTo>
                    <a:pt x="152935" y="100799"/>
                  </a:lnTo>
                  <a:lnTo>
                    <a:pt x="159107" y="100507"/>
                  </a:lnTo>
                  <a:lnTo>
                    <a:pt x="178536" y="100038"/>
                  </a:lnTo>
                  <a:lnTo>
                    <a:pt x="207169" y="9992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InkAnnotation716"/>
            <p:cNvSpPr/>
            <p:nvPr/>
          </p:nvSpPr>
          <p:spPr>
            <a:xfrm>
              <a:off x="5029200" y="2800350"/>
              <a:ext cx="250024" cy="407191"/>
            </a:xfrm>
            <a:custGeom>
              <a:avLst/>
              <a:gdLst/>
              <a:ahLst/>
              <a:cxnLst/>
              <a:rect l="0" t="0" r="0" b="0"/>
              <a:pathLst>
                <a:path w="250024" h="407191">
                  <a:moveTo>
                    <a:pt x="0" y="0"/>
                  </a:moveTo>
                  <a:lnTo>
                    <a:pt x="0" y="6150"/>
                  </a:lnTo>
                  <a:lnTo>
                    <a:pt x="4910" y="12650"/>
                  </a:lnTo>
                  <a:lnTo>
                    <a:pt x="6150" y="16999"/>
                  </a:lnTo>
                  <a:lnTo>
                    <a:pt x="6849" y="23910"/>
                  </a:lnTo>
                  <a:lnTo>
                    <a:pt x="7741" y="26258"/>
                  </a:lnTo>
                  <a:lnTo>
                    <a:pt x="11995" y="33356"/>
                  </a:lnTo>
                  <a:lnTo>
                    <a:pt x="13268" y="38108"/>
                  </a:lnTo>
                  <a:lnTo>
                    <a:pt x="14880" y="48420"/>
                  </a:lnTo>
                  <a:lnTo>
                    <a:pt x="17990" y="56180"/>
                  </a:lnTo>
                  <a:lnTo>
                    <a:pt x="24204" y="65682"/>
                  </a:lnTo>
                  <a:lnTo>
                    <a:pt x="25661" y="69188"/>
                  </a:lnTo>
                  <a:lnTo>
                    <a:pt x="28505" y="81707"/>
                  </a:lnTo>
                  <a:lnTo>
                    <a:pt x="31984" y="90818"/>
                  </a:lnTo>
                  <a:lnTo>
                    <a:pt x="35774" y="104693"/>
                  </a:lnTo>
                  <a:lnTo>
                    <a:pt x="40409" y="117362"/>
                  </a:lnTo>
                  <a:lnTo>
                    <a:pt x="41773" y="126509"/>
                  </a:lnTo>
                  <a:lnTo>
                    <a:pt x="44494" y="133749"/>
                  </a:lnTo>
                  <a:lnTo>
                    <a:pt x="50489" y="142287"/>
                  </a:lnTo>
                  <a:lnTo>
                    <a:pt x="57293" y="149844"/>
                  </a:lnTo>
                  <a:lnTo>
                    <a:pt x="59626" y="152284"/>
                  </a:lnTo>
                  <a:lnTo>
                    <a:pt x="61976" y="153910"/>
                  </a:lnTo>
                  <a:lnTo>
                    <a:pt x="69074" y="156992"/>
                  </a:lnTo>
                  <a:lnTo>
                    <a:pt x="76205" y="161786"/>
                  </a:lnTo>
                  <a:lnTo>
                    <a:pt x="80964" y="163186"/>
                  </a:lnTo>
                  <a:lnTo>
                    <a:pt x="88107" y="163974"/>
                  </a:lnTo>
                  <a:lnTo>
                    <a:pt x="93662" y="163291"/>
                  </a:lnTo>
                  <a:lnTo>
                    <a:pt x="101335" y="162042"/>
                  </a:lnTo>
                  <a:lnTo>
                    <a:pt x="110420" y="160415"/>
                  </a:lnTo>
                  <a:lnTo>
                    <a:pt x="117269" y="159331"/>
                  </a:lnTo>
                  <a:lnTo>
                    <a:pt x="122629" y="158608"/>
                  </a:lnTo>
                  <a:lnTo>
                    <a:pt x="126996" y="158126"/>
                  </a:lnTo>
                  <a:lnTo>
                    <a:pt x="130702" y="157011"/>
                  </a:lnTo>
                  <a:lnTo>
                    <a:pt x="136935" y="153655"/>
                  </a:lnTo>
                  <a:lnTo>
                    <a:pt x="142351" y="149518"/>
                  </a:lnTo>
                  <a:lnTo>
                    <a:pt x="144907" y="147304"/>
                  </a:lnTo>
                  <a:lnTo>
                    <a:pt x="146610" y="145034"/>
                  </a:lnTo>
                  <a:lnTo>
                    <a:pt x="149802" y="138046"/>
                  </a:lnTo>
                  <a:lnTo>
                    <a:pt x="157590" y="128574"/>
                  </a:lnTo>
                  <a:lnTo>
                    <a:pt x="159829" y="126197"/>
                  </a:lnTo>
                  <a:lnTo>
                    <a:pt x="161321" y="123819"/>
                  </a:lnTo>
                  <a:lnTo>
                    <a:pt x="162979" y="119060"/>
                  </a:lnTo>
                  <a:lnTo>
                    <a:pt x="163913" y="108125"/>
                  </a:lnTo>
                  <a:lnTo>
                    <a:pt x="164838" y="104627"/>
                  </a:lnTo>
                  <a:lnTo>
                    <a:pt x="169138" y="95118"/>
                  </a:lnTo>
                  <a:lnTo>
                    <a:pt x="171559" y="83393"/>
                  </a:lnTo>
                  <a:lnTo>
                    <a:pt x="174938" y="77280"/>
                  </a:lnTo>
                  <a:lnTo>
                    <a:pt x="175362" y="74539"/>
                  </a:lnTo>
                  <a:lnTo>
                    <a:pt x="174852" y="71917"/>
                  </a:lnTo>
                  <a:lnTo>
                    <a:pt x="172962" y="66888"/>
                  </a:lnTo>
                  <a:lnTo>
                    <a:pt x="172122" y="62007"/>
                  </a:lnTo>
                  <a:lnTo>
                    <a:pt x="171104" y="59594"/>
                  </a:lnTo>
                  <a:lnTo>
                    <a:pt x="163767" y="47902"/>
                  </a:lnTo>
                  <a:lnTo>
                    <a:pt x="160098" y="40339"/>
                  </a:lnTo>
                  <a:lnTo>
                    <a:pt x="157239" y="31620"/>
                  </a:lnTo>
                  <a:lnTo>
                    <a:pt x="152510" y="24008"/>
                  </a:lnTo>
                  <a:lnTo>
                    <a:pt x="150346" y="15724"/>
                  </a:lnTo>
                  <a:lnTo>
                    <a:pt x="150028" y="7475"/>
                  </a:lnTo>
                  <a:lnTo>
                    <a:pt x="143170" y="7152"/>
                  </a:lnTo>
                  <a:lnTo>
                    <a:pt x="142962" y="10938"/>
                  </a:lnTo>
                  <a:lnTo>
                    <a:pt x="143727" y="12055"/>
                  </a:lnTo>
                  <a:lnTo>
                    <a:pt x="145030" y="12799"/>
                  </a:lnTo>
                  <a:lnTo>
                    <a:pt x="146693" y="13295"/>
                  </a:lnTo>
                  <a:lnTo>
                    <a:pt x="147802" y="14420"/>
                  </a:lnTo>
                  <a:lnTo>
                    <a:pt x="148540" y="15963"/>
                  </a:lnTo>
                  <a:lnTo>
                    <a:pt x="149361" y="19794"/>
                  </a:lnTo>
                  <a:lnTo>
                    <a:pt x="149932" y="31054"/>
                  </a:lnTo>
                  <a:lnTo>
                    <a:pt x="150754" y="33402"/>
                  </a:lnTo>
                  <a:lnTo>
                    <a:pt x="153785" y="38129"/>
                  </a:lnTo>
                  <a:lnTo>
                    <a:pt x="159894" y="44992"/>
                  </a:lnTo>
                  <a:lnTo>
                    <a:pt x="166314" y="52540"/>
                  </a:lnTo>
                  <a:lnTo>
                    <a:pt x="172552" y="63853"/>
                  </a:lnTo>
                  <a:lnTo>
                    <a:pt x="178920" y="73424"/>
                  </a:lnTo>
                  <a:lnTo>
                    <a:pt x="183501" y="81845"/>
                  </a:lnTo>
                  <a:lnTo>
                    <a:pt x="192910" y="100186"/>
                  </a:lnTo>
                  <a:lnTo>
                    <a:pt x="216694" y="147640"/>
                  </a:lnTo>
                  <a:lnTo>
                    <a:pt x="219340" y="157164"/>
                  </a:lnTo>
                  <a:lnTo>
                    <a:pt x="221309" y="167481"/>
                  </a:lnTo>
                  <a:lnTo>
                    <a:pt x="224830" y="180005"/>
                  </a:lnTo>
                  <a:lnTo>
                    <a:pt x="229041" y="191391"/>
                  </a:lnTo>
                  <a:lnTo>
                    <a:pt x="233558" y="202538"/>
                  </a:lnTo>
                  <a:lnTo>
                    <a:pt x="238212" y="215429"/>
                  </a:lnTo>
                  <a:lnTo>
                    <a:pt x="240809" y="226979"/>
                  </a:lnTo>
                  <a:lnTo>
                    <a:pt x="242758" y="238198"/>
                  </a:lnTo>
                  <a:lnTo>
                    <a:pt x="244388" y="244524"/>
                  </a:lnTo>
                  <a:lnTo>
                    <a:pt x="247523" y="257108"/>
                  </a:lnTo>
                  <a:lnTo>
                    <a:pt x="248917" y="267993"/>
                  </a:lnTo>
                  <a:lnTo>
                    <a:pt x="249535" y="278123"/>
                  </a:lnTo>
                  <a:lnTo>
                    <a:pt x="249811" y="287916"/>
                  </a:lnTo>
                  <a:lnTo>
                    <a:pt x="250023" y="322430"/>
                  </a:lnTo>
                  <a:lnTo>
                    <a:pt x="246850" y="329253"/>
                  </a:lnTo>
                  <a:lnTo>
                    <a:pt x="241560" y="338565"/>
                  </a:lnTo>
                  <a:lnTo>
                    <a:pt x="234860" y="349535"/>
                  </a:lnTo>
                  <a:lnTo>
                    <a:pt x="229597" y="357642"/>
                  </a:lnTo>
                  <a:lnTo>
                    <a:pt x="225296" y="363840"/>
                  </a:lnTo>
                  <a:lnTo>
                    <a:pt x="218400" y="372844"/>
                  </a:lnTo>
                  <a:lnTo>
                    <a:pt x="212690" y="379491"/>
                  </a:lnTo>
                  <a:lnTo>
                    <a:pt x="205389" y="385092"/>
                  </a:lnTo>
                  <a:lnTo>
                    <a:pt x="201220" y="387697"/>
                  </a:lnTo>
                  <a:lnTo>
                    <a:pt x="196853" y="389433"/>
                  </a:lnTo>
                  <a:lnTo>
                    <a:pt x="192354" y="390591"/>
                  </a:lnTo>
                  <a:lnTo>
                    <a:pt x="187767" y="391362"/>
                  </a:lnTo>
                  <a:lnTo>
                    <a:pt x="180554" y="394336"/>
                  </a:lnTo>
                  <a:lnTo>
                    <a:pt x="173909" y="398304"/>
                  </a:lnTo>
                  <a:lnTo>
                    <a:pt x="165663" y="402713"/>
                  </a:lnTo>
                  <a:lnTo>
                    <a:pt x="158824" y="405202"/>
                  </a:lnTo>
                  <a:lnTo>
                    <a:pt x="152345" y="406308"/>
                  </a:lnTo>
                  <a:lnTo>
                    <a:pt x="148394" y="406603"/>
                  </a:lnTo>
                  <a:lnTo>
                    <a:pt x="140565" y="406931"/>
                  </a:lnTo>
                  <a:lnTo>
                    <a:pt x="134440" y="407077"/>
                  </a:lnTo>
                  <a:lnTo>
                    <a:pt x="98947" y="407190"/>
                  </a:lnTo>
                  <a:lnTo>
                    <a:pt x="91337" y="405075"/>
                  </a:lnTo>
                  <a:lnTo>
                    <a:pt x="87085" y="403400"/>
                  </a:lnTo>
                  <a:lnTo>
                    <a:pt x="80243" y="401539"/>
                  </a:lnTo>
                  <a:lnTo>
                    <a:pt x="77308" y="401042"/>
                  </a:lnTo>
                  <a:lnTo>
                    <a:pt x="75351" y="399918"/>
                  </a:lnTo>
                  <a:lnTo>
                    <a:pt x="74046" y="398374"/>
                  </a:lnTo>
                  <a:lnTo>
                    <a:pt x="73176" y="396551"/>
                  </a:lnTo>
                  <a:lnTo>
                    <a:pt x="67977" y="392409"/>
                  </a:lnTo>
                  <a:lnTo>
                    <a:pt x="57150" y="3857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InkAnnotation717"/>
            <p:cNvSpPr/>
            <p:nvPr/>
          </p:nvSpPr>
          <p:spPr>
            <a:xfrm>
              <a:off x="5386387" y="2821781"/>
              <a:ext cx="185739" cy="7145"/>
            </a:xfrm>
            <a:custGeom>
              <a:avLst/>
              <a:gdLst/>
              <a:ahLst/>
              <a:cxnLst/>
              <a:rect l="0" t="0" r="0" b="0"/>
              <a:pathLst>
                <a:path w="185739" h="7145">
                  <a:moveTo>
                    <a:pt x="0" y="0"/>
                  </a:moveTo>
                  <a:lnTo>
                    <a:pt x="3793" y="0"/>
                  </a:lnTo>
                  <a:lnTo>
                    <a:pt x="4909" y="793"/>
                  </a:lnTo>
                  <a:lnTo>
                    <a:pt x="5654" y="2116"/>
                  </a:lnTo>
                  <a:lnTo>
                    <a:pt x="6850" y="6151"/>
                  </a:lnTo>
                  <a:lnTo>
                    <a:pt x="7741" y="6482"/>
                  </a:lnTo>
                  <a:lnTo>
                    <a:pt x="9130" y="6702"/>
                  </a:lnTo>
                  <a:lnTo>
                    <a:pt x="10849" y="6849"/>
                  </a:lnTo>
                  <a:lnTo>
                    <a:pt x="14876" y="7013"/>
                  </a:lnTo>
                  <a:lnTo>
                    <a:pt x="21606" y="7105"/>
                  </a:lnTo>
                  <a:lnTo>
                    <a:pt x="185738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InkAnnotation718"/>
            <p:cNvSpPr/>
            <p:nvPr/>
          </p:nvSpPr>
          <p:spPr>
            <a:xfrm>
              <a:off x="5479256" y="2857500"/>
              <a:ext cx="135732" cy="13295"/>
            </a:xfrm>
            <a:custGeom>
              <a:avLst/>
              <a:gdLst/>
              <a:ahLst/>
              <a:cxnLst/>
              <a:rect l="0" t="0" r="0" b="0"/>
              <a:pathLst>
                <a:path w="135732" h="13295">
                  <a:moveTo>
                    <a:pt x="0" y="7143"/>
                  </a:moveTo>
                  <a:lnTo>
                    <a:pt x="0" y="13294"/>
                  </a:lnTo>
                  <a:lnTo>
                    <a:pt x="4762" y="12831"/>
                  </a:lnTo>
                  <a:lnTo>
                    <a:pt x="22754" y="10201"/>
                  </a:lnTo>
                  <a:lnTo>
                    <a:pt x="31044" y="9181"/>
                  </a:lnTo>
                  <a:lnTo>
                    <a:pt x="38158" y="8502"/>
                  </a:lnTo>
                  <a:lnTo>
                    <a:pt x="44489" y="8049"/>
                  </a:lnTo>
                  <a:lnTo>
                    <a:pt x="49504" y="6953"/>
                  </a:lnTo>
                  <a:lnTo>
                    <a:pt x="53639" y="5429"/>
                  </a:lnTo>
                  <a:lnTo>
                    <a:pt x="57190" y="3619"/>
                  </a:lnTo>
                  <a:lnTo>
                    <a:pt x="61146" y="2413"/>
                  </a:lnTo>
                  <a:lnTo>
                    <a:pt x="65370" y="1609"/>
                  </a:lnTo>
                  <a:lnTo>
                    <a:pt x="69773" y="1072"/>
                  </a:lnTo>
                  <a:lnTo>
                    <a:pt x="73503" y="715"/>
                  </a:lnTo>
                  <a:lnTo>
                    <a:pt x="76783" y="476"/>
                  </a:lnTo>
                  <a:lnTo>
                    <a:pt x="79763" y="318"/>
                  </a:lnTo>
                  <a:lnTo>
                    <a:pt x="87308" y="141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InkAnnotation719"/>
            <p:cNvSpPr/>
            <p:nvPr/>
          </p:nvSpPr>
          <p:spPr>
            <a:xfrm>
              <a:off x="5686748" y="2650331"/>
              <a:ext cx="163984" cy="450057"/>
            </a:xfrm>
            <a:custGeom>
              <a:avLst/>
              <a:gdLst/>
              <a:ahLst/>
              <a:cxnLst/>
              <a:rect l="0" t="0" r="0" b="0"/>
              <a:pathLst>
                <a:path w="163984" h="450057">
                  <a:moveTo>
                    <a:pt x="121120" y="0"/>
                  </a:moveTo>
                  <a:lnTo>
                    <a:pt x="111178" y="0"/>
                  </a:lnTo>
                  <a:lnTo>
                    <a:pt x="108935" y="793"/>
                  </a:lnTo>
                  <a:lnTo>
                    <a:pt x="104328" y="3793"/>
                  </a:lnTo>
                  <a:lnTo>
                    <a:pt x="102782" y="5703"/>
                  </a:lnTo>
                  <a:lnTo>
                    <a:pt x="101751" y="7771"/>
                  </a:lnTo>
                  <a:lnTo>
                    <a:pt x="101063" y="9943"/>
                  </a:lnTo>
                  <a:lnTo>
                    <a:pt x="99811" y="11391"/>
                  </a:lnTo>
                  <a:lnTo>
                    <a:pt x="98183" y="12357"/>
                  </a:lnTo>
                  <a:lnTo>
                    <a:pt x="96304" y="13000"/>
                  </a:lnTo>
                  <a:lnTo>
                    <a:pt x="92099" y="15832"/>
                  </a:lnTo>
                  <a:lnTo>
                    <a:pt x="87585" y="19736"/>
                  </a:lnTo>
                  <a:lnTo>
                    <a:pt x="82932" y="24117"/>
                  </a:lnTo>
                  <a:lnTo>
                    <a:pt x="68725" y="38126"/>
                  </a:lnTo>
                  <a:lnTo>
                    <a:pt x="61587" y="45252"/>
                  </a:lnTo>
                  <a:lnTo>
                    <a:pt x="56825" y="52126"/>
                  </a:lnTo>
                  <a:lnTo>
                    <a:pt x="54444" y="56182"/>
                  </a:lnTo>
                  <a:lnTo>
                    <a:pt x="51270" y="59680"/>
                  </a:lnTo>
                  <a:lnTo>
                    <a:pt x="47565" y="62805"/>
                  </a:lnTo>
                  <a:lnTo>
                    <a:pt x="43509" y="65682"/>
                  </a:lnTo>
                  <a:lnTo>
                    <a:pt x="40804" y="69189"/>
                  </a:lnTo>
                  <a:lnTo>
                    <a:pt x="39002" y="73113"/>
                  </a:lnTo>
                  <a:lnTo>
                    <a:pt x="36205" y="80913"/>
                  </a:lnTo>
                  <a:lnTo>
                    <a:pt x="32315" y="87026"/>
                  </a:lnTo>
                  <a:lnTo>
                    <a:pt x="27941" y="94505"/>
                  </a:lnTo>
                  <a:lnTo>
                    <a:pt x="23351" y="102327"/>
                  </a:lnTo>
                  <a:lnTo>
                    <a:pt x="18665" y="108450"/>
                  </a:lnTo>
                  <a:lnTo>
                    <a:pt x="17099" y="111987"/>
                  </a:lnTo>
                  <a:lnTo>
                    <a:pt x="14099" y="124550"/>
                  </a:lnTo>
                  <a:lnTo>
                    <a:pt x="9329" y="138327"/>
                  </a:lnTo>
                  <a:lnTo>
                    <a:pt x="6770" y="151670"/>
                  </a:lnTo>
                  <a:lnTo>
                    <a:pt x="2131" y="161797"/>
                  </a:lnTo>
                  <a:lnTo>
                    <a:pt x="404" y="174498"/>
                  </a:lnTo>
                  <a:lnTo>
                    <a:pt x="0" y="183653"/>
                  </a:lnTo>
                  <a:lnTo>
                    <a:pt x="1937" y="193013"/>
                  </a:lnTo>
                  <a:lnTo>
                    <a:pt x="5374" y="205091"/>
                  </a:lnTo>
                  <a:lnTo>
                    <a:pt x="6391" y="215813"/>
                  </a:lnTo>
                  <a:lnTo>
                    <a:pt x="6694" y="229044"/>
                  </a:lnTo>
                  <a:lnTo>
                    <a:pt x="6818" y="276232"/>
                  </a:lnTo>
                  <a:lnTo>
                    <a:pt x="8936" y="285753"/>
                  </a:lnTo>
                  <a:lnTo>
                    <a:pt x="11729" y="295276"/>
                  </a:lnTo>
                  <a:lnTo>
                    <a:pt x="12971" y="304800"/>
                  </a:lnTo>
                  <a:lnTo>
                    <a:pt x="15639" y="314325"/>
                  </a:lnTo>
                  <a:lnTo>
                    <a:pt x="19471" y="323850"/>
                  </a:lnTo>
                  <a:lnTo>
                    <a:pt x="23820" y="333375"/>
                  </a:lnTo>
                  <a:lnTo>
                    <a:pt x="31648" y="343693"/>
                  </a:lnTo>
                  <a:lnTo>
                    <a:pt x="43216" y="357716"/>
                  </a:lnTo>
                  <a:lnTo>
                    <a:pt x="57278" y="374209"/>
                  </a:lnTo>
                  <a:lnTo>
                    <a:pt x="68240" y="385998"/>
                  </a:lnTo>
                  <a:lnTo>
                    <a:pt x="77136" y="394650"/>
                  </a:lnTo>
                  <a:lnTo>
                    <a:pt x="90459" y="406381"/>
                  </a:lnTo>
                  <a:lnTo>
                    <a:pt x="99026" y="414241"/>
                  </a:lnTo>
                  <a:lnTo>
                    <a:pt x="108312" y="423129"/>
                  </a:lnTo>
                  <a:lnTo>
                    <a:pt x="116090" y="430789"/>
                  </a:lnTo>
                  <a:lnTo>
                    <a:pt x="119355" y="433242"/>
                  </a:lnTo>
                  <a:lnTo>
                    <a:pt x="123118" y="435672"/>
                  </a:lnTo>
                  <a:lnTo>
                    <a:pt x="132980" y="441482"/>
                  </a:lnTo>
                  <a:lnTo>
                    <a:pt x="136446" y="444394"/>
                  </a:lnTo>
                  <a:lnTo>
                    <a:pt x="138481" y="446281"/>
                  </a:lnTo>
                  <a:lnTo>
                    <a:pt x="140632" y="447539"/>
                  </a:lnTo>
                  <a:lnTo>
                    <a:pt x="145139" y="448937"/>
                  </a:lnTo>
                  <a:lnTo>
                    <a:pt x="149786" y="449559"/>
                  </a:lnTo>
                  <a:lnTo>
                    <a:pt x="156426" y="450027"/>
                  </a:lnTo>
                  <a:lnTo>
                    <a:pt x="163983" y="4500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InkAnnotation720"/>
            <p:cNvSpPr/>
            <p:nvPr/>
          </p:nvSpPr>
          <p:spPr>
            <a:xfrm>
              <a:off x="5893593" y="2664647"/>
              <a:ext cx="171327" cy="206810"/>
            </a:xfrm>
            <a:custGeom>
              <a:avLst/>
              <a:gdLst/>
              <a:ahLst/>
              <a:cxnLst/>
              <a:rect l="0" t="0" r="0" b="0"/>
              <a:pathLst>
                <a:path w="171327" h="206810">
                  <a:moveTo>
                    <a:pt x="7144" y="21403"/>
                  </a:moveTo>
                  <a:lnTo>
                    <a:pt x="10937" y="17610"/>
                  </a:lnTo>
                  <a:lnTo>
                    <a:pt x="12847" y="16493"/>
                  </a:lnTo>
                  <a:lnTo>
                    <a:pt x="20122" y="14127"/>
                  </a:lnTo>
                  <a:lnTo>
                    <a:pt x="23734" y="12583"/>
                  </a:lnTo>
                  <a:lnTo>
                    <a:pt x="27729" y="10761"/>
                  </a:lnTo>
                  <a:lnTo>
                    <a:pt x="31187" y="9546"/>
                  </a:lnTo>
                  <a:lnTo>
                    <a:pt x="34284" y="8735"/>
                  </a:lnTo>
                  <a:lnTo>
                    <a:pt x="37144" y="8195"/>
                  </a:lnTo>
                  <a:lnTo>
                    <a:pt x="40637" y="7041"/>
                  </a:lnTo>
                  <a:lnTo>
                    <a:pt x="44555" y="5478"/>
                  </a:lnTo>
                  <a:lnTo>
                    <a:pt x="48753" y="3643"/>
                  </a:lnTo>
                  <a:lnTo>
                    <a:pt x="53140" y="2419"/>
                  </a:lnTo>
                  <a:lnTo>
                    <a:pt x="57651" y="1603"/>
                  </a:lnTo>
                  <a:lnTo>
                    <a:pt x="62246" y="1059"/>
                  </a:lnTo>
                  <a:lnTo>
                    <a:pt x="66104" y="697"/>
                  </a:lnTo>
                  <a:lnTo>
                    <a:pt x="69469" y="455"/>
                  </a:lnTo>
                  <a:lnTo>
                    <a:pt x="72507" y="294"/>
                  </a:lnTo>
                  <a:lnTo>
                    <a:pt x="80115" y="115"/>
                  </a:lnTo>
                  <a:lnTo>
                    <a:pt x="94142" y="0"/>
                  </a:lnTo>
                  <a:lnTo>
                    <a:pt x="96893" y="784"/>
                  </a:lnTo>
                  <a:lnTo>
                    <a:pt x="102066" y="3772"/>
                  </a:lnTo>
                  <a:lnTo>
                    <a:pt x="107011" y="5630"/>
                  </a:lnTo>
                  <a:lnTo>
                    <a:pt x="109441" y="6125"/>
                  </a:lnTo>
                  <a:lnTo>
                    <a:pt x="114257" y="8792"/>
                  </a:lnTo>
                  <a:lnTo>
                    <a:pt x="116654" y="10614"/>
                  </a:lnTo>
                  <a:lnTo>
                    <a:pt x="121431" y="12639"/>
                  </a:lnTo>
                  <a:lnTo>
                    <a:pt x="123817" y="13179"/>
                  </a:lnTo>
                  <a:lnTo>
                    <a:pt x="128584" y="15896"/>
                  </a:lnTo>
                  <a:lnTo>
                    <a:pt x="130967" y="17731"/>
                  </a:lnTo>
                  <a:lnTo>
                    <a:pt x="132555" y="19749"/>
                  </a:lnTo>
                  <a:lnTo>
                    <a:pt x="133614" y="21888"/>
                  </a:lnTo>
                  <a:lnTo>
                    <a:pt x="135314" y="27231"/>
                  </a:lnTo>
                  <a:lnTo>
                    <a:pt x="134659" y="28463"/>
                  </a:lnTo>
                  <a:lnTo>
                    <a:pt x="129946" y="34784"/>
                  </a:lnTo>
                  <a:lnTo>
                    <a:pt x="127905" y="38261"/>
                  </a:lnTo>
                  <a:lnTo>
                    <a:pt x="125752" y="42166"/>
                  </a:lnTo>
                  <a:lnTo>
                    <a:pt x="122729" y="45564"/>
                  </a:lnTo>
                  <a:lnTo>
                    <a:pt x="119126" y="48622"/>
                  </a:lnTo>
                  <a:lnTo>
                    <a:pt x="115136" y="51455"/>
                  </a:lnTo>
                  <a:lnTo>
                    <a:pt x="111683" y="54138"/>
                  </a:lnTo>
                  <a:lnTo>
                    <a:pt x="108587" y="56720"/>
                  </a:lnTo>
                  <a:lnTo>
                    <a:pt x="105729" y="59235"/>
                  </a:lnTo>
                  <a:lnTo>
                    <a:pt x="100437" y="64146"/>
                  </a:lnTo>
                  <a:lnTo>
                    <a:pt x="97914" y="66567"/>
                  </a:lnTo>
                  <a:lnTo>
                    <a:pt x="94646" y="68975"/>
                  </a:lnTo>
                  <a:lnTo>
                    <a:pt x="90878" y="71373"/>
                  </a:lnTo>
                  <a:lnTo>
                    <a:pt x="86780" y="73767"/>
                  </a:lnTo>
                  <a:lnTo>
                    <a:pt x="83253" y="76156"/>
                  </a:lnTo>
                  <a:lnTo>
                    <a:pt x="80108" y="78542"/>
                  </a:lnTo>
                  <a:lnTo>
                    <a:pt x="77218" y="80927"/>
                  </a:lnTo>
                  <a:lnTo>
                    <a:pt x="71890" y="85693"/>
                  </a:lnTo>
                  <a:lnTo>
                    <a:pt x="69358" y="88075"/>
                  </a:lnTo>
                  <a:lnTo>
                    <a:pt x="66876" y="89663"/>
                  </a:lnTo>
                  <a:lnTo>
                    <a:pt x="62002" y="91428"/>
                  </a:lnTo>
                  <a:lnTo>
                    <a:pt x="57190" y="94329"/>
                  </a:lnTo>
                  <a:lnTo>
                    <a:pt x="54796" y="96214"/>
                  </a:lnTo>
                  <a:lnTo>
                    <a:pt x="50018" y="98308"/>
                  </a:lnTo>
                  <a:lnTo>
                    <a:pt x="45250" y="99239"/>
                  </a:lnTo>
                  <a:lnTo>
                    <a:pt x="40484" y="99653"/>
                  </a:lnTo>
                  <a:lnTo>
                    <a:pt x="38896" y="100557"/>
                  </a:lnTo>
                  <a:lnTo>
                    <a:pt x="37836" y="101953"/>
                  </a:lnTo>
                  <a:lnTo>
                    <a:pt x="36138" y="106105"/>
                  </a:lnTo>
                  <a:lnTo>
                    <a:pt x="35998" y="105653"/>
                  </a:lnTo>
                  <a:lnTo>
                    <a:pt x="35726" y="99369"/>
                  </a:lnTo>
                  <a:lnTo>
                    <a:pt x="35722" y="96271"/>
                  </a:lnTo>
                  <a:lnTo>
                    <a:pt x="36515" y="95127"/>
                  </a:lnTo>
                  <a:lnTo>
                    <a:pt x="37837" y="94365"/>
                  </a:lnTo>
                  <a:lnTo>
                    <a:pt x="41423" y="93517"/>
                  </a:lnTo>
                  <a:lnTo>
                    <a:pt x="45663" y="93141"/>
                  </a:lnTo>
                  <a:lnTo>
                    <a:pt x="48698" y="92247"/>
                  </a:lnTo>
                  <a:lnTo>
                    <a:pt x="52309" y="90857"/>
                  </a:lnTo>
                  <a:lnTo>
                    <a:pt x="56304" y="89137"/>
                  </a:lnTo>
                  <a:lnTo>
                    <a:pt x="59762" y="87196"/>
                  </a:lnTo>
                  <a:lnTo>
                    <a:pt x="62859" y="85108"/>
                  </a:lnTo>
                  <a:lnTo>
                    <a:pt x="65719" y="82923"/>
                  </a:lnTo>
                  <a:lnTo>
                    <a:pt x="70006" y="81466"/>
                  </a:lnTo>
                  <a:lnTo>
                    <a:pt x="75246" y="80495"/>
                  </a:lnTo>
                  <a:lnTo>
                    <a:pt x="81121" y="79848"/>
                  </a:lnTo>
                  <a:lnTo>
                    <a:pt x="86624" y="79416"/>
                  </a:lnTo>
                  <a:lnTo>
                    <a:pt x="91881" y="79128"/>
                  </a:lnTo>
                  <a:lnTo>
                    <a:pt x="104747" y="78723"/>
                  </a:lnTo>
                  <a:lnTo>
                    <a:pt x="119998" y="78586"/>
                  </a:lnTo>
                  <a:lnTo>
                    <a:pt x="124448" y="79369"/>
                  </a:lnTo>
                  <a:lnTo>
                    <a:pt x="129004" y="80684"/>
                  </a:lnTo>
                  <a:lnTo>
                    <a:pt x="133627" y="82355"/>
                  </a:lnTo>
                  <a:lnTo>
                    <a:pt x="137503" y="84263"/>
                  </a:lnTo>
                  <a:lnTo>
                    <a:pt x="140882" y="86328"/>
                  </a:lnTo>
                  <a:lnTo>
                    <a:pt x="143928" y="88498"/>
                  </a:lnTo>
                  <a:lnTo>
                    <a:pt x="146752" y="89945"/>
                  </a:lnTo>
                  <a:lnTo>
                    <a:pt x="152006" y="91553"/>
                  </a:lnTo>
                  <a:lnTo>
                    <a:pt x="156988" y="94385"/>
                  </a:lnTo>
                  <a:lnTo>
                    <a:pt x="161849" y="98289"/>
                  </a:lnTo>
                  <a:lnTo>
                    <a:pt x="166653" y="102670"/>
                  </a:lnTo>
                  <a:lnTo>
                    <a:pt x="168253" y="104950"/>
                  </a:lnTo>
                  <a:lnTo>
                    <a:pt x="170029" y="109599"/>
                  </a:lnTo>
                  <a:lnTo>
                    <a:pt x="170819" y="114311"/>
                  </a:lnTo>
                  <a:lnTo>
                    <a:pt x="171170" y="119052"/>
                  </a:lnTo>
                  <a:lnTo>
                    <a:pt x="171326" y="123804"/>
                  </a:lnTo>
                  <a:lnTo>
                    <a:pt x="166605" y="129358"/>
                  </a:lnTo>
                  <a:lnTo>
                    <a:pt x="158695" y="137029"/>
                  </a:lnTo>
                  <a:lnTo>
                    <a:pt x="148660" y="146112"/>
                  </a:lnTo>
                  <a:lnTo>
                    <a:pt x="140381" y="152961"/>
                  </a:lnTo>
                  <a:lnTo>
                    <a:pt x="133275" y="158320"/>
                  </a:lnTo>
                  <a:lnTo>
                    <a:pt x="126951" y="162687"/>
                  </a:lnTo>
                  <a:lnTo>
                    <a:pt x="121146" y="166392"/>
                  </a:lnTo>
                  <a:lnTo>
                    <a:pt x="115690" y="169656"/>
                  </a:lnTo>
                  <a:lnTo>
                    <a:pt x="110464" y="172626"/>
                  </a:lnTo>
                  <a:lnTo>
                    <a:pt x="100424" y="178042"/>
                  </a:lnTo>
                  <a:lnTo>
                    <a:pt x="95525" y="180597"/>
                  </a:lnTo>
                  <a:lnTo>
                    <a:pt x="92259" y="183095"/>
                  </a:lnTo>
                  <a:lnTo>
                    <a:pt x="90081" y="185554"/>
                  </a:lnTo>
                  <a:lnTo>
                    <a:pt x="88629" y="187987"/>
                  </a:lnTo>
                  <a:lnTo>
                    <a:pt x="86074" y="190402"/>
                  </a:lnTo>
                  <a:lnTo>
                    <a:pt x="82782" y="192807"/>
                  </a:lnTo>
                  <a:lnTo>
                    <a:pt x="79001" y="195203"/>
                  </a:lnTo>
                  <a:lnTo>
                    <a:pt x="74099" y="196801"/>
                  </a:lnTo>
                  <a:lnTo>
                    <a:pt x="68450" y="197866"/>
                  </a:lnTo>
                  <a:lnTo>
                    <a:pt x="62302" y="198576"/>
                  </a:lnTo>
                  <a:lnTo>
                    <a:pt x="57410" y="199843"/>
                  </a:lnTo>
                  <a:lnTo>
                    <a:pt x="53354" y="201482"/>
                  </a:lnTo>
                  <a:lnTo>
                    <a:pt x="49858" y="203368"/>
                  </a:lnTo>
                  <a:lnTo>
                    <a:pt x="45938" y="204625"/>
                  </a:lnTo>
                  <a:lnTo>
                    <a:pt x="41738" y="205463"/>
                  </a:lnTo>
                  <a:lnTo>
                    <a:pt x="37350" y="206022"/>
                  </a:lnTo>
                  <a:lnTo>
                    <a:pt x="33632" y="206395"/>
                  </a:lnTo>
                  <a:lnTo>
                    <a:pt x="30359" y="206643"/>
                  </a:lnTo>
                  <a:lnTo>
                    <a:pt x="27383" y="206809"/>
                  </a:lnTo>
                  <a:lnTo>
                    <a:pt x="24606" y="206126"/>
                  </a:lnTo>
                  <a:lnTo>
                    <a:pt x="19403" y="203250"/>
                  </a:lnTo>
                  <a:lnTo>
                    <a:pt x="14445" y="201442"/>
                  </a:lnTo>
                  <a:lnTo>
                    <a:pt x="8586" y="200282"/>
                  </a:lnTo>
                  <a:lnTo>
                    <a:pt x="3779" y="200081"/>
                  </a:lnTo>
                  <a:lnTo>
                    <a:pt x="0" y="19999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InkAnnotation721"/>
            <p:cNvSpPr/>
            <p:nvPr/>
          </p:nvSpPr>
          <p:spPr>
            <a:xfrm>
              <a:off x="5850731" y="2907506"/>
              <a:ext cx="285751" cy="28576"/>
            </a:xfrm>
            <a:custGeom>
              <a:avLst/>
              <a:gdLst/>
              <a:ahLst/>
              <a:cxnLst/>
              <a:rect l="0" t="0" r="0" b="0"/>
              <a:pathLst>
                <a:path w="285751" h="28576">
                  <a:moveTo>
                    <a:pt x="0" y="28575"/>
                  </a:moveTo>
                  <a:lnTo>
                    <a:pt x="27721" y="28575"/>
                  </a:lnTo>
                  <a:lnTo>
                    <a:pt x="31975" y="27781"/>
                  </a:lnTo>
                  <a:lnTo>
                    <a:pt x="36398" y="26458"/>
                  </a:lnTo>
                  <a:lnTo>
                    <a:pt x="40933" y="24783"/>
                  </a:lnTo>
                  <a:lnTo>
                    <a:pt x="45546" y="23665"/>
                  </a:lnTo>
                  <a:lnTo>
                    <a:pt x="50207" y="22920"/>
                  </a:lnTo>
                  <a:lnTo>
                    <a:pt x="54902" y="22424"/>
                  </a:lnTo>
                  <a:lnTo>
                    <a:pt x="59621" y="21300"/>
                  </a:lnTo>
                  <a:lnTo>
                    <a:pt x="64353" y="19756"/>
                  </a:lnTo>
                  <a:lnTo>
                    <a:pt x="69096" y="17933"/>
                  </a:lnTo>
                  <a:lnTo>
                    <a:pt x="74639" y="16717"/>
                  </a:lnTo>
                  <a:lnTo>
                    <a:pt x="80716" y="15907"/>
                  </a:lnTo>
                  <a:lnTo>
                    <a:pt x="87148" y="15367"/>
                  </a:lnTo>
                  <a:lnTo>
                    <a:pt x="93817" y="14213"/>
                  </a:lnTo>
                  <a:lnTo>
                    <a:pt x="100645" y="12651"/>
                  </a:lnTo>
                  <a:lnTo>
                    <a:pt x="107578" y="10815"/>
                  </a:lnTo>
                  <a:lnTo>
                    <a:pt x="114581" y="9591"/>
                  </a:lnTo>
                  <a:lnTo>
                    <a:pt x="121631" y="8775"/>
                  </a:lnTo>
                  <a:lnTo>
                    <a:pt x="128713" y="8231"/>
                  </a:lnTo>
                  <a:lnTo>
                    <a:pt x="135815" y="7869"/>
                  </a:lnTo>
                  <a:lnTo>
                    <a:pt x="150056" y="7466"/>
                  </a:lnTo>
                  <a:lnTo>
                    <a:pt x="157187" y="6564"/>
                  </a:lnTo>
                  <a:lnTo>
                    <a:pt x="164322" y="5170"/>
                  </a:lnTo>
                  <a:lnTo>
                    <a:pt x="171461" y="3447"/>
                  </a:lnTo>
                  <a:lnTo>
                    <a:pt x="177808" y="2298"/>
                  </a:lnTo>
                  <a:lnTo>
                    <a:pt x="183626" y="1532"/>
                  </a:lnTo>
                  <a:lnTo>
                    <a:pt x="189092" y="1021"/>
                  </a:lnTo>
                  <a:lnTo>
                    <a:pt x="218449" y="454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InkAnnotation722"/>
            <p:cNvSpPr/>
            <p:nvPr/>
          </p:nvSpPr>
          <p:spPr>
            <a:xfrm>
              <a:off x="5929312" y="2971895"/>
              <a:ext cx="185739" cy="107043"/>
            </a:xfrm>
            <a:custGeom>
              <a:avLst/>
              <a:gdLst/>
              <a:ahLst/>
              <a:cxnLst/>
              <a:rect l="0" t="0" r="0" b="0"/>
              <a:pathLst>
                <a:path w="185739" h="107043">
                  <a:moveTo>
                    <a:pt x="0" y="28480"/>
                  </a:moveTo>
                  <a:lnTo>
                    <a:pt x="0" y="21630"/>
                  </a:lnTo>
                  <a:lnTo>
                    <a:pt x="2117" y="19350"/>
                  </a:lnTo>
                  <a:lnTo>
                    <a:pt x="6151" y="15211"/>
                  </a:lnTo>
                  <a:lnTo>
                    <a:pt x="7275" y="14872"/>
                  </a:lnTo>
                  <a:lnTo>
                    <a:pt x="10642" y="14494"/>
                  </a:lnTo>
                  <a:lnTo>
                    <a:pt x="13445" y="13600"/>
                  </a:lnTo>
                  <a:lnTo>
                    <a:pt x="16900" y="12210"/>
                  </a:lnTo>
                  <a:lnTo>
                    <a:pt x="20792" y="10489"/>
                  </a:lnTo>
                  <a:lnTo>
                    <a:pt x="24180" y="9342"/>
                  </a:lnTo>
                  <a:lnTo>
                    <a:pt x="27232" y="8578"/>
                  </a:lnTo>
                  <a:lnTo>
                    <a:pt x="30061" y="8068"/>
                  </a:lnTo>
                  <a:lnTo>
                    <a:pt x="35321" y="5385"/>
                  </a:lnTo>
                  <a:lnTo>
                    <a:pt x="37835" y="3558"/>
                  </a:lnTo>
                  <a:lnTo>
                    <a:pt x="41099" y="2340"/>
                  </a:lnTo>
                  <a:lnTo>
                    <a:pt x="44861" y="1528"/>
                  </a:lnTo>
                  <a:lnTo>
                    <a:pt x="48957" y="987"/>
                  </a:lnTo>
                  <a:lnTo>
                    <a:pt x="52482" y="627"/>
                  </a:lnTo>
                  <a:lnTo>
                    <a:pt x="55626" y="386"/>
                  </a:lnTo>
                  <a:lnTo>
                    <a:pt x="61235" y="118"/>
                  </a:lnTo>
                  <a:lnTo>
                    <a:pt x="66374" y="0"/>
                  </a:lnTo>
                  <a:lnTo>
                    <a:pt x="69649" y="762"/>
                  </a:lnTo>
                  <a:lnTo>
                    <a:pt x="73421" y="2064"/>
                  </a:lnTo>
                  <a:lnTo>
                    <a:pt x="77522" y="3725"/>
                  </a:lnTo>
                  <a:lnTo>
                    <a:pt x="81050" y="4833"/>
                  </a:lnTo>
                  <a:lnTo>
                    <a:pt x="84196" y="5572"/>
                  </a:lnTo>
                  <a:lnTo>
                    <a:pt x="87088" y="6064"/>
                  </a:lnTo>
                  <a:lnTo>
                    <a:pt x="92415" y="8728"/>
                  </a:lnTo>
                  <a:lnTo>
                    <a:pt x="94948" y="10549"/>
                  </a:lnTo>
                  <a:lnTo>
                    <a:pt x="97430" y="12557"/>
                  </a:lnTo>
                  <a:lnTo>
                    <a:pt x="99878" y="14690"/>
                  </a:lnTo>
                  <a:lnTo>
                    <a:pt x="102304" y="16905"/>
                  </a:lnTo>
                  <a:lnTo>
                    <a:pt x="103922" y="19176"/>
                  </a:lnTo>
                  <a:lnTo>
                    <a:pt x="105001" y="21483"/>
                  </a:lnTo>
                  <a:lnTo>
                    <a:pt x="106731" y="27098"/>
                  </a:lnTo>
                  <a:lnTo>
                    <a:pt x="106078" y="29146"/>
                  </a:lnTo>
                  <a:lnTo>
                    <a:pt x="104851" y="32099"/>
                  </a:lnTo>
                  <a:lnTo>
                    <a:pt x="103238" y="35655"/>
                  </a:lnTo>
                  <a:lnTo>
                    <a:pt x="101369" y="38820"/>
                  </a:lnTo>
                  <a:lnTo>
                    <a:pt x="99329" y="41723"/>
                  </a:lnTo>
                  <a:lnTo>
                    <a:pt x="97175" y="44452"/>
                  </a:lnTo>
                  <a:lnTo>
                    <a:pt x="94947" y="47066"/>
                  </a:lnTo>
                  <a:lnTo>
                    <a:pt x="92666" y="49601"/>
                  </a:lnTo>
                  <a:lnTo>
                    <a:pt x="90353" y="52086"/>
                  </a:lnTo>
                  <a:lnTo>
                    <a:pt x="88017" y="55330"/>
                  </a:lnTo>
                  <a:lnTo>
                    <a:pt x="85666" y="59080"/>
                  </a:lnTo>
                  <a:lnTo>
                    <a:pt x="83304" y="63167"/>
                  </a:lnTo>
                  <a:lnTo>
                    <a:pt x="80936" y="66686"/>
                  </a:lnTo>
                  <a:lnTo>
                    <a:pt x="78564" y="69825"/>
                  </a:lnTo>
                  <a:lnTo>
                    <a:pt x="76188" y="72712"/>
                  </a:lnTo>
                  <a:lnTo>
                    <a:pt x="73811" y="75431"/>
                  </a:lnTo>
                  <a:lnTo>
                    <a:pt x="71433" y="78036"/>
                  </a:lnTo>
                  <a:lnTo>
                    <a:pt x="69053" y="80568"/>
                  </a:lnTo>
                  <a:lnTo>
                    <a:pt x="65879" y="83048"/>
                  </a:lnTo>
                  <a:lnTo>
                    <a:pt x="62175" y="85496"/>
                  </a:lnTo>
                  <a:lnTo>
                    <a:pt x="58120" y="87922"/>
                  </a:lnTo>
                  <a:lnTo>
                    <a:pt x="47262" y="94850"/>
                  </a:lnTo>
                  <a:lnTo>
                    <a:pt x="28899" y="106849"/>
                  </a:lnTo>
                  <a:lnTo>
                    <a:pt x="34272" y="107033"/>
                  </a:lnTo>
                  <a:lnTo>
                    <a:pt x="34754" y="107042"/>
                  </a:lnTo>
                  <a:lnTo>
                    <a:pt x="37407" y="104936"/>
                  </a:lnTo>
                  <a:lnTo>
                    <a:pt x="39226" y="103263"/>
                  </a:lnTo>
                  <a:lnTo>
                    <a:pt x="42025" y="102148"/>
                  </a:lnTo>
                  <a:lnTo>
                    <a:pt x="45480" y="101404"/>
                  </a:lnTo>
                  <a:lnTo>
                    <a:pt x="49369" y="100908"/>
                  </a:lnTo>
                  <a:lnTo>
                    <a:pt x="53550" y="99784"/>
                  </a:lnTo>
                  <a:lnTo>
                    <a:pt x="57926" y="98241"/>
                  </a:lnTo>
                  <a:lnTo>
                    <a:pt x="62430" y="96418"/>
                  </a:lnTo>
                  <a:lnTo>
                    <a:pt x="66226" y="95203"/>
                  </a:lnTo>
                  <a:lnTo>
                    <a:pt x="69550" y="94393"/>
                  </a:lnTo>
                  <a:lnTo>
                    <a:pt x="72561" y="93853"/>
                  </a:lnTo>
                  <a:lnTo>
                    <a:pt x="76156" y="92699"/>
                  </a:lnTo>
                  <a:lnTo>
                    <a:pt x="80139" y="91137"/>
                  </a:lnTo>
                  <a:lnTo>
                    <a:pt x="84382" y="89301"/>
                  </a:lnTo>
                  <a:lnTo>
                    <a:pt x="89592" y="87283"/>
                  </a:lnTo>
                  <a:lnTo>
                    <a:pt x="101731" y="82925"/>
                  </a:lnTo>
                  <a:lnTo>
                    <a:pt x="107509" y="81445"/>
                  </a:lnTo>
                  <a:lnTo>
                    <a:pt x="112948" y="80459"/>
                  </a:lnTo>
                  <a:lnTo>
                    <a:pt x="118161" y="79801"/>
                  </a:lnTo>
                  <a:lnTo>
                    <a:pt x="123224" y="78569"/>
                  </a:lnTo>
                  <a:lnTo>
                    <a:pt x="128186" y="76954"/>
                  </a:lnTo>
                  <a:lnTo>
                    <a:pt x="133083" y="75083"/>
                  </a:lnTo>
                  <a:lnTo>
                    <a:pt x="144873" y="70888"/>
                  </a:lnTo>
                  <a:lnTo>
                    <a:pt x="151351" y="68658"/>
                  </a:lnTo>
                  <a:lnTo>
                    <a:pt x="157257" y="67171"/>
                  </a:lnTo>
                  <a:lnTo>
                    <a:pt x="162782" y="66181"/>
                  </a:lnTo>
                  <a:lnTo>
                    <a:pt x="168053" y="65520"/>
                  </a:lnTo>
                  <a:lnTo>
                    <a:pt x="172360" y="64285"/>
                  </a:lnTo>
                  <a:lnTo>
                    <a:pt x="176025" y="62669"/>
                  </a:lnTo>
                  <a:lnTo>
                    <a:pt x="185738" y="570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InkAnnotation723"/>
            <p:cNvSpPr/>
            <p:nvPr/>
          </p:nvSpPr>
          <p:spPr>
            <a:xfrm>
              <a:off x="6136481" y="2700337"/>
              <a:ext cx="212372" cy="400051"/>
            </a:xfrm>
            <a:custGeom>
              <a:avLst/>
              <a:gdLst/>
              <a:ahLst/>
              <a:cxnLst/>
              <a:rect l="0" t="0" r="0" b="0"/>
              <a:pathLst>
                <a:path w="212372" h="400051">
                  <a:moveTo>
                    <a:pt x="0" y="0"/>
                  </a:moveTo>
                  <a:lnTo>
                    <a:pt x="3793" y="0"/>
                  </a:lnTo>
                  <a:lnTo>
                    <a:pt x="4909" y="794"/>
                  </a:lnTo>
                  <a:lnTo>
                    <a:pt x="5654" y="2117"/>
                  </a:lnTo>
                  <a:lnTo>
                    <a:pt x="6849" y="6151"/>
                  </a:lnTo>
                  <a:lnTo>
                    <a:pt x="7741" y="6482"/>
                  </a:lnTo>
                  <a:lnTo>
                    <a:pt x="13583" y="6948"/>
                  </a:lnTo>
                  <a:lnTo>
                    <a:pt x="20853" y="7057"/>
                  </a:lnTo>
                  <a:lnTo>
                    <a:pt x="24222" y="7879"/>
                  </a:lnTo>
                  <a:lnTo>
                    <a:pt x="30079" y="10910"/>
                  </a:lnTo>
                  <a:lnTo>
                    <a:pt x="33547" y="12830"/>
                  </a:lnTo>
                  <a:lnTo>
                    <a:pt x="41632" y="17079"/>
                  </a:lnTo>
                  <a:lnTo>
                    <a:pt x="89241" y="39103"/>
                  </a:lnTo>
                  <a:lnTo>
                    <a:pt x="103150" y="45913"/>
                  </a:lnTo>
                  <a:lnTo>
                    <a:pt x="113216" y="51246"/>
                  </a:lnTo>
                  <a:lnTo>
                    <a:pt x="120721" y="55595"/>
                  </a:lnTo>
                  <a:lnTo>
                    <a:pt x="127312" y="60082"/>
                  </a:lnTo>
                  <a:lnTo>
                    <a:pt x="133294" y="64661"/>
                  </a:lnTo>
                  <a:lnTo>
                    <a:pt x="138868" y="69301"/>
                  </a:lnTo>
                  <a:lnTo>
                    <a:pt x="144172" y="73982"/>
                  </a:lnTo>
                  <a:lnTo>
                    <a:pt x="154300" y="83416"/>
                  </a:lnTo>
                  <a:lnTo>
                    <a:pt x="158428" y="88155"/>
                  </a:lnTo>
                  <a:lnTo>
                    <a:pt x="161976" y="92901"/>
                  </a:lnTo>
                  <a:lnTo>
                    <a:pt x="165134" y="97653"/>
                  </a:lnTo>
                  <a:lnTo>
                    <a:pt x="168827" y="102408"/>
                  </a:lnTo>
                  <a:lnTo>
                    <a:pt x="172876" y="107166"/>
                  </a:lnTo>
                  <a:lnTo>
                    <a:pt x="177163" y="111925"/>
                  </a:lnTo>
                  <a:lnTo>
                    <a:pt x="180021" y="117479"/>
                  </a:lnTo>
                  <a:lnTo>
                    <a:pt x="181926" y="123563"/>
                  </a:lnTo>
                  <a:lnTo>
                    <a:pt x="183197" y="130001"/>
                  </a:lnTo>
                  <a:lnTo>
                    <a:pt x="186424" y="135879"/>
                  </a:lnTo>
                  <a:lnTo>
                    <a:pt x="190958" y="141387"/>
                  </a:lnTo>
                  <a:lnTo>
                    <a:pt x="196362" y="146645"/>
                  </a:lnTo>
                  <a:lnTo>
                    <a:pt x="200757" y="152532"/>
                  </a:lnTo>
                  <a:lnTo>
                    <a:pt x="204483" y="158838"/>
                  </a:lnTo>
                  <a:lnTo>
                    <a:pt x="207759" y="165424"/>
                  </a:lnTo>
                  <a:lnTo>
                    <a:pt x="209943" y="172195"/>
                  </a:lnTo>
                  <a:lnTo>
                    <a:pt x="211400" y="179090"/>
                  </a:lnTo>
                  <a:lnTo>
                    <a:pt x="212371" y="186068"/>
                  </a:lnTo>
                  <a:lnTo>
                    <a:pt x="211332" y="198055"/>
                  </a:lnTo>
                  <a:lnTo>
                    <a:pt x="208225" y="209469"/>
                  </a:lnTo>
                  <a:lnTo>
                    <a:pt x="204199" y="222478"/>
                  </a:lnTo>
                  <a:lnTo>
                    <a:pt x="202807" y="229281"/>
                  </a:lnTo>
                  <a:lnTo>
                    <a:pt x="201880" y="236198"/>
                  </a:lnTo>
                  <a:lnTo>
                    <a:pt x="201261" y="243190"/>
                  </a:lnTo>
                  <a:lnTo>
                    <a:pt x="200055" y="250233"/>
                  </a:lnTo>
                  <a:lnTo>
                    <a:pt x="198457" y="257310"/>
                  </a:lnTo>
                  <a:lnTo>
                    <a:pt x="196599" y="264408"/>
                  </a:lnTo>
                  <a:lnTo>
                    <a:pt x="192417" y="276530"/>
                  </a:lnTo>
                  <a:lnTo>
                    <a:pt x="188706" y="288002"/>
                  </a:lnTo>
                  <a:lnTo>
                    <a:pt x="187716" y="294395"/>
                  </a:lnTo>
                  <a:lnTo>
                    <a:pt x="187057" y="301039"/>
                  </a:lnTo>
                  <a:lnTo>
                    <a:pt x="184207" y="312653"/>
                  </a:lnTo>
                  <a:lnTo>
                    <a:pt x="175910" y="336837"/>
                  </a:lnTo>
                  <a:lnTo>
                    <a:pt x="171315" y="348408"/>
                  </a:lnTo>
                  <a:lnTo>
                    <a:pt x="166627" y="358048"/>
                  </a:lnTo>
                  <a:lnTo>
                    <a:pt x="159526" y="368732"/>
                  </a:lnTo>
                  <a:lnTo>
                    <a:pt x="154773" y="377135"/>
                  </a:lnTo>
                  <a:lnTo>
                    <a:pt x="150015" y="384045"/>
                  </a:lnTo>
                  <a:lnTo>
                    <a:pt x="147635" y="386998"/>
                  </a:lnTo>
                  <a:lnTo>
                    <a:pt x="145255" y="388968"/>
                  </a:lnTo>
                  <a:lnTo>
                    <a:pt x="142874" y="390281"/>
                  </a:lnTo>
                  <a:lnTo>
                    <a:pt x="140492" y="391156"/>
                  </a:lnTo>
                  <a:lnTo>
                    <a:pt x="138905" y="392533"/>
                  </a:lnTo>
                  <a:lnTo>
                    <a:pt x="137847" y="394245"/>
                  </a:lnTo>
                  <a:lnTo>
                    <a:pt x="135731" y="4000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InkAnnotation724"/>
            <p:cNvSpPr/>
            <p:nvPr/>
          </p:nvSpPr>
          <p:spPr>
            <a:xfrm>
              <a:off x="6372225" y="2650333"/>
              <a:ext cx="114301" cy="100011"/>
            </a:xfrm>
            <a:custGeom>
              <a:avLst/>
              <a:gdLst/>
              <a:ahLst/>
              <a:cxnLst/>
              <a:rect l="0" t="0" r="0" b="0"/>
              <a:pathLst>
                <a:path w="114301" h="100011">
                  <a:moveTo>
                    <a:pt x="0" y="7142"/>
                  </a:moveTo>
                  <a:lnTo>
                    <a:pt x="3792" y="3349"/>
                  </a:lnTo>
                  <a:lnTo>
                    <a:pt x="5703" y="2232"/>
                  </a:lnTo>
                  <a:lnTo>
                    <a:pt x="7771" y="1487"/>
                  </a:lnTo>
                  <a:lnTo>
                    <a:pt x="9943" y="991"/>
                  </a:lnTo>
                  <a:lnTo>
                    <a:pt x="12185" y="660"/>
                  </a:lnTo>
                  <a:lnTo>
                    <a:pt x="14473" y="439"/>
                  </a:lnTo>
                  <a:lnTo>
                    <a:pt x="16793" y="292"/>
                  </a:lnTo>
                  <a:lnTo>
                    <a:pt x="21487" y="129"/>
                  </a:lnTo>
                  <a:lnTo>
                    <a:pt x="30707" y="37"/>
                  </a:lnTo>
                  <a:lnTo>
                    <a:pt x="52094" y="0"/>
                  </a:lnTo>
                  <a:lnTo>
                    <a:pt x="54573" y="793"/>
                  </a:lnTo>
                  <a:lnTo>
                    <a:pt x="57019" y="2116"/>
                  </a:lnTo>
                  <a:lnTo>
                    <a:pt x="59444" y="3791"/>
                  </a:lnTo>
                  <a:lnTo>
                    <a:pt x="62648" y="4908"/>
                  </a:lnTo>
                  <a:lnTo>
                    <a:pt x="66371" y="5652"/>
                  </a:lnTo>
                  <a:lnTo>
                    <a:pt x="76169" y="6847"/>
                  </a:lnTo>
                  <a:lnTo>
                    <a:pt x="79625" y="9127"/>
                  </a:lnTo>
                  <a:lnTo>
                    <a:pt x="81658" y="10847"/>
                  </a:lnTo>
                  <a:lnTo>
                    <a:pt x="83014" y="12787"/>
                  </a:lnTo>
                  <a:lnTo>
                    <a:pt x="83918" y="14874"/>
                  </a:lnTo>
                  <a:lnTo>
                    <a:pt x="84520" y="17059"/>
                  </a:lnTo>
                  <a:lnTo>
                    <a:pt x="84921" y="19309"/>
                  </a:lnTo>
                  <a:lnTo>
                    <a:pt x="85190" y="21603"/>
                  </a:lnTo>
                  <a:lnTo>
                    <a:pt x="85368" y="23927"/>
                  </a:lnTo>
                  <a:lnTo>
                    <a:pt x="85487" y="26269"/>
                  </a:lnTo>
                  <a:lnTo>
                    <a:pt x="85619" y="30988"/>
                  </a:lnTo>
                  <a:lnTo>
                    <a:pt x="85693" y="38108"/>
                  </a:lnTo>
                  <a:lnTo>
                    <a:pt x="84911" y="40486"/>
                  </a:lnTo>
                  <a:lnTo>
                    <a:pt x="83594" y="42865"/>
                  </a:lnTo>
                  <a:lnTo>
                    <a:pt x="81922" y="45244"/>
                  </a:lnTo>
                  <a:lnTo>
                    <a:pt x="80016" y="47625"/>
                  </a:lnTo>
                  <a:lnTo>
                    <a:pt x="77949" y="50006"/>
                  </a:lnTo>
                  <a:lnTo>
                    <a:pt x="75779" y="52386"/>
                  </a:lnTo>
                  <a:lnTo>
                    <a:pt x="74331" y="55561"/>
                  </a:lnTo>
                  <a:lnTo>
                    <a:pt x="73367" y="59265"/>
                  </a:lnTo>
                  <a:lnTo>
                    <a:pt x="72724" y="63322"/>
                  </a:lnTo>
                  <a:lnTo>
                    <a:pt x="71501" y="66820"/>
                  </a:lnTo>
                  <a:lnTo>
                    <a:pt x="69892" y="69946"/>
                  </a:lnTo>
                  <a:lnTo>
                    <a:pt x="68026" y="72824"/>
                  </a:lnTo>
                  <a:lnTo>
                    <a:pt x="65988" y="75536"/>
                  </a:lnTo>
                  <a:lnTo>
                    <a:pt x="63835" y="78138"/>
                  </a:lnTo>
                  <a:lnTo>
                    <a:pt x="58470" y="84225"/>
                  </a:lnTo>
                  <a:lnTo>
                    <a:pt x="55619" y="87174"/>
                  </a:lnTo>
                  <a:lnTo>
                    <a:pt x="51115" y="91742"/>
                  </a:lnTo>
                  <a:lnTo>
                    <a:pt x="50745" y="92911"/>
                  </a:lnTo>
                  <a:lnTo>
                    <a:pt x="50499" y="94484"/>
                  </a:lnTo>
                  <a:lnTo>
                    <a:pt x="50015" y="99914"/>
                  </a:lnTo>
                  <a:lnTo>
                    <a:pt x="52127" y="99968"/>
                  </a:lnTo>
                  <a:lnTo>
                    <a:pt x="84765" y="100010"/>
                  </a:lnTo>
                  <a:lnTo>
                    <a:pt x="88260" y="99217"/>
                  </a:lnTo>
                  <a:lnTo>
                    <a:pt x="91383" y="97894"/>
                  </a:lnTo>
                  <a:lnTo>
                    <a:pt x="94260" y="96218"/>
                  </a:lnTo>
                  <a:lnTo>
                    <a:pt x="97764" y="95101"/>
                  </a:lnTo>
                  <a:lnTo>
                    <a:pt x="101689" y="94356"/>
                  </a:lnTo>
                  <a:lnTo>
                    <a:pt x="114300" y="9286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InkAnnotation725"/>
            <p:cNvSpPr/>
            <p:nvPr/>
          </p:nvSpPr>
          <p:spPr>
            <a:xfrm>
              <a:off x="6529387" y="2878931"/>
              <a:ext cx="142876" cy="28576"/>
            </a:xfrm>
            <a:custGeom>
              <a:avLst/>
              <a:gdLst/>
              <a:ahLst/>
              <a:cxnLst/>
              <a:rect l="0" t="0" r="0" b="0"/>
              <a:pathLst>
                <a:path w="142876" h="28576">
                  <a:moveTo>
                    <a:pt x="0" y="28575"/>
                  </a:moveTo>
                  <a:lnTo>
                    <a:pt x="6151" y="22424"/>
                  </a:lnTo>
                  <a:lnTo>
                    <a:pt x="8069" y="22093"/>
                  </a:lnTo>
                  <a:lnTo>
                    <a:pt x="10935" y="21872"/>
                  </a:lnTo>
                  <a:lnTo>
                    <a:pt x="17560" y="21627"/>
                  </a:lnTo>
                  <a:lnTo>
                    <a:pt x="23151" y="21518"/>
                  </a:lnTo>
                  <a:lnTo>
                    <a:pt x="34552" y="21457"/>
                  </a:lnTo>
                  <a:lnTo>
                    <a:pt x="38910" y="20654"/>
                  </a:lnTo>
                  <a:lnTo>
                    <a:pt x="43403" y="19326"/>
                  </a:lnTo>
                  <a:lnTo>
                    <a:pt x="47985" y="17646"/>
                  </a:lnTo>
                  <a:lnTo>
                    <a:pt x="52627" y="16527"/>
                  </a:lnTo>
                  <a:lnTo>
                    <a:pt x="57310" y="15780"/>
                  </a:lnTo>
                  <a:lnTo>
                    <a:pt x="62019" y="15283"/>
                  </a:lnTo>
                  <a:lnTo>
                    <a:pt x="66746" y="14951"/>
                  </a:lnTo>
                  <a:lnTo>
                    <a:pt x="71485" y="14730"/>
                  </a:lnTo>
                  <a:lnTo>
                    <a:pt x="76231" y="14582"/>
                  </a:lnTo>
                  <a:lnTo>
                    <a:pt x="80983" y="13690"/>
                  </a:lnTo>
                  <a:lnTo>
                    <a:pt x="85739" y="12301"/>
                  </a:lnTo>
                  <a:lnTo>
                    <a:pt x="90497" y="10582"/>
                  </a:lnTo>
                  <a:lnTo>
                    <a:pt x="95257" y="9436"/>
                  </a:lnTo>
                  <a:lnTo>
                    <a:pt x="100017" y="8672"/>
                  </a:lnTo>
                  <a:lnTo>
                    <a:pt x="104777" y="8163"/>
                  </a:lnTo>
                  <a:lnTo>
                    <a:pt x="109538" y="7823"/>
                  </a:lnTo>
                  <a:lnTo>
                    <a:pt x="114301" y="7596"/>
                  </a:lnTo>
                  <a:lnTo>
                    <a:pt x="126471" y="7278"/>
                  </a:lnTo>
                  <a:lnTo>
                    <a:pt x="129558" y="7233"/>
                  </a:lnTo>
                  <a:lnTo>
                    <a:pt x="132409" y="6409"/>
                  </a:lnTo>
                  <a:lnTo>
                    <a:pt x="135104" y="5067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InkAnnotation726"/>
            <p:cNvSpPr/>
            <p:nvPr/>
          </p:nvSpPr>
          <p:spPr>
            <a:xfrm>
              <a:off x="6800850" y="2721864"/>
              <a:ext cx="213383" cy="267564"/>
            </a:xfrm>
            <a:custGeom>
              <a:avLst/>
              <a:gdLst/>
              <a:ahLst/>
              <a:cxnLst/>
              <a:rect l="0" t="0" r="0" b="0"/>
              <a:pathLst>
                <a:path w="213383" h="267564">
                  <a:moveTo>
                    <a:pt x="0" y="21336"/>
                  </a:moveTo>
                  <a:lnTo>
                    <a:pt x="6150" y="15185"/>
                  </a:lnTo>
                  <a:lnTo>
                    <a:pt x="8818" y="14633"/>
                  </a:lnTo>
                  <a:lnTo>
                    <a:pt x="10641" y="14486"/>
                  </a:lnTo>
                  <a:lnTo>
                    <a:pt x="12651" y="13595"/>
                  </a:lnTo>
                  <a:lnTo>
                    <a:pt x="16999" y="10487"/>
                  </a:lnTo>
                  <a:lnTo>
                    <a:pt x="21652" y="9341"/>
                  </a:lnTo>
                  <a:lnTo>
                    <a:pt x="27928" y="8576"/>
                  </a:lnTo>
                  <a:lnTo>
                    <a:pt x="35286" y="8067"/>
                  </a:lnTo>
                  <a:lnTo>
                    <a:pt x="40986" y="6934"/>
                  </a:lnTo>
                  <a:lnTo>
                    <a:pt x="45580" y="5384"/>
                  </a:lnTo>
                  <a:lnTo>
                    <a:pt x="49437" y="3558"/>
                  </a:lnTo>
                  <a:lnTo>
                    <a:pt x="53595" y="2340"/>
                  </a:lnTo>
                  <a:lnTo>
                    <a:pt x="57955" y="1528"/>
                  </a:lnTo>
                  <a:lnTo>
                    <a:pt x="62449" y="987"/>
                  </a:lnTo>
                  <a:lnTo>
                    <a:pt x="67826" y="626"/>
                  </a:lnTo>
                  <a:lnTo>
                    <a:pt x="73793" y="386"/>
                  </a:lnTo>
                  <a:lnTo>
                    <a:pt x="91450" y="47"/>
                  </a:lnTo>
                  <a:lnTo>
                    <a:pt x="96685" y="0"/>
                  </a:lnTo>
                  <a:lnTo>
                    <a:pt x="101763" y="762"/>
                  </a:lnTo>
                  <a:lnTo>
                    <a:pt x="106735" y="2063"/>
                  </a:lnTo>
                  <a:lnTo>
                    <a:pt x="111638" y="3725"/>
                  </a:lnTo>
                  <a:lnTo>
                    <a:pt x="115700" y="4833"/>
                  </a:lnTo>
                  <a:lnTo>
                    <a:pt x="122330" y="6064"/>
                  </a:lnTo>
                  <a:lnTo>
                    <a:pt x="124416" y="7186"/>
                  </a:lnTo>
                  <a:lnTo>
                    <a:pt x="125807" y="8728"/>
                  </a:lnTo>
                  <a:lnTo>
                    <a:pt x="131829" y="20697"/>
                  </a:lnTo>
                  <a:lnTo>
                    <a:pt x="133997" y="27137"/>
                  </a:lnTo>
                  <a:lnTo>
                    <a:pt x="134575" y="29966"/>
                  </a:lnTo>
                  <a:lnTo>
                    <a:pt x="134167" y="33439"/>
                  </a:lnTo>
                  <a:lnTo>
                    <a:pt x="130592" y="45118"/>
                  </a:lnTo>
                  <a:lnTo>
                    <a:pt x="129478" y="51220"/>
                  </a:lnTo>
                  <a:lnTo>
                    <a:pt x="124750" y="58695"/>
                  </a:lnTo>
                  <a:lnTo>
                    <a:pt x="121267" y="62911"/>
                  </a:lnTo>
                  <a:lnTo>
                    <a:pt x="117356" y="66515"/>
                  </a:lnTo>
                  <a:lnTo>
                    <a:pt x="113162" y="69712"/>
                  </a:lnTo>
                  <a:lnTo>
                    <a:pt x="108779" y="72636"/>
                  </a:lnTo>
                  <a:lnTo>
                    <a:pt x="105063" y="75380"/>
                  </a:lnTo>
                  <a:lnTo>
                    <a:pt x="98817" y="80545"/>
                  </a:lnTo>
                  <a:lnTo>
                    <a:pt x="95247" y="83033"/>
                  </a:lnTo>
                  <a:lnTo>
                    <a:pt x="91278" y="85486"/>
                  </a:lnTo>
                  <a:lnTo>
                    <a:pt x="87046" y="87915"/>
                  </a:lnTo>
                  <a:lnTo>
                    <a:pt x="83430" y="90328"/>
                  </a:lnTo>
                  <a:lnTo>
                    <a:pt x="77297" y="95126"/>
                  </a:lnTo>
                  <a:lnTo>
                    <a:pt x="71925" y="99905"/>
                  </a:lnTo>
                  <a:lnTo>
                    <a:pt x="69380" y="102290"/>
                  </a:lnTo>
                  <a:lnTo>
                    <a:pt x="66891" y="103880"/>
                  </a:lnTo>
                  <a:lnTo>
                    <a:pt x="62008" y="105647"/>
                  </a:lnTo>
                  <a:lnTo>
                    <a:pt x="60389" y="106912"/>
                  </a:lnTo>
                  <a:lnTo>
                    <a:pt x="59308" y="108549"/>
                  </a:lnTo>
                  <a:lnTo>
                    <a:pt x="57187" y="114106"/>
                  </a:lnTo>
                  <a:lnTo>
                    <a:pt x="61399" y="114161"/>
                  </a:lnTo>
                  <a:lnTo>
                    <a:pt x="64745" y="114175"/>
                  </a:lnTo>
                  <a:lnTo>
                    <a:pt x="68564" y="113391"/>
                  </a:lnTo>
                  <a:lnTo>
                    <a:pt x="72696" y="112075"/>
                  </a:lnTo>
                  <a:lnTo>
                    <a:pt x="77039" y="110403"/>
                  </a:lnTo>
                  <a:lnTo>
                    <a:pt x="81521" y="109289"/>
                  </a:lnTo>
                  <a:lnTo>
                    <a:pt x="86097" y="108546"/>
                  </a:lnTo>
                  <a:lnTo>
                    <a:pt x="90736" y="108051"/>
                  </a:lnTo>
                  <a:lnTo>
                    <a:pt x="95415" y="107721"/>
                  </a:lnTo>
                  <a:lnTo>
                    <a:pt x="100122" y="107501"/>
                  </a:lnTo>
                  <a:lnTo>
                    <a:pt x="104847" y="107354"/>
                  </a:lnTo>
                  <a:lnTo>
                    <a:pt x="111967" y="108050"/>
                  </a:lnTo>
                  <a:lnTo>
                    <a:pt x="120683" y="109308"/>
                  </a:lnTo>
                  <a:lnTo>
                    <a:pt x="130461" y="110940"/>
                  </a:lnTo>
                  <a:lnTo>
                    <a:pt x="138568" y="112028"/>
                  </a:lnTo>
                  <a:lnTo>
                    <a:pt x="145559" y="112753"/>
                  </a:lnTo>
                  <a:lnTo>
                    <a:pt x="151809" y="113237"/>
                  </a:lnTo>
                  <a:lnTo>
                    <a:pt x="157562" y="114353"/>
                  </a:lnTo>
                  <a:lnTo>
                    <a:pt x="162985" y="115891"/>
                  </a:lnTo>
                  <a:lnTo>
                    <a:pt x="186887" y="124062"/>
                  </a:lnTo>
                  <a:lnTo>
                    <a:pt x="192854" y="127126"/>
                  </a:lnTo>
                  <a:lnTo>
                    <a:pt x="198418" y="130757"/>
                  </a:lnTo>
                  <a:lnTo>
                    <a:pt x="203716" y="134764"/>
                  </a:lnTo>
                  <a:lnTo>
                    <a:pt x="207248" y="139023"/>
                  </a:lnTo>
                  <a:lnTo>
                    <a:pt x="209603" y="143450"/>
                  </a:lnTo>
                  <a:lnTo>
                    <a:pt x="212219" y="151809"/>
                  </a:lnTo>
                  <a:lnTo>
                    <a:pt x="213382" y="158170"/>
                  </a:lnTo>
                  <a:lnTo>
                    <a:pt x="211782" y="165759"/>
                  </a:lnTo>
                  <a:lnTo>
                    <a:pt x="210243" y="170005"/>
                  </a:lnTo>
                  <a:lnTo>
                    <a:pt x="208425" y="174424"/>
                  </a:lnTo>
                  <a:lnTo>
                    <a:pt x="206418" y="178957"/>
                  </a:lnTo>
                  <a:lnTo>
                    <a:pt x="202072" y="188227"/>
                  </a:lnTo>
                  <a:lnTo>
                    <a:pt x="197495" y="197639"/>
                  </a:lnTo>
                  <a:lnTo>
                    <a:pt x="193576" y="202371"/>
                  </a:lnTo>
                  <a:lnTo>
                    <a:pt x="188582" y="207113"/>
                  </a:lnTo>
                  <a:lnTo>
                    <a:pt x="182871" y="211862"/>
                  </a:lnTo>
                  <a:lnTo>
                    <a:pt x="178270" y="216616"/>
                  </a:lnTo>
                  <a:lnTo>
                    <a:pt x="174408" y="221372"/>
                  </a:lnTo>
                  <a:lnTo>
                    <a:pt x="171041" y="226131"/>
                  </a:lnTo>
                  <a:lnTo>
                    <a:pt x="167209" y="230097"/>
                  </a:lnTo>
                  <a:lnTo>
                    <a:pt x="163066" y="233535"/>
                  </a:lnTo>
                  <a:lnTo>
                    <a:pt x="158716" y="236620"/>
                  </a:lnTo>
                  <a:lnTo>
                    <a:pt x="148673" y="241852"/>
                  </a:lnTo>
                  <a:lnTo>
                    <a:pt x="118464" y="256132"/>
                  </a:lnTo>
                  <a:lnTo>
                    <a:pt x="105964" y="261210"/>
                  </a:lnTo>
                  <a:lnTo>
                    <a:pt x="96042" y="264596"/>
                  </a:lnTo>
                  <a:lnTo>
                    <a:pt x="87841" y="266853"/>
                  </a:lnTo>
                  <a:lnTo>
                    <a:pt x="81579" y="267563"/>
                  </a:lnTo>
                  <a:lnTo>
                    <a:pt x="76611" y="267244"/>
                  </a:lnTo>
                  <a:lnTo>
                    <a:pt x="72505" y="266237"/>
                  </a:lnTo>
                  <a:lnTo>
                    <a:pt x="68974" y="265565"/>
                  </a:lnTo>
                  <a:lnTo>
                    <a:pt x="62934" y="264819"/>
                  </a:lnTo>
                  <a:lnTo>
                    <a:pt x="57604" y="264488"/>
                  </a:lnTo>
                  <a:lnTo>
                    <a:pt x="55071" y="264400"/>
                  </a:lnTo>
                  <a:lnTo>
                    <a:pt x="53382" y="263547"/>
                  </a:lnTo>
                  <a:lnTo>
                    <a:pt x="52257" y="262185"/>
                  </a:lnTo>
                  <a:lnTo>
                    <a:pt x="51506" y="260483"/>
                  </a:lnTo>
                  <a:lnTo>
                    <a:pt x="50213" y="259348"/>
                  </a:lnTo>
                  <a:lnTo>
                    <a:pt x="48555" y="258592"/>
                  </a:lnTo>
                  <a:lnTo>
                    <a:pt x="46658" y="258087"/>
                  </a:lnTo>
                  <a:lnTo>
                    <a:pt x="45392" y="256958"/>
                  </a:lnTo>
                  <a:lnTo>
                    <a:pt x="44549" y="255411"/>
                  </a:lnTo>
                  <a:lnTo>
                    <a:pt x="42862" y="24993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InkAnnotation727"/>
            <p:cNvSpPr/>
            <p:nvPr/>
          </p:nvSpPr>
          <p:spPr>
            <a:xfrm>
              <a:off x="7101008" y="2636043"/>
              <a:ext cx="171330" cy="454107"/>
            </a:xfrm>
            <a:custGeom>
              <a:avLst/>
              <a:gdLst/>
              <a:ahLst/>
              <a:cxnLst/>
              <a:rect l="0" t="0" r="0" b="0"/>
              <a:pathLst>
                <a:path w="171330" h="454107">
                  <a:moveTo>
                    <a:pt x="99892" y="0"/>
                  </a:moveTo>
                  <a:lnTo>
                    <a:pt x="92835" y="0"/>
                  </a:lnTo>
                  <a:lnTo>
                    <a:pt x="92756" y="6151"/>
                  </a:lnTo>
                  <a:lnTo>
                    <a:pt x="88958" y="10642"/>
                  </a:lnTo>
                  <a:lnTo>
                    <a:pt x="84978" y="14784"/>
                  </a:lnTo>
                  <a:lnTo>
                    <a:pt x="80563" y="20065"/>
                  </a:lnTo>
                  <a:lnTo>
                    <a:pt x="75956" y="27703"/>
                  </a:lnTo>
                  <a:lnTo>
                    <a:pt x="71261" y="34273"/>
                  </a:lnTo>
                  <a:lnTo>
                    <a:pt x="66529" y="40633"/>
                  </a:lnTo>
                  <a:lnTo>
                    <a:pt x="61781" y="48751"/>
                  </a:lnTo>
                  <a:lnTo>
                    <a:pt x="58609" y="53138"/>
                  </a:lnTo>
                  <a:lnTo>
                    <a:pt x="54908" y="57651"/>
                  </a:lnTo>
                  <a:lnTo>
                    <a:pt x="50853" y="62246"/>
                  </a:lnTo>
                  <a:lnTo>
                    <a:pt x="48149" y="66897"/>
                  </a:lnTo>
                  <a:lnTo>
                    <a:pt x="45144" y="76299"/>
                  </a:lnTo>
                  <a:lnTo>
                    <a:pt x="42756" y="81028"/>
                  </a:lnTo>
                  <a:lnTo>
                    <a:pt x="39577" y="85769"/>
                  </a:lnTo>
                  <a:lnTo>
                    <a:pt x="35870" y="90517"/>
                  </a:lnTo>
                  <a:lnTo>
                    <a:pt x="30222" y="110351"/>
                  </a:lnTo>
                  <a:lnTo>
                    <a:pt x="23283" y="140242"/>
                  </a:lnTo>
                  <a:lnTo>
                    <a:pt x="15481" y="176839"/>
                  </a:lnTo>
                  <a:lnTo>
                    <a:pt x="10281" y="203617"/>
                  </a:lnTo>
                  <a:lnTo>
                    <a:pt x="6813" y="223852"/>
                  </a:lnTo>
                  <a:lnTo>
                    <a:pt x="4503" y="239722"/>
                  </a:lnTo>
                  <a:lnTo>
                    <a:pt x="2961" y="252683"/>
                  </a:lnTo>
                  <a:lnTo>
                    <a:pt x="1935" y="263706"/>
                  </a:lnTo>
                  <a:lnTo>
                    <a:pt x="1249" y="273435"/>
                  </a:lnTo>
                  <a:lnTo>
                    <a:pt x="793" y="282303"/>
                  </a:lnTo>
                  <a:lnTo>
                    <a:pt x="286" y="298505"/>
                  </a:lnTo>
                  <a:lnTo>
                    <a:pt x="0" y="321015"/>
                  </a:lnTo>
                  <a:lnTo>
                    <a:pt x="753" y="328310"/>
                  </a:lnTo>
                  <a:lnTo>
                    <a:pt x="2049" y="335555"/>
                  </a:lnTo>
                  <a:lnTo>
                    <a:pt x="4814" y="349160"/>
                  </a:lnTo>
                  <a:lnTo>
                    <a:pt x="6041" y="360499"/>
                  </a:lnTo>
                  <a:lnTo>
                    <a:pt x="8702" y="372947"/>
                  </a:lnTo>
                  <a:lnTo>
                    <a:pt x="10525" y="379600"/>
                  </a:lnTo>
                  <a:lnTo>
                    <a:pt x="13325" y="385623"/>
                  </a:lnTo>
                  <a:lnTo>
                    <a:pt x="16781" y="391226"/>
                  </a:lnTo>
                  <a:lnTo>
                    <a:pt x="20672" y="396548"/>
                  </a:lnTo>
                  <a:lnTo>
                    <a:pt x="24854" y="400891"/>
                  </a:lnTo>
                  <a:lnTo>
                    <a:pt x="29229" y="404579"/>
                  </a:lnTo>
                  <a:lnTo>
                    <a:pt x="33734" y="407832"/>
                  </a:lnTo>
                  <a:lnTo>
                    <a:pt x="37530" y="411588"/>
                  </a:lnTo>
                  <a:lnTo>
                    <a:pt x="40854" y="415680"/>
                  </a:lnTo>
                  <a:lnTo>
                    <a:pt x="43865" y="419995"/>
                  </a:lnTo>
                  <a:lnTo>
                    <a:pt x="47458" y="423665"/>
                  </a:lnTo>
                  <a:lnTo>
                    <a:pt x="51443" y="426906"/>
                  </a:lnTo>
                  <a:lnTo>
                    <a:pt x="55686" y="429860"/>
                  </a:lnTo>
                  <a:lnTo>
                    <a:pt x="60103" y="432624"/>
                  </a:lnTo>
                  <a:lnTo>
                    <a:pt x="64634" y="435260"/>
                  </a:lnTo>
                  <a:lnTo>
                    <a:pt x="69243" y="437811"/>
                  </a:lnTo>
                  <a:lnTo>
                    <a:pt x="73109" y="439511"/>
                  </a:lnTo>
                  <a:lnTo>
                    <a:pt x="76480" y="440645"/>
                  </a:lnTo>
                  <a:lnTo>
                    <a:pt x="79521" y="441401"/>
                  </a:lnTo>
                  <a:lnTo>
                    <a:pt x="83137" y="442698"/>
                  </a:lnTo>
                  <a:lnTo>
                    <a:pt x="87134" y="444357"/>
                  </a:lnTo>
                  <a:lnTo>
                    <a:pt x="91386" y="446257"/>
                  </a:lnTo>
                  <a:lnTo>
                    <a:pt x="95809" y="447524"/>
                  </a:lnTo>
                  <a:lnTo>
                    <a:pt x="100345" y="448368"/>
                  </a:lnTo>
                  <a:lnTo>
                    <a:pt x="104956" y="448931"/>
                  </a:lnTo>
                  <a:lnTo>
                    <a:pt x="109619" y="449306"/>
                  </a:lnTo>
                  <a:lnTo>
                    <a:pt x="114314" y="449556"/>
                  </a:lnTo>
                  <a:lnTo>
                    <a:pt x="119031" y="449723"/>
                  </a:lnTo>
                  <a:lnTo>
                    <a:pt x="123763" y="450628"/>
                  </a:lnTo>
                  <a:lnTo>
                    <a:pt x="128506" y="452025"/>
                  </a:lnTo>
                  <a:lnTo>
                    <a:pt x="133255" y="453750"/>
                  </a:lnTo>
                  <a:lnTo>
                    <a:pt x="137215" y="454106"/>
                  </a:lnTo>
                  <a:lnTo>
                    <a:pt x="140649" y="453550"/>
                  </a:lnTo>
                  <a:lnTo>
                    <a:pt x="143733" y="452385"/>
                  </a:lnTo>
                  <a:lnTo>
                    <a:pt x="146582" y="451609"/>
                  </a:lnTo>
                  <a:lnTo>
                    <a:pt x="151864" y="450747"/>
                  </a:lnTo>
                  <a:lnTo>
                    <a:pt x="154384" y="449723"/>
                  </a:lnTo>
                  <a:lnTo>
                    <a:pt x="159300" y="446468"/>
                  </a:lnTo>
                  <a:lnTo>
                    <a:pt x="164130" y="444493"/>
                  </a:lnTo>
                  <a:lnTo>
                    <a:pt x="171329" y="4429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InkAnnotation728"/>
            <p:cNvSpPr/>
            <p:nvPr/>
          </p:nvSpPr>
          <p:spPr>
            <a:xfrm>
              <a:off x="7222331" y="2721950"/>
              <a:ext cx="142455" cy="149804"/>
            </a:xfrm>
            <a:custGeom>
              <a:avLst/>
              <a:gdLst/>
              <a:ahLst/>
              <a:cxnLst/>
              <a:rect l="0" t="0" r="0" b="0"/>
              <a:pathLst>
                <a:path w="142455" h="149804">
                  <a:moveTo>
                    <a:pt x="0" y="21250"/>
                  </a:moveTo>
                  <a:lnTo>
                    <a:pt x="0" y="15099"/>
                  </a:lnTo>
                  <a:lnTo>
                    <a:pt x="7144" y="13180"/>
                  </a:lnTo>
                  <a:lnTo>
                    <a:pt x="34131" y="6815"/>
                  </a:lnTo>
                  <a:lnTo>
                    <a:pt x="45772" y="4483"/>
                  </a:lnTo>
                  <a:lnTo>
                    <a:pt x="55120" y="2928"/>
                  </a:lnTo>
                  <a:lnTo>
                    <a:pt x="62941" y="1891"/>
                  </a:lnTo>
                  <a:lnTo>
                    <a:pt x="70535" y="1200"/>
                  </a:lnTo>
                  <a:lnTo>
                    <a:pt x="77979" y="740"/>
                  </a:lnTo>
                  <a:lnTo>
                    <a:pt x="95599" y="91"/>
                  </a:lnTo>
                  <a:lnTo>
                    <a:pt x="99452" y="0"/>
                  </a:lnTo>
                  <a:lnTo>
                    <a:pt x="103607" y="733"/>
                  </a:lnTo>
                  <a:lnTo>
                    <a:pt x="107965" y="2016"/>
                  </a:lnTo>
                  <a:lnTo>
                    <a:pt x="112458" y="3665"/>
                  </a:lnTo>
                  <a:lnTo>
                    <a:pt x="116246" y="4764"/>
                  </a:lnTo>
                  <a:lnTo>
                    <a:pt x="119567" y="5496"/>
                  </a:lnTo>
                  <a:lnTo>
                    <a:pt x="122574" y="5985"/>
                  </a:lnTo>
                  <a:lnTo>
                    <a:pt x="124578" y="7104"/>
                  </a:lnTo>
                  <a:lnTo>
                    <a:pt x="125914" y="8644"/>
                  </a:lnTo>
                  <a:lnTo>
                    <a:pt x="128058" y="13027"/>
                  </a:lnTo>
                  <a:lnTo>
                    <a:pt x="128430" y="17579"/>
                  </a:lnTo>
                  <a:lnTo>
                    <a:pt x="128517" y="21734"/>
                  </a:lnTo>
                  <a:lnTo>
                    <a:pt x="128541" y="23955"/>
                  </a:lnTo>
                  <a:lnTo>
                    <a:pt x="126969" y="26228"/>
                  </a:lnTo>
                  <a:lnTo>
                    <a:pt x="124332" y="28537"/>
                  </a:lnTo>
                  <a:lnTo>
                    <a:pt x="120988" y="30870"/>
                  </a:lnTo>
                  <a:lnTo>
                    <a:pt x="117965" y="33220"/>
                  </a:lnTo>
                  <a:lnTo>
                    <a:pt x="115156" y="35579"/>
                  </a:lnTo>
                  <a:lnTo>
                    <a:pt x="112489" y="37947"/>
                  </a:lnTo>
                  <a:lnTo>
                    <a:pt x="107409" y="42694"/>
                  </a:lnTo>
                  <a:lnTo>
                    <a:pt x="97681" y="52208"/>
                  </a:lnTo>
                  <a:lnTo>
                    <a:pt x="95282" y="53795"/>
                  </a:lnTo>
                  <a:lnTo>
                    <a:pt x="92890" y="54853"/>
                  </a:lnTo>
                  <a:lnTo>
                    <a:pt x="90502" y="55558"/>
                  </a:lnTo>
                  <a:lnTo>
                    <a:pt x="88115" y="56822"/>
                  </a:lnTo>
                  <a:lnTo>
                    <a:pt x="85732" y="58458"/>
                  </a:lnTo>
                  <a:lnTo>
                    <a:pt x="83348" y="60343"/>
                  </a:lnTo>
                  <a:lnTo>
                    <a:pt x="80965" y="61599"/>
                  </a:lnTo>
                  <a:lnTo>
                    <a:pt x="78583" y="62437"/>
                  </a:lnTo>
                  <a:lnTo>
                    <a:pt x="71473" y="64103"/>
                  </a:lnTo>
                  <a:lnTo>
                    <a:pt x="71447" y="67902"/>
                  </a:lnTo>
                  <a:lnTo>
                    <a:pt x="73031" y="69020"/>
                  </a:lnTo>
                  <a:lnTo>
                    <a:pt x="75675" y="69765"/>
                  </a:lnTo>
                  <a:lnTo>
                    <a:pt x="79025" y="70262"/>
                  </a:lnTo>
                  <a:lnTo>
                    <a:pt x="82051" y="70593"/>
                  </a:lnTo>
                  <a:lnTo>
                    <a:pt x="84863" y="70814"/>
                  </a:lnTo>
                  <a:lnTo>
                    <a:pt x="87532" y="70962"/>
                  </a:lnTo>
                  <a:lnTo>
                    <a:pt x="92613" y="71125"/>
                  </a:lnTo>
                  <a:lnTo>
                    <a:pt x="102052" y="71217"/>
                  </a:lnTo>
                  <a:lnTo>
                    <a:pt x="115673" y="71248"/>
                  </a:lnTo>
                  <a:lnTo>
                    <a:pt x="118390" y="72045"/>
                  </a:lnTo>
                  <a:lnTo>
                    <a:pt x="120995" y="73369"/>
                  </a:lnTo>
                  <a:lnTo>
                    <a:pt x="123526" y="75046"/>
                  </a:lnTo>
                  <a:lnTo>
                    <a:pt x="126006" y="76958"/>
                  </a:lnTo>
                  <a:lnTo>
                    <a:pt x="128455" y="79026"/>
                  </a:lnTo>
                  <a:lnTo>
                    <a:pt x="130879" y="81198"/>
                  </a:lnTo>
                  <a:lnTo>
                    <a:pt x="135691" y="85729"/>
                  </a:lnTo>
                  <a:lnTo>
                    <a:pt x="138085" y="88048"/>
                  </a:lnTo>
                  <a:lnTo>
                    <a:pt x="139682" y="90388"/>
                  </a:lnTo>
                  <a:lnTo>
                    <a:pt x="140745" y="92742"/>
                  </a:lnTo>
                  <a:lnTo>
                    <a:pt x="141455" y="95105"/>
                  </a:lnTo>
                  <a:lnTo>
                    <a:pt x="141928" y="97474"/>
                  </a:lnTo>
                  <a:lnTo>
                    <a:pt x="142243" y="99847"/>
                  </a:lnTo>
                  <a:lnTo>
                    <a:pt x="142454" y="102223"/>
                  </a:lnTo>
                  <a:lnTo>
                    <a:pt x="141800" y="104601"/>
                  </a:lnTo>
                  <a:lnTo>
                    <a:pt x="140570" y="106979"/>
                  </a:lnTo>
                  <a:lnTo>
                    <a:pt x="138957" y="109359"/>
                  </a:lnTo>
                  <a:lnTo>
                    <a:pt x="137088" y="111739"/>
                  </a:lnTo>
                  <a:lnTo>
                    <a:pt x="135047" y="114120"/>
                  </a:lnTo>
                  <a:lnTo>
                    <a:pt x="132894" y="116501"/>
                  </a:lnTo>
                  <a:lnTo>
                    <a:pt x="128385" y="121263"/>
                  </a:lnTo>
                  <a:lnTo>
                    <a:pt x="126071" y="123644"/>
                  </a:lnTo>
                  <a:lnTo>
                    <a:pt x="124528" y="126025"/>
                  </a:lnTo>
                  <a:lnTo>
                    <a:pt x="123500" y="128406"/>
                  </a:lnTo>
                  <a:lnTo>
                    <a:pt x="122814" y="130787"/>
                  </a:lnTo>
                  <a:lnTo>
                    <a:pt x="119975" y="132375"/>
                  </a:lnTo>
                  <a:lnTo>
                    <a:pt x="115702" y="133433"/>
                  </a:lnTo>
                  <a:lnTo>
                    <a:pt x="110472" y="134139"/>
                  </a:lnTo>
                  <a:lnTo>
                    <a:pt x="106192" y="135402"/>
                  </a:lnTo>
                  <a:lnTo>
                    <a:pt x="102545" y="137040"/>
                  </a:lnTo>
                  <a:lnTo>
                    <a:pt x="99318" y="138924"/>
                  </a:lnTo>
                  <a:lnTo>
                    <a:pt x="95581" y="140974"/>
                  </a:lnTo>
                  <a:lnTo>
                    <a:pt x="87194" y="145369"/>
                  </a:lnTo>
                  <a:lnTo>
                    <a:pt x="81942" y="146858"/>
                  </a:lnTo>
                  <a:lnTo>
                    <a:pt x="76059" y="147851"/>
                  </a:lnTo>
                  <a:lnTo>
                    <a:pt x="69756" y="148513"/>
                  </a:lnTo>
                  <a:lnTo>
                    <a:pt x="64759" y="148954"/>
                  </a:lnTo>
                  <a:lnTo>
                    <a:pt x="60636" y="149249"/>
                  </a:lnTo>
                  <a:lnTo>
                    <a:pt x="57092" y="149445"/>
                  </a:lnTo>
                  <a:lnTo>
                    <a:pt x="48922" y="149663"/>
                  </a:lnTo>
                  <a:lnTo>
                    <a:pt x="34535" y="149803"/>
                  </a:lnTo>
                  <a:lnTo>
                    <a:pt x="31754" y="149020"/>
                  </a:lnTo>
                  <a:lnTo>
                    <a:pt x="29107" y="147705"/>
                  </a:lnTo>
                  <a:lnTo>
                    <a:pt x="26548" y="146034"/>
                  </a:lnTo>
                  <a:lnTo>
                    <a:pt x="24048" y="144921"/>
                  </a:lnTo>
                  <a:lnTo>
                    <a:pt x="21589" y="144179"/>
                  </a:lnTo>
                  <a:lnTo>
                    <a:pt x="15729" y="142987"/>
                  </a:lnTo>
                  <a:lnTo>
                    <a:pt x="15248" y="142095"/>
                  </a:lnTo>
                  <a:lnTo>
                    <a:pt x="14572" y="137842"/>
                  </a:lnTo>
                  <a:lnTo>
                    <a:pt x="14414" y="136569"/>
                  </a:lnTo>
                  <a:lnTo>
                    <a:pt x="12227" y="133886"/>
                  </a:lnTo>
                  <a:lnTo>
                    <a:pt x="7144" y="1284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InkAnnotation729"/>
            <p:cNvSpPr/>
            <p:nvPr/>
          </p:nvSpPr>
          <p:spPr>
            <a:xfrm>
              <a:off x="7172325" y="2886075"/>
              <a:ext cx="285751" cy="21432"/>
            </a:xfrm>
            <a:custGeom>
              <a:avLst/>
              <a:gdLst/>
              <a:ahLst/>
              <a:cxnLst/>
              <a:rect l="0" t="0" r="0" b="0"/>
              <a:pathLst>
                <a:path w="285751" h="21432">
                  <a:moveTo>
                    <a:pt x="0" y="21431"/>
                  </a:moveTo>
                  <a:lnTo>
                    <a:pt x="14640" y="21431"/>
                  </a:lnTo>
                  <a:lnTo>
                    <a:pt x="18491" y="20637"/>
                  </a:lnTo>
                  <a:lnTo>
                    <a:pt x="22647" y="19314"/>
                  </a:lnTo>
                  <a:lnTo>
                    <a:pt x="27003" y="17639"/>
                  </a:lnTo>
                  <a:lnTo>
                    <a:pt x="31495" y="16521"/>
                  </a:lnTo>
                  <a:lnTo>
                    <a:pt x="36079" y="15776"/>
                  </a:lnTo>
                  <a:lnTo>
                    <a:pt x="40721" y="15280"/>
                  </a:lnTo>
                  <a:lnTo>
                    <a:pt x="46197" y="14949"/>
                  </a:lnTo>
                  <a:lnTo>
                    <a:pt x="58632" y="14581"/>
                  </a:lnTo>
                  <a:lnTo>
                    <a:pt x="64489" y="13689"/>
                  </a:lnTo>
                  <a:lnTo>
                    <a:pt x="69979" y="12301"/>
                  </a:lnTo>
                  <a:lnTo>
                    <a:pt x="75227" y="10582"/>
                  </a:lnTo>
                  <a:lnTo>
                    <a:pt x="81109" y="9436"/>
                  </a:lnTo>
                  <a:lnTo>
                    <a:pt x="87409" y="8672"/>
                  </a:lnTo>
                  <a:lnTo>
                    <a:pt x="93991" y="8162"/>
                  </a:lnTo>
                  <a:lnTo>
                    <a:pt x="101555" y="7029"/>
                  </a:lnTo>
                  <a:lnTo>
                    <a:pt x="109772" y="5479"/>
                  </a:lnTo>
                  <a:lnTo>
                    <a:pt x="118425" y="3653"/>
                  </a:lnTo>
                  <a:lnTo>
                    <a:pt x="126574" y="2435"/>
                  </a:lnTo>
                  <a:lnTo>
                    <a:pt x="134389" y="1623"/>
                  </a:lnTo>
                  <a:lnTo>
                    <a:pt x="141980" y="1082"/>
                  </a:lnTo>
                  <a:lnTo>
                    <a:pt x="149421" y="721"/>
                  </a:lnTo>
                  <a:lnTo>
                    <a:pt x="164041" y="320"/>
                  </a:lnTo>
                  <a:lnTo>
                    <a:pt x="2857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InkAnnotation730"/>
            <p:cNvSpPr/>
            <p:nvPr/>
          </p:nvSpPr>
          <p:spPr>
            <a:xfrm>
              <a:off x="7272337" y="2943545"/>
              <a:ext cx="185739" cy="106540"/>
            </a:xfrm>
            <a:custGeom>
              <a:avLst/>
              <a:gdLst/>
              <a:ahLst/>
              <a:cxnLst/>
              <a:rect l="0" t="0" r="0" b="0"/>
              <a:pathLst>
                <a:path w="185739" h="106540">
                  <a:moveTo>
                    <a:pt x="0" y="21111"/>
                  </a:moveTo>
                  <a:lnTo>
                    <a:pt x="6151" y="14960"/>
                  </a:lnTo>
                  <a:lnTo>
                    <a:pt x="8819" y="14408"/>
                  </a:lnTo>
                  <a:lnTo>
                    <a:pt x="10642" y="14261"/>
                  </a:lnTo>
                  <a:lnTo>
                    <a:pt x="12651" y="13369"/>
                  </a:lnTo>
                  <a:lnTo>
                    <a:pt x="17000" y="10262"/>
                  </a:lnTo>
                  <a:lnTo>
                    <a:pt x="19271" y="9116"/>
                  </a:lnTo>
                  <a:lnTo>
                    <a:pt x="23911" y="7842"/>
                  </a:lnTo>
                  <a:lnTo>
                    <a:pt x="27053" y="6709"/>
                  </a:lnTo>
                  <a:lnTo>
                    <a:pt x="30735" y="5159"/>
                  </a:lnTo>
                  <a:lnTo>
                    <a:pt x="34778" y="3333"/>
                  </a:lnTo>
                  <a:lnTo>
                    <a:pt x="38266" y="2115"/>
                  </a:lnTo>
                  <a:lnTo>
                    <a:pt x="41386" y="1303"/>
                  </a:lnTo>
                  <a:lnTo>
                    <a:pt x="44260" y="762"/>
                  </a:lnTo>
                  <a:lnTo>
                    <a:pt x="47762" y="401"/>
                  </a:lnTo>
                  <a:lnTo>
                    <a:pt x="51685" y="161"/>
                  </a:lnTo>
                  <a:lnTo>
                    <a:pt x="55888" y="0"/>
                  </a:lnTo>
                  <a:lnTo>
                    <a:pt x="59483" y="687"/>
                  </a:lnTo>
                  <a:lnTo>
                    <a:pt x="62674" y="1939"/>
                  </a:lnTo>
                  <a:lnTo>
                    <a:pt x="65596" y="3567"/>
                  </a:lnTo>
                  <a:lnTo>
                    <a:pt x="69131" y="4652"/>
                  </a:lnTo>
                  <a:lnTo>
                    <a:pt x="73075" y="5376"/>
                  </a:lnTo>
                  <a:lnTo>
                    <a:pt x="77291" y="5859"/>
                  </a:lnTo>
                  <a:lnTo>
                    <a:pt x="80103" y="6974"/>
                  </a:lnTo>
                  <a:lnTo>
                    <a:pt x="81976" y="8511"/>
                  </a:lnTo>
                  <a:lnTo>
                    <a:pt x="83226" y="10330"/>
                  </a:lnTo>
                  <a:lnTo>
                    <a:pt x="84853" y="11542"/>
                  </a:lnTo>
                  <a:lnTo>
                    <a:pt x="86732" y="12350"/>
                  </a:lnTo>
                  <a:lnTo>
                    <a:pt x="88777" y="12889"/>
                  </a:lnTo>
                  <a:lnTo>
                    <a:pt x="93166" y="15605"/>
                  </a:lnTo>
                  <a:lnTo>
                    <a:pt x="95448" y="17440"/>
                  </a:lnTo>
                  <a:lnTo>
                    <a:pt x="96969" y="19457"/>
                  </a:lnTo>
                  <a:lnTo>
                    <a:pt x="97985" y="21596"/>
                  </a:lnTo>
                  <a:lnTo>
                    <a:pt x="98660" y="23816"/>
                  </a:lnTo>
                  <a:lnTo>
                    <a:pt x="98317" y="26089"/>
                  </a:lnTo>
                  <a:lnTo>
                    <a:pt x="97295" y="28399"/>
                  </a:lnTo>
                  <a:lnTo>
                    <a:pt x="95820" y="30732"/>
                  </a:lnTo>
                  <a:lnTo>
                    <a:pt x="94836" y="33081"/>
                  </a:lnTo>
                  <a:lnTo>
                    <a:pt x="94180" y="35441"/>
                  </a:lnTo>
                  <a:lnTo>
                    <a:pt x="93743" y="37808"/>
                  </a:lnTo>
                  <a:lnTo>
                    <a:pt x="92657" y="40180"/>
                  </a:lnTo>
                  <a:lnTo>
                    <a:pt x="91141" y="42555"/>
                  </a:lnTo>
                  <a:lnTo>
                    <a:pt x="89336" y="44932"/>
                  </a:lnTo>
                  <a:lnTo>
                    <a:pt x="87339" y="48104"/>
                  </a:lnTo>
                  <a:lnTo>
                    <a:pt x="85213" y="51806"/>
                  </a:lnTo>
                  <a:lnTo>
                    <a:pt x="83002" y="55862"/>
                  </a:lnTo>
                  <a:lnTo>
                    <a:pt x="79942" y="59360"/>
                  </a:lnTo>
                  <a:lnTo>
                    <a:pt x="76312" y="62485"/>
                  </a:lnTo>
                  <a:lnTo>
                    <a:pt x="72307" y="65363"/>
                  </a:lnTo>
                  <a:lnTo>
                    <a:pt x="68842" y="68074"/>
                  </a:lnTo>
                  <a:lnTo>
                    <a:pt x="65739" y="70676"/>
                  </a:lnTo>
                  <a:lnTo>
                    <a:pt x="62875" y="73205"/>
                  </a:lnTo>
                  <a:lnTo>
                    <a:pt x="59380" y="75684"/>
                  </a:lnTo>
                  <a:lnTo>
                    <a:pt x="55462" y="78131"/>
                  </a:lnTo>
                  <a:lnTo>
                    <a:pt x="51262" y="80555"/>
                  </a:lnTo>
                  <a:lnTo>
                    <a:pt x="47668" y="82965"/>
                  </a:lnTo>
                  <a:lnTo>
                    <a:pt x="44479" y="85366"/>
                  </a:lnTo>
                  <a:lnTo>
                    <a:pt x="41559" y="87760"/>
                  </a:lnTo>
                  <a:lnTo>
                    <a:pt x="36198" y="90420"/>
                  </a:lnTo>
                  <a:lnTo>
                    <a:pt x="33657" y="91130"/>
                  </a:lnTo>
                  <a:lnTo>
                    <a:pt x="28717" y="94035"/>
                  </a:lnTo>
                  <a:lnTo>
                    <a:pt x="21558" y="99594"/>
                  </a:lnTo>
                  <a:lnTo>
                    <a:pt x="21487" y="101765"/>
                  </a:lnTo>
                  <a:lnTo>
                    <a:pt x="21469" y="103456"/>
                  </a:lnTo>
                  <a:lnTo>
                    <a:pt x="22250" y="104582"/>
                  </a:lnTo>
                  <a:lnTo>
                    <a:pt x="23564" y="105334"/>
                  </a:lnTo>
                  <a:lnTo>
                    <a:pt x="27141" y="106168"/>
                  </a:lnTo>
                  <a:lnTo>
                    <a:pt x="31377" y="106539"/>
                  </a:lnTo>
                  <a:lnTo>
                    <a:pt x="33619" y="105845"/>
                  </a:lnTo>
                  <a:lnTo>
                    <a:pt x="38226" y="102956"/>
                  </a:lnTo>
                  <a:lnTo>
                    <a:pt x="42918" y="101142"/>
                  </a:lnTo>
                  <a:lnTo>
                    <a:pt x="48444" y="100337"/>
                  </a:lnTo>
                  <a:lnTo>
                    <a:pt x="52139" y="100122"/>
                  </a:lnTo>
                  <a:lnTo>
                    <a:pt x="56190" y="99979"/>
                  </a:lnTo>
                  <a:lnTo>
                    <a:pt x="60480" y="99089"/>
                  </a:lnTo>
                  <a:lnTo>
                    <a:pt x="64926" y="97703"/>
                  </a:lnTo>
                  <a:lnTo>
                    <a:pt x="69477" y="95985"/>
                  </a:lnTo>
                  <a:lnTo>
                    <a:pt x="74100" y="94839"/>
                  </a:lnTo>
                  <a:lnTo>
                    <a:pt x="78768" y="94076"/>
                  </a:lnTo>
                  <a:lnTo>
                    <a:pt x="83469" y="93567"/>
                  </a:lnTo>
                  <a:lnTo>
                    <a:pt x="88190" y="92434"/>
                  </a:lnTo>
                  <a:lnTo>
                    <a:pt x="92925" y="90884"/>
                  </a:lnTo>
                  <a:lnTo>
                    <a:pt x="97668" y="89058"/>
                  </a:lnTo>
                  <a:lnTo>
                    <a:pt x="102418" y="87046"/>
                  </a:lnTo>
                  <a:lnTo>
                    <a:pt x="111930" y="82695"/>
                  </a:lnTo>
                  <a:lnTo>
                    <a:pt x="117482" y="80423"/>
                  </a:lnTo>
                  <a:lnTo>
                    <a:pt x="123565" y="78115"/>
                  </a:lnTo>
                  <a:lnTo>
                    <a:pt x="130001" y="75782"/>
                  </a:lnTo>
                  <a:lnTo>
                    <a:pt x="135880" y="73434"/>
                  </a:lnTo>
                  <a:lnTo>
                    <a:pt x="141387" y="71074"/>
                  </a:lnTo>
                  <a:lnTo>
                    <a:pt x="146645" y="68707"/>
                  </a:lnTo>
                  <a:lnTo>
                    <a:pt x="150944" y="66335"/>
                  </a:lnTo>
                  <a:lnTo>
                    <a:pt x="154605" y="63960"/>
                  </a:lnTo>
                  <a:lnTo>
                    <a:pt x="157839" y="61583"/>
                  </a:lnTo>
                  <a:lnTo>
                    <a:pt x="161582" y="59999"/>
                  </a:lnTo>
                  <a:lnTo>
                    <a:pt x="165665" y="58943"/>
                  </a:lnTo>
                  <a:lnTo>
                    <a:pt x="169974" y="58238"/>
                  </a:lnTo>
                  <a:lnTo>
                    <a:pt x="173641" y="56975"/>
                  </a:lnTo>
                  <a:lnTo>
                    <a:pt x="176880" y="55339"/>
                  </a:lnTo>
                  <a:lnTo>
                    <a:pt x="185738" y="4968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InkAnnotation731"/>
            <p:cNvSpPr/>
            <p:nvPr/>
          </p:nvSpPr>
          <p:spPr>
            <a:xfrm>
              <a:off x="7458075" y="2678906"/>
              <a:ext cx="184324" cy="385763"/>
            </a:xfrm>
            <a:custGeom>
              <a:avLst/>
              <a:gdLst/>
              <a:ahLst/>
              <a:cxnLst/>
              <a:rect l="0" t="0" r="0" b="0"/>
              <a:pathLst>
                <a:path w="184324" h="385763">
                  <a:moveTo>
                    <a:pt x="0" y="0"/>
                  </a:moveTo>
                  <a:lnTo>
                    <a:pt x="6151" y="0"/>
                  </a:lnTo>
                  <a:lnTo>
                    <a:pt x="10641" y="3793"/>
                  </a:lnTo>
                  <a:lnTo>
                    <a:pt x="12651" y="4909"/>
                  </a:lnTo>
                  <a:lnTo>
                    <a:pt x="16999" y="6151"/>
                  </a:lnTo>
                  <a:lnTo>
                    <a:pt x="20064" y="7275"/>
                  </a:lnTo>
                  <a:lnTo>
                    <a:pt x="23694" y="8819"/>
                  </a:lnTo>
                  <a:lnTo>
                    <a:pt x="27702" y="10642"/>
                  </a:lnTo>
                  <a:lnTo>
                    <a:pt x="31963" y="11857"/>
                  </a:lnTo>
                  <a:lnTo>
                    <a:pt x="36389" y="12667"/>
                  </a:lnTo>
                  <a:lnTo>
                    <a:pt x="40928" y="13207"/>
                  </a:lnTo>
                  <a:lnTo>
                    <a:pt x="44748" y="14361"/>
                  </a:lnTo>
                  <a:lnTo>
                    <a:pt x="48088" y="15924"/>
                  </a:lnTo>
                  <a:lnTo>
                    <a:pt x="51109" y="17760"/>
                  </a:lnTo>
                  <a:lnTo>
                    <a:pt x="55503" y="19777"/>
                  </a:lnTo>
                  <a:lnTo>
                    <a:pt x="60814" y="21916"/>
                  </a:lnTo>
                  <a:lnTo>
                    <a:pt x="66737" y="24135"/>
                  </a:lnTo>
                  <a:lnTo>
                    <a:pt x="72273" y="27203"/>
                  </a:lnTo>
                  <a:lnTo>
                    <a:pt x="77551" y="30835"/>
                  </a:lnTo>
                  <a:lnTo>
                    <a:pt x="82656" y="34844"/>
                  </a:lnTo>
                  <a:lnTo>
                    <a:pt x="87648" y="38311"/>
                  </a:lnTo>
                  <a:lnTo>
                    <a:pt x="92564" y="41415"/>
                  </a:lnTo>
                  <a:lnTo>
                    <a:pt x="97427" y="44279"/>
                  </a:lnTo>
                  <a:lnTo>
                    <a:pt x="102258" y="47775"/>
                  </a:lnTo>
                  <a:lnTo>
                    <a:pt x="107065" y="51694"/>
                  </a:lnTo>
                  <a:lnTo>
                    <a:pt x="111858" y="55894"/>
                  </a:lnTo>
                  <a:lnTo>
                    <a:pt x="116641" y="60281"/>
                  </a:lnTo>
                  <a:lnTo>
                    <a:pt x="126188" y="69390"/>
                  </a:lnTo>
                  <a:lnTo>
                    <a:pt x="140489" y="83442"/>
                  </a:lnTo>
                  <a:lnTo>
                    <a:pt x="144459" y="88966"/>
                  </a:lnTo>
                  <a:lnTo>
                    <a:pt x="147900" y="95029"/>
                  </a:lnTo>
                  <a:lnTo>
                    <a:pt x="159125" y="118078"/>
                  </a:lnTo>
                  <a:lnTo>
                    <a:pt x="161645" y="123963"/>
                  </a:lnTo>
                  <a:lnTo>
                    <a:pt x="164120" y="130267"/>
                  </a:lnTo>
                  <a:lnTo>
                    <a:pt x="168987" y="143621"/>
                  </a:lnTo>
                  <a:lnTo>
                    <a:pt x="180964" y="178692"/>
                  </a:lnTo>
                  <a:lnTo>
                    <a:pt x="182556" y="185803"/>
                  </a:lnTo>
                  <a:lnTo>
                    <a:pt x="183616" y="192925"/>
                  </a:lnTo>
                  <a:lnTo>
                    <a:pt x="184323" y="200054"/>
                  </a:lnTo>
                  <a:lnTo>
                    <a:pt x="184001" y="207188"/>
                  </a:lnTo>
                  <a:lnTo>
                    <a:pt x="182991" y="214325"/>
                  </a:lnTo>
                  <a:lnTo>
                    <a:pt x="181526" y="221465"/>
                  </a:lnTo>
                  <a:lnTo>
                    <a:pt x="179754" y="228606"/>
                  </a:lnTo>
                  <a:lnTo>
                    <a:pt x="177780" y="235748"/>
                  </a:lnTo>
                  <a:lnTo>
                    <a:pt x="173469" y="250033"/>
                  </a:lnTo>
                  <a:lnTo>
                    <a:pt x="168908" y="264320"/>
                  </a:lnTo>
                  <a:lnTo>
                    <a:pt x="166580" y="270669"/>
                  </a:lnTo>
                  <a:lnTo>
                    <a:pt x="159511" y="287984"/>
                  </a:lnTo>
                  <a:lnTo>
                    <a:pt x="154767" y="301030"/>
                  </a:lnTo>
                  <a:lnTo>
                    <a:pt x="150012" y="312649"/>
                  </a:lnTo>
                  <a:lnTo>
                    <a:pt x="144459" y="323105"/>
                  </a:lnTo>
                  <a:lnTo>
                    <a:pt x="140757" y="328116"/>
                  </a:lnTo>
                  <a:lnTo>
                    <a:pt x="136700" y="333044"/>
                  </a:lnTo>
                  <a:lnTo>
                    <a:pt x="132408" y="337917"/>
                  </a:lnTo>
                  <a:lnTo>
                    <a:pt x="123407" y="347565"/>
                  </a:lnTo>
                  <a:lnTo>
                    <a:pt x="119577" y="352360"/>
                  </a:lnTo>
                  <a:lnTo>
                    <a:pt x="116230" y="357144"/>
                  </a:lnTo>
                  <a:lnTo>
                    <a:pt x="113207" y="361921"/>
                  </a:lnTo>
                  <a:lnTo>
                    <a:pt x="107728" y="369345"/>
                  </a:lnTo>
                  <a:lnTo>
                    <a:pt x="102647" y="375291"/>
                  </a:lnTo>
                  <a:lnTo>
                    <a:pt x="97745" y="380579"/>
                  </a:lnTo>
                  <a:lnTo>
                    <a:pt x="95325" y="382307"/>
                  </a:lnTo>
                  <a:lnTo>
                    <a:pt x="90520" y="384226"/>
                  </a:lnTo>
                  <a:lnTo>
                    <a:pt x="87146" y="385307"/>
                  </a:lnTo>
                  <a:lnTo>
                    <a:pt x="82353" y="385627"/>
                  </a:lnTo>
                  <a:lnTo>
                    <a:pt x="78581" y="3857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InkAnnotation732"/>
            <p:cNvSpPr/>
            <p:nvPr/>
          </p:nvSpPr>
          <p:spPr>
            <a:xfrm>
              <a:off x="7900987" y="2764631"/>
              <a:ext cx="50007" cy="235745"/>
            </a:xfrm>
            <a:custGeom>
              <a:avLst/>
              <a:gdLst/>
              <a:ahLst/>
              <a:cxnLst/>
              <a:rect l="0" t="0" r="0" b="0"/>
              <a:pathLst>
                <a:path w="50007" h="235745">
                  <a:moveTo>
                    <a:pt x="0" y="0"/>
                  </a:moveTo>
                  <a:lnTo>
                    <a:pt x="0" y="62312"/>
                  </a:lnTo>
                  <a:lnTo>
                    <a:pt x="793" y="66942"/>
                  </a:lnTo>
                  <a:lnTo>
                    <a:pt x="2116" y="71615"/>
                  </a:lnTo>
                  <a:lnTo>
                    <a:pt x="3793" y="76318"/>
                  </a:lnTo>
                  <a:lnTo>
                    <a:pt x="5703" y="81041"/>
                  </a:lnTo>
                  <a:lnTo>
                    <a:pt x="7770" y="85778"/>
                  </a:lnTo>
                  <a:lnTo>
                    <a:pt x="12185" y="95273"/>
                  </a:lnTo>
                  <a:lnTo>
                    <a:pt x="23850" y="119066"/>
                  </a:lnTo>
                  <a:lnTo>
                    <a:pt x="25424" y="123827"/>
                  </a:lnTo>
                  <a:lnTo>
                    <a:pt x="26475" y="128589"/>
                  </a:lnTo>
                  <a:lnTo>
                    <a:pt x="27175" y="133351"/>
                  </a:lnTo>
                  <a:lnTo>
                    <a:pt x="28435" y="138113"/>
                  </a:lnTo>
                  <a:lnTo>
                    <a:pt x="30070" y="142875"/>
                  </a:lnTo>
                  <a:lnTo>
                    <a:pt x="31952" y="147638"/>
                  </a:lnTo>
                  <a:lnTo>
                    <a:pt x="33208" y="152400"/>
                  </a:lnTo>
                  <a:lnTo>
                    <a:pt x="34045" y="157162"/>
                  </a:lnTo>
                  <a:lnTo>
                    <a:pt x="34603" y="161925"/>
                  </a:lnTo>
                  <a:lnTo>
                    <a:pt x="34975" y="166687"/>
                  </a:lnTo>
                  <a:lnTo>
                    <a:pt x="35223" y="171450"/>
                  </a:lnTo>
                  <a:lnTo>
                    <a:pt x="35389" y="176212"/>
                  </a:lnTo>
                  <a:lnTo>
                    <a:pt x="36292" y="180975"/>
                  </a:lnTo>
                  <a:lnTo>
                    <a:pt x="37688" y="185737"/>
                  </a:lnTo>
                  <a:lnTo>
                    <a:pt x="39414" y="190500"/>
                  </a:lnTo>
                  <a:lnTo>
                    <a:pt x="40563" y="194469"/>
                  </a:lnTo>
                  <a:lnTo>
                    <a:pt x="41840" y="200995"/>
                  </a:lnTo>
                  <a:lnTo>
                    <a:pt x="42407" y="206541"/>
                  </a:lnTo>
                  <a:lnTo>
                    <a:pt x="42560" y="209132"/>
                  </a:lnTo>
                  <a:lnTo>
                    <a:pt x="43454" y="211653"/>
                  </a:lnTo>
                  <a:lnTo>
                    <a:pt x="44845" y="214126"/>
                  </a:lnTo>
                  <a:lnTo>
                    <a:pt x="50006" y="2357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InkAnnotation733"/>
            <p:cNvSpPr/>
            <p:nvPr/>
          </p:nvSpPr>
          <p:spPr>
            <a:xfrm>
              <a:off x="7815262" y="2857500"/>
              <a:ext cx="185739" cy="42863"/>
            </a:xfrm>
            <a:custGeom>
              <a:avLst/>
              <a:gdLst/>
              <a:ahLst/>
              <a:cxnLst/>
              <a:rect l="0" t="0" r="0" b="0"/>
              <a:pathLst>
                <a:path w="185739" h="42863">
                  <a:moveTo>
                    <a:pt x="0" y="42862"/>
                  </a:moveTo>
                  <a:lnTo>
                    <a:pt x="0" y="39070"/>
                  </a:lnTo>
                  <a:lnTo>
                    <a:pt x="793" y="37952"/>
                  </a:lnTo>
                  <a:lnTo>
                    <a:pt x="2116" y="37208"/>
                  </a:lnTo>
                  <a:lnTo>
                    <a:pt x="6151" y="36012"/>
                  </a:lnTo>
                  <a:lnTo>
                    <a:pt x="10642" y="35805"/>
                  </a:lnTo>
                  <a:lnTo>
                    <a:pt x="12651" y="34983"/>
                  </a:lnTo>
                  <a:lnTo>
                    <a:pt x="14785" y="33640"/>
                  </a:lnTo>
                  <a:lnTo>
                    <a:pt x="17000" y="31952"/>
                  </a:lnTo>
                  <a:lnTo>
                    <a:pt x="20065" y="30826"/>
                  </a:lnTo>
                  <a:lnTo>
                    <a:pt x="23695" y="30076"/>
                  </a:lnTo>
                  <a:lnTo>
                    <a:pt x="27703" y="29575"/>
                  </a:lnTo>
                  <a:lnTo>
                    <a:pt x="31963" y="29242"/>
                  </a:lnTo>
                  <a:lnTo>
                    <a:pt x="36389" y="29019"/>
                  </a:lnTo>
                  <a:lnTo>
                    <a:pt x="40929" y="28871"/>
                  </a:lnTo>
                  <a:lnTo>
                    <a:pt x="46335" y="27979"/>
                  </a:lnTo>
                  <a:lnTo>
                    <a:pt x="52321" y="26590"/>
                  </a:lnTo>
                  <a:lnTo>
                    <a:pt x="58694" y="24870"/>
                  </a:lnTo>
                  <a:lnTo>
                    <a:pt x="64529" y="23724"/>
                  </a:lnTo>
                  <a:lnTo>
                    <a:pt x="70007" y="22959"/>
                  </a:lnTo>
                  <a:lnTo>
                    <a:pt x="75245" y="22450"/>
                  </a:lnTo>
                  <a:lnTo>
                    <a:pt x="80326" y="22110"/>
                  </a:lnTo>
                  <a:lnTo>
                    <a:pt x="85302" y="21884"/>
                  </a:lnTo>
                  <a:lnTo>
                    <a:pt x="90205" y="21732"/>
                  </a:lnTo>
                  <a:lnTo>
                    <a:pt x="95062" y="20838"/>
                  </a:lnTo>
                  <a:lnTo>
                    <a:pt x="99887" y="19448"/>
                  </a:lnTo>
                  <a:lnTo>
                    <a:pt x="104691" y="17728"/>
                  </a:lnTo>
                  <a:lnTo>
                    <a:pt x="110275" y="16581"/>
                  </a:lnTo>
                  <a:lnTo>
                    <a:pt x="116380" y="15817"/>
                  </a:lnTo>
                  <a:lnTo>
                    <a:pt x="122830" y="15307"/>
                  </a:lnTo>
                  <a:lnTo>
                    <a:pt x="128718" y="14173"/>
                  </a:lnTo>
                  <a:lnTo>
                    <a:pt x="134231" y="12624"/>
                  </a:lnTo>
                  <a:lnTo>
                    <a:pt x="139494" y="10797"/>
                  </a:lnTo>
                  <a:lnTo>
                    <a:pt x="144589" y="9579"/>
                  </a:lnTo>
                  <a:lnTo>
                    <a:pt x="149575" y="8767"/>
                  </a:lnTo>
                  <a:lnTo>
                    <a:pt x="154484" y="8226"/>
                  </a:lnTo>
                  <a:lnTo>
                    <a:pt x="159346" y="7865"/>
                  </a:lnTo>
                  <a:lnTo>
                    <a:pt x="164174" y="7625"/>
                  </a:lnTo>
                  <a:lnTo>
                    <a:pt x="168981" y="7464"/>
                  </a:lnTo>
                  <a:lnTo>
                    <a:pt x="172979" y="6563"/>
                  </a:lnTo>
                  <a:lnTo>
                    <a:pt x="176438" y="5169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InkAnnotation734"/>
            <p:cNvSpPr/>
            <p:nvPr/>
          </p:nvSpPr>
          <p:spPr>
            <a:xfrm>
              <a:off x="8072437" y="2728945"/>
              <a:ext cx="192882" cy="192849"/>
            </a:xfrm>
            <a:custGeom>
              <a:avLst/>
              <a:gdLst/>
              <a:ahLst/>
              <a:cxnLst/>
              <a:rect l="0" t="0" r="0" b="0"/>
              <a:pathLst>
                <a:path w="192882" h="192849">
                  <a:moveTo>
                    <a:pt x="0" y="35686"/>
                  </a:moveTo>
                  <a:lnTo>
                    <a:pt x="0" y="29535"/>
                  </a:lnTo>
                  <a:lnTo>
                    <a:pt x="3175" y="26823"/>
                  </a:lnTo>
                  <a:lnTo>
                    <a:pt x="15170" y="17459"/>
                  </a:lnTo>
                  <a:lnTo>
                    <a:pt x="20431" y="14010"/>
                  </a:lnTo>
                  <a:lnTo>
                    <a:pt x="24733" y="11710"/>
                  </a:lnTo>
                  <a:lnTo>
                    <a:pt x="28396" y="10177"/>
                  </a:lnTo>
                  <a:lnTo>
                    <a:pt x="32424" y="8361"/>
                  </a:lnTo>
                  <a:lnTo>
                    <a:pt x="41135" y="4227"/>
                  </a:lnTo>
                  <a:lnTo>
                    <a:pt x="45679" y="2807"/>
                  </a:lnTo>
                  <a:lnTo>
                    <a:pt x="50297" y="1860"/>
                  </a:lnTo>
                  <a:lnTo>
                    <a:pt x="54962" y="1230"/>
                  </a:lnTo>
                  <a:lnTo>
                    <a:pt x="59659" y="809"/>
                  </a:lnTo>
                  <a:lnTo>
                    <a:pt x="64380" y="528"/>
                  </a:lnTo>
                  <a:lnTo>
                    <a:pt x="73063" y="216"/>
                  </a:lnTo>
                  <a:lnTo>
                    <a:pt x="83209" y="41"/>
                  </a:lnTo>
                  <a:lnTo>
                    <a:pt x="91485" y="0"/>
                  </a:lnTo>
                  <a:lnTo>
                    <a:pt x="95121" y="783"/>
                  </a:lnTo>
                  <a:lnTo>
                    <a:pt x="98339" y="2098"/>
                  </a:lnTo>
                  <a:lnTo>
                    <a:pt x="104032" y="4883"/>
                  </a:lnTo>
                  <a:lnTo>
                    <a:pt x="109207" y="6121"/>
                  </a:lnTo>
                  <a:lnTo>
                    <a:pt x="110905" y="7244"/>
                  </a:lnTo>
                  <a:lnTo>
                    <a:pt x="112037" y="8787"/>
                  </a:lnTo>
                  <a:lnTo>
                    <a:pt x="112791" y="10610"/>
                  </a:lnTo>
                  <a:lnTo>
                    <a:pt x="115746" y="14752"/>
                  </a:lnTo>
                  <a:lnTo>
                    <a:pt x="117646" y="16967"/>
                  </a:lnTo>
                  <a:lnTo>
                    <a:pt x="118911" y="19238"/>
                  </a:lnTo>
                  <a:lnTo>
                    <a:pt x="120318" y="23878"/>
                  </a:lnTo>
                  <a:lnTo>
                    <a:pt x="120944" y="28586"/>
                  </a:lnTo>
                  <a:lnTo>
                    <a:pt x="121221" y="33324"/>
                  </a:lnTo>
                  <a:lnTo>
                    <a:pt x="121345" y="38076"/>
                  </a:lnTo>
                  <a:lnTo>
                    <a:pt x="120583" y="41248"/>
                  </a:lnTo>
                  <a:lnTo>
                    <a:pt x="119283" y="44950"/>
                  </a:lnTo>
                  <a:lnTo>
                    <a:pt x="117623" y="49006"/>
                  </a:lnTo>
                  <a:lnTo>
                    <a:pt x="116515" y="52503"/>
                  </a:lnTo>
                  <a:lnTo>
                    <a:pt x="115284" y="58506"/>
                  </a:lnTo>
                  <a:lnTo>
                    <a:pt x="114163" y="62012"/>
                  </a:lnTo>
                  <a:lnTo>
                    <a:pt x="112621" y="65937"/>
                  </a:lnTo>
                  <a:lnTo>
                    <a:pt x="110800" y="70141"/>
                  </a:lnTo>
                  <a:lnTo>
                    <a:pt x="109585" y="73737"/>
                  </a:lnTo>
                  <a:lnTo>
                    <a:pt x="108776" y="76929"/>
                  </a:lnTo>
                  <a:lnTo>
                    <a:pt x="108235" y="79850"/>
                  </a:lnTo>
                  <a:lnTo>
                    <a:pt x="107082" y="83385"/>
                  </a:lnTo>
                  <a:lnTo>
                    <a:pt x="105519" y="87329"/>
                  </a:lnTo>
                  <a:lnTo>
                    <a:pt x="103684" y="91546"/>
                  </a:lnTo>
                  <a:lnTo>
                    <a:pt x="99527" y="100465"/>
                  </a:lnTo>
                  <a:lnTo>
                    <a:pt x="97308" y="105066"/>
                  </a:lnTo>
                  <a:lnTo>
                    <a:pt x="95034" y="108927"/>
                  </a:lnTo>
                  <a:lnTo>
                    <a:pt x="92725" y="112294"/>
                  </a:lnTo>
                  <a:lnTo>
                    <a:pt x="90392" y="115333"/>
                  </a:lnTo>
                  <a:lnTo>
                    <a:pt x="87248" y="118946"/>
                  </a:lnTo>
                  <a:lnTo>
                    <a:pt x="83565" y="122943"/>
                  </a:lnTo>
                  <a:lnTo>
                    <a:pt x="72914" y="134036"/>
                  </a:lnTo>
                  <a:lnTo>
                    <a:pt x="62204" y="144895"/>
                  </a:lnTo>
                  <a:lnTo>
                    <a:pt x="59727" y="148179"/>
                  </a:lnTo>
                  <a:lnTo>
                    <a:pt x="57280" y="151957"/>
                  </a:lnTo>
                  <a:lnTo>
                    <a:pt x="54855" y="156062"/>
                  </a:lnTo>
                  <a:lnTo>
                    <a:pt x="51650" y="159593"/>
                  </a:lnTo>
                  <a:lnTo>
                    <a:pt x="47928" y="162741"/>
                  </a:lnTo>
                  <a:lnTo>
                    <a:pt x="43858" y="165633"/>
                  </a:lnTo>
                  <a:lnTo>
                    <a:pt x="41145" y="168354"/>
                  </a:lnTo>
                  <a:lnTo>
                    <a:pt x="39337" y="170963"/>
                  </a:lnTo>
                  <a:lnTo>
                    <a:pt x="38130" y="173495"/>
                  </a:lnTo>
                  <a:lnTo>
                    <a:pt x="36533" y="175184"/>
                  </a:lnTo>
                  <a:lnTo>
                    <a:pt x="34675" y="176310"/>
                  </a:lnTo>
                  <a:lnTo>
                    <a:pt x="32641" y="177060"/>
                  </a:lnTo>
                  <a:lnTo>
                    <a:pt x="31285" y="178354"/>
                  </a:lnTo>
                  <a:lnTo>
                    <a:pt x="30382" y="180011"/>
                  </a:lnTo>
                  <a:lnTo>
                    <a:pt x="28682" y="185371"/>
                  </a:lnTo>
                  <a:lnTo>
                    <a:pt x="28589" y="191315"/>
                  </a:lnTo>
                  <a:lnTo>
                    <a:pt x="28576" y="192759"/>
                  </a:lnTo>
                  <a:lnTo>
                    <a:pt x="34229" y="192837"/>
                  </a:lnTo>
                  <a:lnTo>
                    <a:pt x="122865" y="192848"/>
                  </a:lnTo>
                  <a:lnTo>
                    <a:pt x="127948" y="192055"/>
                  </a:lnTo>
                  <a:lnTo>
                    <a:pt x="132129" y="190732"/>
                  </a:lnTo>
                  <a:lnTo>
                    <a:pt x="135711" y="189056"/>
                  </a:lnTo>
                  <a:lnTo>
                    <a:pt x="139687" y="187939"/>
                  </a:lnTo>
                  <a:lnTo>
                    <a:pt x="143924" y="187194"/>
                  </a:lnTo>
                  <a:lnTo>
                    <a:pt x="148337" y="186697"/>
                  </a:lnTo>
                  <a:lnTo>
                    <a:pt x="152867" y="186367"/>
                  </a:lnTo>
                  <a:lnTo>
                    <a:pt x="157474" y="186146"/>
                  </a:lnTo>
                  <a:lnTo>
                    <a:pt x="169425" y="185835"/>
                  </a:lnTo>
                  <a:lnTo>
                    <a:pt x="190419" y="185705"/>
                  </a:lnTo>
                  <a:lnTo>
                    <a:pt x="192881" y="1857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InkAnnotation735"/>
            <p:cNvSpPr/>
            <p:nvPr/>
          </p:nvSpPr>
          <p:spPr>
            <a:xfrm>
              <a:off x="5414962" y="3471862"/>
              <a:ext cx="150020" cy="7145"/>
            </a:xfrm>
            <a:custGeom>
              <a:avLst/>
              <a:gdLst/>
              <a:ahLst/>
              <a:cxnLst/>
              <a:rect l="0" t="0" r="0" b="0"/>
              <a:pathLst>
                <a:path w="150020" h="7145">
                  <a:moveTo>
                    <a:pt x="0" y="7144"/>
                  </a:moveTo>
                  <a:lnTo>
                    <a:pt x="55887" y="7144"/>
                  </a:lnTo>
                  <a:lnTo>
                    <a:pt x="59482" y="6350"/>
                  </a:lnTo>
                  <a:lnTo>
                    <a:pt x="62674" y="5027"/>
                  </a:lnTo>
                  <a:lnTo>
                    <a:pt x="65595" y="3351"/>
                  </a:lnTo>
                  <a:lnTo>
                    <a:pt x="69131" y="2234"/>
                  </a:lnTo>
                  <a:lnTo>
                    <a:pt x="73075" y="1489"/>
                  </a:lnTo>
                  <a:lnTo>
                    <a:pt x="77291" y="993"/>
                  </a:lnTo>
                  <a:lnTo>
                    <a:pt x="81690" y="662"/>
                  </a:lnTo>
                  <a:lnTo>
                    <a:pt x="86210" y="441"/>
                  </a:lnTo>
                  <a:lnTo>
                    <a:pt x="95466" y="196"/>
                  </a:lnTo>
                  <a:lnTo>
                    <a:pt x="15001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InkAnnotation736"/>
            <p:cNvSpPr/>
            <p:nvPr/>
          </p:nvSpPr>
          <p:spPr>
            <a:xfrm>
              <a:off x="5400675" y="3529012"/>
              <a:ext cx="135732" cy="21432"/>
            </a:xfrm>
            <a:custGeom>
              <a:avLst/>
              <a:gdLst/>
              <a:ahLst/>
              <a:cxnLst/>
              <a:rect l="0" t="0" r="0" b="0"/>
              <a:pathLst>
                <a:path w="135732" h="21432">
                  <a:moveTo>
                    <a:pt x="0" y="21431"/>
                  </a:moveTo>
                  <a:lnTo>
                    <a:pt x="23150" y="21431"/>
                  </a:lnTo>
                  <a:lnTo>
                    <a:pt x="25753" y="20638"/>
                  </a:lnTo>
                  <a:lnTo>
                    <a:pt x="28280" y="19314"/>
                  </a:lnTo>
                  <a:lnTo>
                    <a:pt x="30760" y="17639"/>
                  </a:lnTo>
                  <a:lnTo>
                    <a:pt x="34000" y="16521"/>
                  </a:lnTo>
                  <a:lnTo>
                    <a:pt x="37748" y="15777"/>
                  </a:lnTo>
                  <a:lnTo>
                    <a:pt x="41834" y="15280"/>
                  </a:lnTo>
                  <a:lnTo>
                    <a:pt x="46146" y="14949"/>
                  </a:lnTo>
                  <a:lnTo>
                    <a:pt x="50607" y="14729"/>
                  </a:lnTo>
                  <a:lnTo>
                    <a:pt x="55169" y="14582"/>
                  </a:lnTo>
                  <a:lnTo>
                    <a:pt x="59798" y="13690"/>
                  </a:lnTo>
                  <a:lnTo>
                    <a:pt x="64471" y="12302"/>
                  </a:lnTo>
                  <a:lnTo>
                    <a:pt x="69174" y="10582"/>
                  </a:lnTo>
                  <a:lnTo>
                    <a:pt x="73897" y="9436"/>
                  </a:lnTo>
                  <a:lnTo>
                    <a:pt x="78633" y="8672"/>
                  </a:lnTo>
                  <a:lnTo>
                    <a:pt x="83378" y="8162"/>
                  </a:lnTo>
                  <a:lnTo>
                    <a:pt x="88923" y="7823"/>
                  </a:lnTo>
                  <a:lnTo>
                    <a:pt x="101434" y="7445"/>
                  </a:lnTo>
                  <a:lnTo>
                    <a:pt x="107309" y="6551"/>
                  </a:lnTo>
                  <a:lnTo>
                    <a:pt x="112815" y="5161"/>
                  </a:lnTo>
                  <a:lnTo>
                    <a:pt x="118073" y="3441"/>
                  </a:lnTo>
                  <a:lnTo>
                    <a:pt x="122371" y="2294"/>
                  </a:lnTo>
                  <a:lnTo>
                    <a:pt x="126030" y="1529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InkAnnotation737"/>
            <p:cNvSpPr/>
            <p:nvPr/>
          </p:nvSpPr>
          <p:spPr>
            <a:xfrm>
              <a:off x="5786466" y="3278983"/>
              <a:ext cx="142847" cy="228599"/>
            </a:xfrm>
            <a:custGeom>
              <a:avLst/>
              <a:gdLst/>
              <a:ahLst/>
              <a:cxnLst/>
              <a:rect l="0" t="0" r="0" b="0"/>
              <a:pathLst>
                <a:path w="142847" h="228599">
                  <a:moveTo>
                    <a:pt x="142846" y="21429"/>
                  </a:moveTo>
                  <a:lnTo>
                    <a:pt x="139054" y="21429"/>
                  </a:lnTo>
                  <a:lnTo>
                    <a:pt x="137936" y="20635"/>
                  </a:lnTo>
                  <a:lnTo>
                    <a:pt x="137192" y="19312"/>
                  </a:lnTo>
                  <a:lnTo>
                    <a:pt x="135996" y="15278"/>
                  </a:lnTo>
                  <a:lnTo>
                    <a:pt x="131600" y="14726"/>
                  </a:lnTo>
                  <a:lnTo>
                    <a:pt x="123426" y="14372"/>
                  </a:lnTo>
                  <a:lnTo>
                    <a:pt x="120192" y="12207"/>
                  </a:lnTo>
                  <a:lnTo>
                    <a:pt x="118218" y="10518"/>
                  </a:lnTo>
                  <a:lnTo>
                    <a:pt x="116109" y="9393"/>
                  </a:lnTo>
                  <a:lnTo>
                    <a:pt x="111648" y="8142"/>
                  </a:lnTo>
                  <a:lnTo>
                    <a:pt x="108554" y="7808"/>
                  </a:lnTo>
                  <a:lnTo>
                    <a:pt x="104903" y="7586"/>
                  </a:lnTo>
                  <a:lnTo>
                    <a:pt x="100882" y="7438"/>
                  </a:lnTo>
                  <a:lnTo>
                    <a:pt x="97407" y="6545"/>
                  </a:lnTo>
                  <a:lnTo>
                    <a:pt x="94298" y="5157"/>
                  </a:lnTo>
                  <a:lnTo>
                    <a:pt x="91431" y="3437"/>
                  </a:lnTo>
                  <a:lnTo>
                    <a:pt x="88725" y="2291"/>
                  </a:lnTo>
                  <a:lnTo>
                    <a:pt x="86129" y="1526"/>
                  </a:lnTo>
                  <a:lnTo>
                    <a:pt x="83603" y="1017"/>
                  </a:lnTo>
                  <a:lnTo>
                    <a:pt x="80331" y="677"/>
                  </a:lnTo>
                  <a:lnTo>
                    <a:pt x="76564" y="450"/>
                  </a:lnTo>
                  <a:lnTo>
                    <a:pt x="68937" y="199"/>
                  </a:lnTo>
                  <a:lnTo>
                    <a:pt x="57573" y="37"/>
                  </a:lnTo>
                  <a:lnTo>
                    <a:pt x="40479" y="0"/>
                  </a:lnTo>
                  <a:lnTo>
                    <a:pt x="38088" y="793"/>
                  </a:lnTo>
                  <a:lnTo>
                    <a:pt x="35701" y="2115"/>
                  </a:lnTo>
                  <a:lnTo>
                    <a:pt x="33317" y="3791"/>
                  </a:lnTo>
                  <a:lnTo>
                    <a:pt x="30933" y="4908"/>
                  </a:lnTo>
                  <a:lnTo>
                    <a:pt x="28549" y="5652"/>
                  </a:lnTo>
                  <a:lnTo>
                    <a:pt x="26167" y="6149"/>
                  </a:lnTo>
                  <a:lnTo>
                    <a:pt x="23785" y="7273"/>
                  </a:lnTo>
                  <a:lnTo>
                    <a:pt x="21403" y="8817"/>
                  </a:lnTo>
                  <a:lnTo>
                    <a:pt x="19022" y="10639"/>
                  </a:lnTo>
                  <a:lnTo>
                    <a:pt x="16641" y="13442"/>
                  </a:lnTo>
                  <a:lnTo>
                    <a:pt x="14259" y="16898"/>
                  </a:lnTo>
                  <a:lnTo>
                    <a:pt x="11877" y="20790"/>
                  </a:lnTo>
                  <a:lnTo>
                    <a:pt x="9232" y="27230"/>
                  </a:lnTo>
                  <a:lnTo>
                    <a:pt x="8526" y="30059"/>
                  </a:lnTo>
                  <a:lnTo>
                    <a:pt x="5625" y="35319"/>
                  </a:lnTo>
                  <a:lnTo>
                    <a:pt x="3741" y="37833"/>
                  </a:lnTo>
                  <a:lnTo>
                    <a:pt x="1646" y="42742"/>
                  </a:lnTo>
                  <a:lnTo>
                    <a:pt x="715" y="47570"/>
                  </a:lnTo>
                  <a:lnTo>
                    <a:pt x="302" y="52362"/>
                  </a:lnTo>
                  <a:lnTo>
                    <a:pt x="119" y="57137"/>
                  </a:lnTo>
                  <a:lnTo>
                    <a:pt x="14" y="64288"/>
                  </a:lnTo>
                  <a:lnTo>
                    <a:pt x="0" y="66670"/>
                  </a:lnTo>
                  <a:lnTo>
                    <a:pt x="784" y="69053"/>
                  </a:lnTo>
                  <a:lnTo>
                    <a:pt x="3772" y="73816"/>
                  </a:lnTo>
                  <a:lnTo>
                    <a:pt x="5680" y="75404"/>
                  </a:lnTo>
                  <a:lnTo>
                    <a:pt x="7746" y="76462"/>
                  </a:lnTo>
                  <a:lnTo>
                    <a:pt x="12157" y="77638"/>
                  </a:lnTo>
                  <a:lnTo>
                    <a:pt x="14446" y="77952"/>
                  </a:lnTo>
                  <a:lnTo>
                    <a:pt x="16764" y="78161"/>
                  </a:lnTo>
                  <a:lnTo>
                    <a:pt x="19104" y="79094"/>
                  </a:lnTo>
                  <a:lnTo>
                    <a:pt x="21458" y="80510"/>
                  </a:lnTo>
                  <a:lnTo>
                    <a:pt x="23821" y="82247"/>
                  </a:lnTo>
                  <a:lnTo>
                    <a:pt x="26189" y="83406"/>
                  </a:lnTo>
                  <a:lnTo>
                    <a:pt x="28562" y="84178"/>
                  </a:lnTo>
                  <a:lnTo>
                    <a:pt x="30938" y="84693"/>
                  </a:lnTo>
                  <a:lnTo>
                    <a:pt x="33315" y="84243"/>
                  </a:lnTo>
                  <a:lnTo>
                    <a:pt x="35694" y="83148"/>
                  </a:lnTo>
                  <a:lnTo>
                    <a:pt x="38074" y="81625"/>
                  </a:lnTo>
                  <a:lnTo>
                    <a:pt x="40455" y="80609"/>
                  </a:lnTo>
                  <a:lnTo>
                    <a:pt x="42835" y="79933"/>
                  </a:lnTo>
                  <a:lnTo>
                    <a:pt x="45216" y="79481"/>
                  </a:lnTo>
                  <a:lnTo>
                    <a:pt x="47596" y="79181"/>
                  </a:lnTo>
                  <a:lnTo>
                    <a:pt x="49977" y="78980"/>
                  </a:lnTo>
                  <a:lnTo>
                    <a:pt x="52359" y="78846"/>
                  </a:lnTo>
                  <a:lnTo>
                    <a:pt x="54740" y="77963"/>
                  </a:lnTo>
                  <a:lnTo>
                    <a:pt x="57121" y="76581"/>
                  </a:lnTo>
                  <a:lnTo>
                    <a:pt x="59502" y="74866"/>
                  </a:lnTo>
                  <a:lnTo>
                    <a:pt x="62678" y="72929"/>
                  </a:lnTo>
                  <a:lnTo>
                    <a:pt x="66382" y="70843"/>
                  </a:lnTo>
                  <a:lnTo>
                    <a:pt x="70439" y="68659"/>
                  </a:lnTo>
                  <a:lnTo>
                    <a:pt x="77906" y="62441"/>
                  </a:lnTo>
                  <a:lnTo>
                    <a:pt x="87646" y="53533"/>
                  </a:lnTo>
                  <a:lnTo>
                    <a:pt x="98902" y="42832"/>
                  </a:lnTo>
                  <a:lnTo>
                    <a:pt x="107201" y="35697"/>
                  </a:lnTo>
                  <a:lnTo>
                    <a:pt x="113526" y="30941"/>
                  </a:lnTo>
                  <a:lnTo>
                    <a:pt x="118537" y="27770"/>
                  </a:lnTo>
                  <a:lnTo>
                    <a:pt x="122672" y="24863"/>
                  </a:lnTo>
                  <a:lnTo>
                    <a:pt x="126221" y="22131"/>
                  </a:lnTo>
                  <a:lnTo>
                    <a:pt x="133829" y="15835"/>
                  </a:lnTo>
                  <a:lnTo>
                    <a:pt x="134453" y="14525"/>
                  </a:lnTo>
                  <a:lnTo>
                    <a:pt x="135653" y="7476"/>
                  </a:lnTo>
                  <a:lnTo>
                    <a:pt x="135699" y="7171"/>
                  </a:lnTo>
                  <a:lnTo>
                    <a:pt x="135702" y="30990"/>
                  </a:lnTo>
                  <a:lnTo>
                    <a:pt x="133586" y="37849"/>
                  </a:lnTo>
                  <a:lnTo>
                    <a:pt x="131911" y="41901"/>
                  </a:lnTo>
                  <a:lnTo>
                    <a:pt x="130792" y="46190"/>
                  </a:lnTo>
                  <a:lnTo>
                    <a:pt x="130048" y="50636"/>
                  </a:lnTo>
                  <a:lnTo>
                    <a:pt x="129551" y="55188"/>
                  </a:lnTo>
                  <a:lnTo>
                    <a:pt x="128427" y="60603"/>
                  </a:lnTo>
                  <a:lnTo>
                    <a:pt x="126883" y="66595"/>
                  </a:lnTo>
                  <a:lnTo>
                    <a:pt x="125060" y="72971"/>
                  </a:lnTo>
                  <a:lnTo>
                    <a:pt x="123845" y="78809"/>
                  </a:lnTo>
                  <a:lnTo>
                    <a:pt x="123034" y="84289"/>
                  </a:lnTo>
                  <a:lnTo>
                    <a:pt x="122495" y="89529"/>
                  </a:lnTo>
                  <a:lnTo>
                    <a:pt x="121341" y="95404"/>
                  </a:lnTo>
                  <a:lnTo>
                    <a:pt x="119779" y="101702"/>
                  </a:lnTo>
                  <a:lnTo>
                    <a:pt x="117943" y="108282"/>
                  </a:lnTo>
                  <a:lnTo>
                    <a:pt x="116719" y="115049"/>
                  </a:lnTo>
                  <a:lnTo>
                    <a:pt x="115903" y="121943"/>
                  </a:lnTo>
                  <a:lnTo>
                    <a:pt x="115359" y="128919"/>
                  </a:lnTo>
                  <a:lnTo>
                    <a:pt x="114202" y="135951"/>
                  </a:lnTo>
                  <a:lnTo>
                    <a:pt x="112637" y="143021"/>
                  </a:lnTo>
                  <a:lnTo>
                    <a:pt x="110801" y="150115"/>
                  </a:lnTo>
                  <a:lnTo>
                    <a:pt x="109576" y="157227"/>
                  </a:lnTo>
                  <a:lnTo>
                    <a:pt x="108760" y="164348"/>
                  </a:lnTo>
                  <a:lnTo>
                    <a:pt x="108216" y="171477"/>
                  </a:lnTo>
                  <a:lnTo>
                    <a:pt x="107059" y="177817"/>
                  </a:lnTo>
                  <a:lnTo>
                    <a:pt x="105495" y="183632"/>
                  </a:lnTo>
                  <a:lnTo>
                    <a:pt x="103658" y="189096"/>
                  </a:lnTo>
                  <a:lnTo>
                    <a:pt x="102432" y="194325"/>
                  </a:lnTo>
                  <a:lnTo>
                    <a:pt x="101616" y="199400"/>
                  </a:lnTo>
                  <a:lnTo>
                    <a:pt x="101072" y="204369"/>
                  </a:lnTo>
                  <a:lnTo>
                    <a:pt x="100709" y="208477"/>
                  </a:lnTo>
                  <a:lnTo>
                    <a:pt x="100306" y="215157"/>
                  </a:lnTo>
                  <a:lnTo>
                    <a:pt x="99404" y="218050"/>
                  </a:lnTo>
                  <a:lnTo>
                    <a:pt x="95138" y="225120"/>
                  </a:lnTo>
                  <a:lnTo>
                    <a:pt x="92840" y="2285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InkAnnotation738"/>
            <p:cNvSpPr/>
            <p:nvPr/>
          </p:nvSpPr>
          <p:spPr>
            <a:xfrm>
              <a:off x="5672137" y="3550443"/>
              <a:ext cx="464345" cy="42864"/>
            </a:xfrm>
            <a:custGeom>
              <a:avLst/>
              <a:gdLst/>
              <a:ahLst/>
              <a:cxnLst/>
              <a:rect l="0" t="0" r="0" b="0"/>
              <a:pathLst>
                <a:path w="464345" h="42864">
                  <a:moveTo>
                    <a:pt x="0" y="42863"/>
                  </a:moveTo>
                  <a:lnTo>
                    <a:pt x="0" y="36712"/>
                  </a:lnTo>
                  <a:lnTo>
                    <a:pt x="794" y="36381"/>
                  </a:lnTo>
                  <a:lnTo>
                    <a:pt x="6850" y="35745"/>
                  </a:lnTo>
                  <a:lnTo>
                    <a:pt x="11246" y="33614"/>
                  </a:lnTo>
                  <a:lnTo>
                    <a:pt x="14641" y="31934"/>
                  </a:lnTo>
                  <a:lnTo>
                    <a:pt x="17699" y="30815"/>
                  </a:lnTo>
                  <a:lnTo>
                    <a:pt x="23213" y="29571"/>
                  </a:lnTo>
                  <a:lnTo>
                    <a:pt x="34571" y="28870"/>
                  </a:lnTo>
                  <a:lnTo>
                    <a:pt x="47990" y="28662"/>
                  </a:lnTo>
                  <a:lnTo>
                    <a:pt x="65813" y="28601"/>
                  </a:lnTo>
                  <a:lnTo>
                    <a:pt x="71657" y="27799"/>
                  </a:lnTo>
                  <a:lnTo>
                    <a:pt x="77139" y="26470"/>
                  </a:lnTo>
                  <a:lnTo>
                    <a:pt x="82383" y="24791"/>
                  </a:lnTo>
                  <a:lnTo>
                    <a:pt x="88260" y="23671"/>
                  </a:lnTo>
                  <a:lnTo>
                    <a:pt x="101139" y="22427"/>
                  </a:lnTo>
                  <a:lnTo>
                    <a:pt x="114801" y="21874"/>
                  </a:lnTo>
                  <a:lnTo>
                    <a:pt x="135880" y="21562"/>
                  </a:lnTo>
                  <a:lnTo>
                    <a:pt x="168128" y="21457"/>
                  </a:lnTo>
                  <a:lnTo>
                    <a:pt x="177173" y="20655"/>
                  </a:lnTo>
                  <a:lnTo>
                    <a:pt x="186378" y="19326"/>
                  </a:lnTo>
                  <a:lnTo>
                    <a:pt x="195689" y="17647"/>
                  </a:lnTo>
                  <a:lnTo>
                    <a:pt x="204278" y="16527"/>
                  </a:lnTo>
                  <a:lnTo>
                    <a:pt x="212386" y="15781"/>
                  </a:lnTo>
                  <a:lnTo>
                    <a:pt x="220171" y="15283"/>
                  </a:lnTo>
                  <a:lnTo>
                    <a:pt x="228537" y="14952"/>
                  </a:lnTo>
                  <a:lnTo>
                    <a:pt x="246299" y="14582"/>
                  </a:lnTo>
                  <a:lnTo>
                    <a:pt x="255481" y="13690"/>
                  </a:lnTo>
                  <a:lnTo>
                    <a:pt x="264777" y="12302"/>
                  </a:lnTo>
                  <a:lnTo>
                    <a:pt x="274150" y="10583"/>
                  </a:lnTo>
                  <a:lnTo>
                    <a:pt x="282778" y="9437"/>
                  </a:lnTo>
                  <a:lnTo>
                    <a:pt x="290912" y="8672"/>
                  </a:lnTo>
                  <a:lnTo>
                    <a:pt x="298717" y="8163"/>
                  </a:lnTo>
                  <a:lnTo>
                    <a:pt x="307094" y="7823"/>
                  </a:lnTo>
                  <a:lnTo>
                    <a:pt x="333261" y="7345"/>
                  </a:lnTo>
                  <a:lnTo>
                    <a:pt x="348935" y="7234"/>
                  </a:lnTo>
                  <a:lnTo>
                    <a:pt x="356448" y="6410"/>
                  </a:lnTo>
                  <a:lnTo>
                    <a:pt x="363838" y="5067"/>
                  </a:lnTo>
                  <a:lnTo>
                    <a:pt x="371146" y="3378"/>
                  </a:lnTo>
                  <a:lnTo>
                    <a:pt x="378400" y="2252"/>
                  </a:lnTo>
                  <a:lnTo>
                    <a:pt x="392809" y="1001"/>
                  </a:lnTo>
                  <a:lnTo>
                    <a:pt x="407151" y="445"/>
                  </a:lnTo>
                  <a:lnTo>
                    <a:pt x="436411" y="59"/>
                  </a:lnTo>
                  <a:lnTo>
                    <a:pt x="4643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InkAnnotation739"/>
            <p:cNvSpPr/>
            <p:nvPr/>
          </p:nvSpPr>
          <p:spPr>
            <a:xfrm>
              <a:off x="5750726" y="3657600"/>
              <a:ext cx="207162" cy="71409"/>
            </a:xfrm>
            <a:custGeom>
              <a:avLst/>
              <a:gdLst/>
              <a:ahLst/>
              <a:cxnLst/>
              <a:rect l="0" t="0" r="0" b="0"/>
              <a:pathLst>
                <a:path w="207162" h="71409">
                  <a:moveTo>
                    <a:pt x="28567" y="0"/>
                  </a:moveTo>
                  <a:lnTo>
                    <a:pt x="22416" y="6150"/>
                  </a:lnTo>
                  <a:lnTo>
                    <a:pt x="22085" y="7275"/>
                  </a:lnTo>
                  <a:lnTo>
                    <a:pt x="21865" y="8818"/>
                  </a:lnTo>
                  <a:lnTo>
                    <a:pt x="21718" y="10641"/>
                  </a:lnTo>
                  <a:lnTo>
                    <a:pt x="20826" y="13444"/>
                  </a:lnTo>
                  <a:lnTo>
                    <a:pt x="19438" y="16900"/>
                  </a:lnTo>
                  <a:lnTo>
                    <a:pt x="17718" y="20791"/>
                  </a:lnTo>
                  <a:lnTo>
                    <a:pt x="16573" y="24179"/>
                  </a:lnTo>
                  <a:lnTo>
                    <a:pt x="15809" y="27232"/>
                  </a:lnTo>
                  <a:lnTo>
                    <a:pt x="15299" y="30061"/>
                  </a:lnTo>
                  <a:lnTo>
                    <a:pt x="14166" y="32740"/>
                  </a:lnTo>
                  <a:lnTo>
                    <a:pt x="12616" y="35321"/>
                  </a:lnTo>
                  <a:lnTo>
                    <a:pt x="10789" y="37834"/>
                  </a:lnTo>
                  <a:lnTo>
                    <a:pt x="9572" y="40303"/>
                  </a:lnTo>
                  <a:lnTo>
                    <a:pt x="8760" y="42744"/>
                  </a:lnTo>
                  <a:lnTo>
                    <a:pt x="8218" y="45164"/>
                  </a:lnTo>
                  <a:lnTo>
                    <a:pt x="7858" y="47572"/>
                  </a:lnTo>
                  <a:lnTo>
                    <a:pt x="7617" y="49971"/>
                  </a:lnTo>
                  <a:lnTo>
                    <a:pt x="7457" y="52364"/>
                  </a:lnTo>
                  <a:lnTo>
                    <a:pt x="7350" y="54752"/>
                  </a:lnTo>
                  <a:lnTo>
                    <a:pt x="7231" y="59523"/>
                  </a:lnTo>
                  <a:lnTo>
                    <a:pt x="6406" y="61114"/>
                  </a:lnTo>
                  <a:lnTo>
                    <a:pt x="5062" y="62173"/>
                  </a:lnTo>
                  <a:lnTo>
                    <a:pt x="3372" y="62880"/>
                  </a:lnTo>
                  <a:lnTo>
                    <a:pt x="2246" y="64145"/>
                  </a:lnTo>
                  <a:lnTo>
                    <a:pt x="1494" y="65782"/>
                  </a:lnTo>
                  <a:lnTo>
                    <a:pt x="0" y="71408"/>
                  </a:lnTo>
                  <a:lnTo>
                    <a:pt x="11372" y="67636"/>
                  </a:lnTo>
                  <a:lnTo>
                    <a:pt x="15516" y="66521"/>
                  </a:lnTo>
                  <a:lnTo>
                    <a:pt x="19074" y="65779"/>
                  </a:lnTo>
                  <a:lnTo>
                    <a:pt x="22237" y="65284"/>
                  </a:lnTo>
                  <a:lnTo>
                    <a:pt x="25935" y="64160"/>
                  </a:lnTo>
                  <a:lnTo>
                    <a:pt x="29988" y="62617"/>
                  </a:lnTo>
                  <a:lnTo>
                    <a:pt x="34276" y="60795"/>
                  </a:lnTo>
                  <a:lnTo>
                    <a:pt x="37929" y="59579"/>
                  </a:lnTo>
                  <a:lnTo>
                    <a:pt x="44106" y="58229"/>
                  </a:lnTo>
                  <a:lnTo>
                    <a:pt x="47657" y="57075"/>
                  </a:lnTo>
                  <a:lnTo>
                    <a:pt x="51612" y="55513"/>
                  </a:lnTo>
                  <a:lnTo>
                    <a:pt x="55838" y="53677"/>
                  </a:lnTo>
                  <a:lnTo>
                    <a:pt x="60241" y="52452"/>
                  </a:lnTo>
                  <a:lnTo>
                    <a:pt x="64765" y="51637"/>
                  </a:lnTo>
                  <a:lnTo>
                    <a:pt x="69367" y="51093"/>
                  </a:lnTo>
                  <a:lnTo>
                    <a:pt x="74024" y="49937"/>
                  </a:lnTo>
                  <a:lnTo>
                    <a:pt x="78715" y="48372"/>
                  </a:lnTo>
                  <a:lnTo>
                    <a:pt x="83431" y="46535"/>
                  </a:lnTo>
                  <a:lnTo>
                    <a:pt x="88161" y="45311"/>
                  </a:lnTo>
                  <a:lnTo>
                    <a:pt x="92904" y="44494"/>
                  </a:lnTo>
                  <a:lnTo>
                    <a:pt x="97651" y="43950"/>
                  </a:lnTo>
                  <a:lnTo>
                    <a:pt x="102405" y="43588"/>
                  </a:lnTo>
                  <a:lnTo>
                    <a:pt x="107161" y="43346"/>
                  </a:lnTo>
                  <a:lnTo>
                    <a:pt x="116679" y="43076"/>
                  </a:lnTo>
                  <a:lnTo>
                    <a:pt x="150011" y="42874"/>
                  </a:lnTo>
                  <a:lnTo>
                    <a:pt x="173406" y="42862"/>
                  </a:lnTo>
                  <a:lnTo>
                    <a:pt x="176720" y="43656"/>
                  </a:lnTo>
                  <a:lnTo>
                    <a:pt x="180517" y="44979"/>
                  </a:lnTo>
                  <a:lnTo>
                    <a:pt x="184636" y="46654"/>
                  </a:lnTo>
                  <a:lnTo>
                    <a:pt x="188175" y="47771"/>
                  </a:lnTo>
                  <a:lnTo>
                    <a:pt x="194226" y="49013"/>
                  </a:lnTo>
                  <a:lnTo>
                    <a:pt x="199560" y="49564"/>
                  </a:lnTo>
                  <a:lnTo>
                    <a:pt x="207161" y="500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InkAnnotation740"/>
            <p:cNvSpPr/>
            <p:nvPr/>
          </p:nvSpPr>
          <p:spPr>
            <a:xfrm>
              <a:off x="5915025" y="3614737"/>
              <a:ext cx="14287" cy="250032"/>
            </a:xfrm>
            <a:custGeom>
              <a:avLst/>
              <a:gdLst/>
              <a:ahLst/>
              <a:cxnLst/>
              <a:rect l="0" t="0" r="0" b="0"/>
              <a:pathLst>
                <a:path w="14287" h="250032">
                  <a:moveTo>
                    <a:pt x="7143" y="0"/>
                  </a:moveTo>
                  <a:lnTo>
                    <a:pt x="7143" y="20585"/>
                  </a:lnTo>
                  <a:lnTo>
                    <a:pt x="7937" y="25630"/>
                  </a:lnTo>
                  <a:lnTo>
                    <a:pt x="9261" y="31374"/>
                  </a:lnTo>
                  <a:lnTo>
                    <a:pt x="10936" y="37585"/>
                  </a:lnTo>
                  <a:lnTo>
                    <a:pt x="12052" y="43313"/>
                  </a:lnTo>
                  <a:lnTo>
                    <a:pt x="12798" y="48719"/>
                  </a:lnTo>
                  <a:lnTo>
                    <a:pt x="13294" y="53911"/>
                  </a:lnTo>
                  <a:lnTo>
                    <a:pt x="13625" y="59753"/>
                  </a:lnTo>
                  <a:lnTo>
                    <a:pt x="13993" y="72594"/>
                  </a:lnTo>
                  <a:lnTo>
                    <a:pt x="14279" y="135761"/>
                  </a:lnTo>
                  <a:lnTo>
                    <a:pt x="14286" y="178596"/>
                  </a:lnTo>
                  <a:lnTo>
                    <a:pt x="13493" y="184946"/>
                  </a:lnTo>
                  <a:lnTo>
                    <a:pt x="12170" y="190765"/>
                  </a:lnTo>
                  <a:lnTo>
                    <a:pt x="10494" y="196233"/>
                  </a:lnTo>
                  <a:lnTo>
                    <a:pt x="9378" y="201466"/>
                  </a:lnTo>
                  <a:lnTo>
                    <a:pt x="8633" y="206542"/>
                  </a:lnTo>
                  <a:lnTo>
                    <a:pt x="8136" y="211514"/>
                  </a:lnTo>
                  <a:lnTo>
                    <a:pt x="7805" y="215622"/>
                  </a:lnTo>
                  <a:lnTo>
                    <a:pt x="7437" y="222303"/>
                  </a:lnTo>
                  <a:lnTo>
                    <a:pt x="6546" y="225196"/>
                  </a:lnTo>
                  <a:lnTo>
                    <a:pt x="5157" y="227918"/>
                  </a:lnTo>
                  <a:lnTo>
                    <a:pt x="3438" y="230527"/>
                  </a:lnTo>
                  <a:lnTo>
                    <a:pt x="2292" y="233059"/>
                  </a:lnTo>
                  <a:lnTo>
                    <a:pt x="1527" y="235542"/>
                  </a:lnTo>
                  <a:lnTo>
                    <a:pt x="0" y="25003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InkAnnotation741"/>
            <p:cNvSpPr/>
            <p:nvPr/>
          </p:nvSpPr>
          <p:spPr>
            <a:xfrm>
              <a:off x="6729412" y="3028950"/>
              <a:ext cx="278607" cy="14288"/>
            </a:xfrm>
            <a:custGeom>
              <a:avLst/>
              <a:gdLst/>
              <a:ahLst/>
              <a:cxnLst/>
              <a:rect l="0" t="0" r="0" b="0"/>
              <a:pathLst>
                <a:path w="278607" h="14288">
                  <a:moveTo>
                    <a:pt x="0" y="0"/>
                  </a:moveTo>
                  <a:lnTo>
                    <a:pt x="17060" y="0"/>
                  </a:lnTo>
                  <a:lnTo>
                    <a:pt x="21692" y="793"/>
                  </a:lnTo>
                  <a:lnTo>
                    <a:pt x="27956" y="2116"/>
                  </a:lnTo>
                  <a:lnTo>
                    <a:pt x="35306" y="3792"/>
                  </a:lnTo>
                  <a:lnTo>
                    <a:pt x="41000" y="4909"/>
                  </a:lnTo>
                  <a:lnTo>
                    <a:pt x="45589" y="5654"/>
                  </a:lnTo>
                  <a:lnTo>
                    <a:pt x="49443" y="6150"/>
                  </a:lnTo>
                  <a:lnTo>
                    <a:pt x="52806" y="7275"/>
                  </a:lnTo>
                  <a:lnTo>
                    <a:pt x="55842" y="8819"/>
                  </a:lnTo>
                  <a:lnTo>
                    <a:pt x="58659" y="10641"/>
                  </a:lnTo>
                  <a:lnTo>
                    <a:pt x="61331" y="11857"/>
                  </a:lnTo>
                  <a:lnTo>
                    <a:pt x="63906" y="12667"/>
                  </a:lnTo>
                  <a:lnTo>
                    <a:pt x="66417" y="13207"/>
                  </a:lnTo>
                  <a:lnTo>
                    <a:pt x="68884" y="13567"/>
                  </a:lnTo>
                  <a:lnTo>
                    <a:pt x="73742" y="13967"/>
                  </a:lnTo>
                  <a:lnTo>
                    <a:pt x="80663" y="14145"/>
                  </a:lnTo>
                  <a:lnTo>
                    <a:pt x="278606" y="1428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InkAnnotation742"/>
            <p:cNvSpPr/>
            <p:nvPr/>
          </p:nvSpPr>
          <p:spPr>
            <a:xfrm>
              <a:off x="6865169" y="3089127"/>
              <a:ext cx="7119" cy="139849"/>
            </a:xfrm>
            <a:custGeom>
              <a:avLst/>
              <a:gdLst/>
              <a:ahLst/>
              <a:cxnLst/>
              <a:rect l="0" t="0" r="0" b="0"/>
              <a:pathLst>
                <a:path w="7119" h="139849">
                  <a:moveTo>
                    <a:pt x="7118" y="4116"/>
                  </a:moveTo>
                  <a:lnTo>
                    <a:pt x="3325" y="324"/>
                  </a:lnTo>
                  <a:lnTo>
                    <a:pt x="2207" y="0"/>
                  </a:lnTo>
                  <a:lnTo>
                    <a:pt x="1463" y="579"/>
                  </a:lnTo>
                  <a:lnTo>
                    <a:pt x="61" y="3909"/>
                  </a:lnTo>
                  <a:lnTo>
                    <a:pt x="826" y="3978"/>
                  </a:lnTo>
                  <a:lnTo>
                    <a:pt x="2130" y="4024"/>
                  </a:lnTo>
                  <a:lnTo>
                    <a:pt x="6132" y="4098"/>
                  </a:lnTo>
                  <a:lnTo>
                    <a:pt x="6461" y="4898"/>
                  </a:lnTo>
                  <a:lnTo>
                    <a:pt x="6679" y="6225"/>
                  </a:lnTo>
                  <a:lnTo>
                    <a:pt x="6826" y="7903"/>
                  </a:lnTo>
                  <a:lnTo>
                    <a:pt x="6989" y="11884"/>
                  </a:lnTo>
                  <a:lnTo>
                    <a:pt x="7079" y="18589"/>
                  </a:lnTo>
                  <a:lnTo>
                    <a:pt x="7118" y="67060"/>
                  </a:lnTo>
                  <a:lnTo>
                    <a:pt x="6323" y="70685"/>
                  </a:lnTo>
                  <a:lnTo>
                    <a:pt x="5002" y="73895"/>
                  </a:lnTo>
                  <a:lnTo>
                    <a:pt x="3325" y="76829"/>
                  </a:lnTo>
                  <a:lnTo>
                    <a:pt x="2207" y="80373"/>
                  </a:lnTo>
                  <a:lnTo>
                    <a:pt x="1463" y="84322"/>
                  </a:lnTo>
                  <a:lnTo>
                    <a:pt x="967" y="88544"/>
                  </a:lnTo>
                  <a:lnTo>
                    <a:pt x="637" y="92151"/>
                  </a:lnTo>
                  <a:lnTo>
                    <a:pt x="416" y="95350"/>
                  </a:lnTo>
                  <a:lnTo>
                    <a:pt x="268" y="98276"/>
                  </a:lnTo>
                  <a:lnTo>
                    <a:pt x="104" y="105761"/>
                  </a:lnTo>
                  <a:lnTo>
                    <a:pt x="0" y="119709"/>
                  </a:lnTo>
                  <a:lnTo>
                    <a:pt x="784" y="121659"/>
                  </a:lnTo>
                  <a:lnTo>
                    <a:pt x="2102" y="122960"/>
                  </a:lnTo>
                  <a:lnTo>
                    <a:pt x="3774" y="123826"/>
                  </a:lnTo>
                  <a:lnTo>
                    <a:pt x="4095" y="125198"/>
                  </a:lnTo>
                  <a:lnTo>
                    <a:pt x="3516" y="126906"/>
                  </a:lnTo>
                  <a:lnTo>
                    <a:pt x="674" y="131558"/>
                  </a:lnTo>
                  <a:lnTo>
                    <a:pt x="1235" y="132734"/>
                  </a:lnTo>
                  <a:lnTo>
                    <a:pt x="2402" y="134312"/>
                  </a:lnTo>
                  <a:lnTo>
                    <a:pt x="7118" y="1398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InkAnnotation743"/>
            <p:cNvSpPr/>
            <p:nvPr/>
          </p:nvSpPr>
          <p:spPr>
            <a:xfrm>
              <a:off x="6315075" y="3529012"/>
              <a:ext cx="214313" cy="7145"/>
            </a:xfrm>
            <a:custGeom>
              <a:avLst/>
              <a:gdLst/>
              <a:ahLst/>
              <a:cxnLst/>
              <a:rect l="0" t="0" r="0" b="0"/>
              <a:pathLst>
                <a:path w="214313" h="7145">
                  <a:moveTo>
                    <a:pt x="0" y="0"/>
                  </a:moveTo>
                  <a:lnTo>
                    <a:pt x="3792" y="3792"/>
                  </a:lnTo>
                  <a:lnTo>
                    <a:pt x="5703" y="4909"/>
                  </a:lnTo>
                  <a:lnTo>
                    <a:pt x="7771" y="5654"/>
                  </a:lnTo>
                  <a:lnTo>
                    <a:pt x="9943" y="6151"/>
                  </a:lnTo>
                  <a:lnTo>
                    <a:pt x="12185" y="6482"/>
                  </a:lnTo>
                  <a:lnTo>
                    <a:pt x="14473" y="6702"/>
                  </a:lnTo>
                  <a:lnTo>
                    <a:pt x="16793" y="6850"/>
                  </a:lnTo>
                  <a:lnTo>
                    <a:pt x="23603" y="7013"/>
                  </a:lnTo>
                  <a:lnTo>
                    <a:pt x="137445" y="7144"/>
                  </a:lnTo>
                  <a:lnTo>
                    <a:pt x="142429" y="6350"/>
                  </a:lnTo>
                  <a:lnTo>
                    <a:pt x="146546" y="5027"/>
                  </a:lnTo>
                  <a:lnTo>
                    <a:pt x="150085" y="3351"/>
                  </a:lnTo>
                  <a:lnTo>
                    <a:pt x="153238" y="2234"/>
                  </a:lnTo>
                  <a:lnTo>
                    <a:pt x="156133" y="1489"/>
                  </a:lnTo>
                  <a:lnTo>
                    <a:pt x="158857" y="993"/>
                  </a:lnTo>
                  <a:lnTo>
                    <a:pt x="162262" y="662"/>
                  </a:lnTo>
                  <a:lnTo>
                    <a:pt x="166117" y="441"/>
                  </a:lnTo>
                  <a:lnTo>
                    <a:pt x="173842" y="196"/>
                  </a:lnTo>
                  <a:lnTo>
                    <a:pt x="185270" y="39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InkAnnotation744"/>
            <p:cNvSpPr/>
            <p:nvPr/>
          </p:nvSpPr>
          <p:spPr>
            <a:xfrm>
              <a:off x="6736556" y="3328987"/>
              <a:ext cx="135730" cy="178584"/>
            </a:xfrm>
            <a:custGeom>
              <a:avLst/>
              <a:gdLst/>
              <a:ahLst/>
              <a:cxnLst/>
              <a:rect l="0" t="0" r="0" b="0"/>
              <a:pathLst>
                <a:path w="135730" h="178584">
                  <a:moveTo>
                    <a:pt x="107156" y="35719"/>
                  </a:moveTo>
                  <a:lnTo>
                    <a:pt x="107156" y="28662"/>
                  </a:lnTo>
                  <a:lnTo>
                    <a:pt x="103363" y="24808"/>
                  </a:lnTo>
                  <a:lnTo>
                    <a:pt x="101005" y="22432"/>
                  </a:lnTo>
                  <a:lnTo>
                    <a:pt x="100454" y="19759"/>
                  </a:lnTo>
                  <a:lnTo>
                    <a:pt x="100099" y="15368"/>
                  </a:lnTo>
                  <a:lnTo>
                    <a:pt x="99276" y="15008"/>
                  </a:lnTo>
                  <a:lnTo>
                    <a:pt x="96245" y="14608"/>
                  </a:lnTo>
                  <a:lnTo>
                    <a:pt x="95120" y="13707"/>
                  </a:lnTo>
                  <a:lnTo>
                    <a:pt x="94369" y="12313"/>
                  </a:lnTo>
                  <a:lnTo>
                    <a:pt x="93869" y="10590"/>
                  </a:lnTo>
                  <a:lnTo>
                    <a:pt x="92741" y="9441"/>
                  </a:lnTo>
                  <a:lnTo>
                    <a:pt x="91197" y="8675"/>
                  </a:lnTo>
                  <a:lnTo>
                    <a:pt x="86806" y="7446"/>
                  </a:lnTo>
                  <a:lnTo>
                    <a:pt x="84088" y="5161"/>
                  </a:lnTo>
                  <a:lnTo>
                    <a:pt x="79669" y="1020"/>
                  </a:lnTo>
                  <a:lnTo>
                    <a:pt x="76949" y="453"/>
                  </a:lnTo>
                  <a:lnTo>
                    <a:pt x="73093" y="201"/>
                  </a:lnTo>
                  <a:lnTo>
                    <a:pt x="68734" y="90"/>
                  </a:lnTo>
                  <a:lnTo>
                    <a:pt x="33250" y="0"/>
                  </a:lnTo>
                  <a:lnTo>
                    <a:pt x="30898" y="793"/>
                  </a:lnTo>
                  <a:lnTo>
                    <a:pt x="28536" y="2117"/>
                  </a:lnTo>
                  <a:lnTo>
                    <a:pt x="22834" y="6151"/>
                  </a:lnTo>
                  <a:lnTo>
                    <a:pt x="19938" y="8819"/>
                  </a:lnTo>
                  <a:lnTo>
                    <a:pt x="12666" y="15924"/>
                  </a:lnTo>
                  <a:lnTo>
                    <a:pt x="3674" y="24901"/>
                  </a:lnTo>
                  <a:lnTo>
                    <a:pt x="2449" y="26920"/>
                  </a:lnTo>
                  <a:lnTo>
                    <a:pt x="1088" y="31279"/>
                  </a:lnTo>
                  <a:lnTo>
                    <a:pt x="321" y="34403"/>
                  </a:lnTo>
                  <a:lnTo>
                    <a:pt x="95" y="39121"/>
                  </a:lnTo>
                  <a:lnTo>
                    <a:pt x="2" y="55766"/>
                  </a:lnTo>
                  <a:lnTo>
                    <a:pt x="0" y="74138"/>
                  </a:lnTo>
                  <a:lnTo>
                    <a:pt x="1586" y="76413"/>
                  </a:lnTo>
                  <a:lnTo>
                    <a:pt x="4233" y="78723"/>
                  </a:lnTo>
                  <a:lnTo>
                    <a:pt x="7584" y="81057"/>
                  </a:lnTo>
                  <a:lnTo>
                    <a:pt x="10612" y="83407"/>
                  </a:lnTo>
                  <a:lnTo>
                    <a:pt x="13425" y="85767"/>
                  </a:lnTo>
                  <a:lnTo>
                    <a:pt x="19850" y="91466"/>
                  </a:lnTo>
                  <a:lnTo>
                    <a:pt x="21171" y="91933"/>
                  </a:lnTo>
                  <a:lnTo>
                    <a:pt x="24755" y="92453"/>
                  </a:lnTo>
                  <a:lnTo>
                    <a:pt x="28993" y="92684"/>
                  </a:lnTo>
                  <a:lnTo>
                    <a:pt x="31236" y="92746"/>
                  </a:lnTo>
                  <a:lnTo>
                    <a:pt x="32730" y="91992"/>
                  </a:lnTo>
                  <a:lnTo>
                    <a:pt x="33726" y="90697"/>
                  </a:lnTo>
                  <a:lnTo>
                    <a:pt x="34391" y="89040"/>
                  </a:lnTo>
                  <a:lnTo>
                    <a:pt x="35626" y="87935"/>
                  </a:lnTo>
                  <a:lnTo>
                    <a:pt x="37245" y="87198"/>
                  </a:lnTo>
                  <a:lnTo>
                    <a:pt x="41160" y="86380"/>
                  </a:lnTo>
                  <a:lnTo>
                    <a:pt x="43314" y="86161"/>
                  </a:lnTo>
                  <a:lnTo>
                    <a:pt x="45544" y="86016"/>
                  </a:lnTo>
                  <a:lnTo>
                    <a:pt x="47826" y="85125"/>
                  </a:lnTo>
                  <a:lnTo>
                    <a:pt x="50139" y="83737"/>
                  </a:lnTo>
                  <a:lnTo>
                    <a:pt x="52476" y="82019"/>
                  </a:lnTo>
                  <a:lnTo>
                    <a:pt x="54827" y="80079"/>
                  </a:lnTo>
                  <a:lnTo>
                    <a:pt x="57189" y="77992"/>
                  </a:lnTo>
                  <a:lnTo>
                    <a:pt x="59557" y="75807"/>
                  </a:lnTo>
                  <a:lnTo>
                    <a:pt x="62724" y="74351"/>
                  </a:lnTo>
                  <a:lnTo>
                    <a:pt x="66422" y="73380"/>
                  </a:lnTo>
                  <a:lnTo>
                    <a:pt x="70475" y="72732"/>
                  </a:lnTo>
                  <a:lnTo>
                    <a:pt x="73970" y="71506"/>
                  </a:lnTo>
                  <a:lnTo>
                    <a:pt x="77095" y="69896"/>
                  </a:lnTo>
                  <a:lnTo>
                    <a:pt x="79972" y="68028"/>
                  </a:lnTo>
                  <a:lnTo>
                    <a:pt x="81889" y="65989"/>
                  </a:lnTo>
                  <a:lnTo>
                    <a:pt x="83168" y="63837"/>
                  </a:lnTo>
                  <a:lnTo>
                    <a:pt x="84020" y="61608"/>
                  </a:lnTo>
                  <a:lnTo>
                    <a:pt x="87084" y="57014"/>
                  </a:lnTo>
                  <a:lnTo>
                    <a:pt x="91090" y="52327"/>
                  </a:lnTo>
                  <a:lnTo>
                    <a:pt x="95518" y="47598"/>
                  </a:lnTo>
                  <a:lnTo>
                    <a:pt x="97016" y="45226"/>
                  </a:lnTo>
                  <a:lnTo>
                    <a:pt x="98681" y="40473"/>
                  </a:lnTo>
                  <a:lnTo>
                    <a:pt x="101536" y="35715"/>
                  </a:lnTo>
                  <a:lnTo>
                    <a:pt x="106045" y="29985"/>
                  </a:lnTo>
                  <a:lnTo>
                    <a:pt x="106663" y="27086"/>
                  </a:lnTo>
                  <a:lnTo>
                    <a:pt x="106827" y="25201"/>
                  </a:lnTo>
                  <a:lnTo>
                    <a:pt x="107730" y="23944"/>
                  </a:lnTo>
                  <a:lnTo>
                    <a:pt x="109126" y="23106"/>
                  </a:lnTo>
                  <a:lnTo>
                    <a:pt x="110851" y="22548"/>
                  </a:lnTo>
                  <a:lnTo>
                    <a:pt x="112001" y="21382"/>
                  </a:lnTo>
                  <a:lnTo>
                    <a:pt x="112767" y="19811"/>
                  </a:lnTo>
                  <a:lnTo>
                    <a:pt x="114297" y="14296"/>
                  </a:lnTo>
                  <a:lnTo>
                    <a:pt x="114300" y="24930"/>
                  </a:lnTo>
                  <a:lnTo>
                    <a:pt x="115094" y="26938"/>
                  </a:lnTo>
                  <a:lnTo>
                    <a:pt x="118093" y="31287"/>
                  </a:lnTo>
                  <a:lnTo>
                    <a:pt x="119954" y="35866"/>
                  </a:lnTo>
                  <a:lnTo>
                    <a:pt x="120782" y="41340"/>
                  </a:lnTo>
                  <a:lnTo>
                    <a:pt x="121002" y="45023"/>
                  </a:lnTo>
                  <a:lnTo>
                    <a:pt x="121248" y="52554"/>
                  </a:lnTo>
                  <a:lnTo>
                    <a:pt x="121385" y="62050"/>
                  </a:lnTo>
                  <a:lnTo>
                    <a:pt x="121444" y="119365"/>
                  </a:lnTo>
                  <a:lnTo>
                    <a:pt x="122237" y="123233"/>
                  </a:lnTo>
                  <a:lnTo>
                    <a:pt x="123560" y="126605"/>
                  </a:lnTo>
                  <a:lnTo>
                    <a:pt x="125236" y="129647"/>
                  </a:lnTo>
                  <a:lnTo>
                    <a:pt x="126353" y="133263"/>
                  </a:lnTo>
                  <a:lnTo>
                    <a:pt x="127097" y="137260"/>
                  </a:lnTo>
                  <a:lnTo>
                    <a:pt x="127594" y="141513"/>
                  </a:lnTo>
                  <a:lnTo>
                    <a:pt x="127925" y="145142"/>
                  </a:lnTo>
                  <a:lnTo>
                    <a:pt x="128145" y="148355"/>
                  </a:lnTo>
                  <a:lnTo>
                    <a:pt x="128293" y="151291"/>
                  </a:lnTo>
                  <a:lnTo>
                    <a:pt x="128457" y="156670"/>
                  </a:lnTo>
                  <a:lnTo>
                    <a:pt x="128576" y="165752"/>
                  </a:lnTo>
                  <a:lnTo>
                    <a:pt x="128579" y="167651"/>
                  </a:lnTo>
                  <a:lnTo>
                    <a:pt x="129376" y="169711"/>
                  </a:lnTo>
                  <a:lnTo>
                    <a:pt x="132376" y="174117"/>
                  </a:lnTo>
                  <a:lnTo>
                    <a:pt x="135722" y="178583"/>
                  </a:lnTo>
                  <a:lnTo>
                    <a:pt x="135729" y="174798"/>
                  </a:lnTo>
                  <a:lnTo>
                    <a:pt x="134936" y="173682"/>
                  </a:lnTo>
                  <a:lnTo>
                    <a:pt x="133613" y="172938"/>
                  </a:lnTo>
                  <a:lnTo>
                    <a:pt x="128587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InkAnnotation745"/>
            <p:cNvSpPr/>
            <p:nvPr/>
          </p:nvSpPr>
          <p:spPr>
            <a:xfrm>
              <a:off x="6686550" y="3537149"/>
              <a:ext cx="364332" cy="13295"/>
            </a:xfrm>
            <a:custGeom>
              <a:avLst/>
              <a:gdLst/>
              <a:ahLst/>
              <a:cxnLst/>
              <a:rect l="0" t="0" r="0" b="0"/>
              <a:pathLst>
                <a:path w="364332" h="13295">
                  <a:moveTo>
                    <a:pt x="0" y="13294"/>
                  </a:moveTo>
                  <a:lnTo>
                    <a:pt x="116007" y="13294"/>
                  </a:lnTo>
                  <a:lnTo>
                    <a:pt x="121788" y="12500"/>
                  </a:lnTo>
                  <a:lnTo>
                    <a:pt x="127230" y="11177"/>
                  </a:lnTo>
                  <a:lnTo>
                    <a:pt x="132445" y="9502"/>
                  </a:lnTo>
                  <a:lnTo>
                    <a:pt x="137508" y="8384"/>
                  </a:lnTo>
                  <a:lnTo>
                    <a:pt x="142472" y="7640"/>
                  </a:lnTo>
                  <a:lnTo>
                    <a:pt x="147370" y="7143"/>
                  </a:lnTo>
                  <a:lnTo>
                    <a:pt x="153014" y="6812"/>
                  </a:lnTo>
                  <a:lnTo>
                    <a:pt x="165637" y="6445"/>
                  </a:lnTo>
                  <a:lnTo>
                    <a:pt x="218691" y="6158"/>
                  </a:lnTo>
                  <a:lnTo>
                    <a:pt x="237041" y="6153"/>
                  </a:lnTo>
                  <a:lnTo>
                    <a:pt x="242959" y="5358"/>
                  </a:lnTo>
                  <a:lnTo>
                    <a:pt x="248491" y="4035"/>
                  </a:lnTo>
                  <a:lnTo>
                    <a:pt x="253766" y="2359"/>
                  </a:lnTo>
                  <a:lnTo>
                    <a:pt x="258871" y="1241"/>
                  </a:lnTo>
                  <a:lnTo>
                    <a:pt x="263862" y="496"/>
                  </a:lnTo>
                  <a:lnTo>
                    <a:pt x="268776" y="0"/>
                  </a:lnTo>
                  <a:lnTo>
                    <a:pt x="274434" y="462"/>
                  </a:lnTo>
                  <a:lnTo>
                    <a:pt x="280587" y="1565"/>
                  </a:lnTo>
                  <a:lnTo>
                    <a:pt x="287070" y="3093"/>
                  </a:lnTo>
                  <a:lnTo>
                    <a:pt x="292980" y="4112"/>
                  </a:lnTo>
                  <a:lnTo>
                    <a:pt x="298507" y="4792"/>
                  </a:lnTo>
                  <a:lnTo>
                    <a:pt x="303779" y="5245"/>
                  </a:lnTo>
                  <a:lnTo>
                    <a:pt x="312057" y="5546"/>
                  </a:lnTo>
                  <a:lnTo>
                    <a:pt x="364278" y="6150"/>
                  </a:lnTo>
                  <a:lnTo>
                    <a:pt x="364331" y="61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InkAnnotation746"/>
            <p:cNvSpPr/>
            <p:nvPr/>
          </p:nvSpPr>
          <p:spPr>
            <a:xfrm>
              <a:off x="6708981" y="3643341"/>
              <a:ext cx="220457" cy="185710"/>
            </a:xfrm>
            <a:custGeom>
              <a:avLst/>
              <a:gdLst/>
              <a:ahLst/>
              <a:cxnLst/>
              <a:rect l="0" t="0" r="0" b="0"/>
              <a:pathLst>
                <a:path w="220457" h="185710">
                  <a:moveTo>
                    <a:pt x="27575" y="35690"/>
                  </a:moveTo>
                  <a:lnTo>
                    <a:pt x="31366" y="31897"/>
                  </a:lnTo>
                  <a:lnTo>
                    <a:pt x="33278" y="30780"/>
                  </a:lnTo>
                  <a:lnTo>
                    <a:pt x="37517" y="29539"/>
                  </a:lnTo>
                  <a:lnTo>
                    <a:pt x="38966" y="28415"/>
                  </a:lnTo>
                  <a:lnTo>
                    <a:pt x="39931" y="26871"/>
                  </a:lnTo>
                  <a:lnTo>
                    <a:pt x="41481" y="22483"/>
                  </a:lnTo>
                  <a:lnTo>
                    <a:pt x="45926" y="19766"/>
                  </a:lnTo>
                  <a:lnTo>
                    <a:pt x="52400" y="15912"/>
                  </a:lnTo>
                  <a:lnTo>
                    <a:pt x="57922" y="11554"/>
                  </a:lnTo>
                  <a:lnTo>
                    <a:pt x="63022" y="9088"/>
                  </a:lnTo>
                  <a:lnTo>
                    <a:pt x="65494" y="8430"/>
                  </a:lnTo>
                  <a:lnTo>
                    <a:pt x="70357" y="5583"/>
                  </a:lnTo>
                  <a:lnTo>
                    <a:pt x="72765" y="3712"/>
                  </a:lnTo>
                  <a:lnTo>
                    <a:pt x="77558" y="1634"/>
                  </a:lnTo>
                  <a:lnTo>
                    <a:pt x="82333" y="710"/>
                  </a:lnTo>
                  <a:lnTo>
                    <a:pt x="87101" y="299"/>
                  </a:lnTo>
                  <a:lnTo>
                    <a:pt x="91866" y="117"/>
                  </a:lnTo>
                  <a:lnTo>
                    <a:pt x="99011" y="14"/>
                  </a:lnTo>
                  <a:lnTo>
                    <a:pt x="101392" y="0"/>
                  </a:lnTo>
                  <a:lnTo>
                    <a:pt x="103775" y="784"/>
                  </a:lnTo>
                  <a:lnTo>
                    <a:pt x="108537" y="3772"/>
                  </a:lnTo>
                  <a:lnTo>
                    <a:pt x="113300" y="7746"/>
                  </a:lnTo>
                  <a:lnTo>
                    <a:pt x="115681" y="9917"/>
                  </a:lnTo>
                  <a:lnTo>
                    <a:pt x="118062" y="11364"/>
                  </a:lnTo>
                  <a:lnTo>
                    <a:pt x="122825" y="12972"/>
                  </a:lnTo>
                  <a:lnTo>
                    <a:pt x="127587" y="15803"/>
                  </a:lnTo>
                  <a:lnTo>
                    <a:pt x="129969" y="17669"/>
                  </a:lnTo>
                  <a:lnTo>
                    <a:pt x="131555" y="19707"/>
                  </a:lnTo>
                  <a:lnTo>
                    <a:pt x="132615" y="21860"/>
                  </a:lnTo>
                  <a:lnTo>
                    <a:pt x="133319" y="24089"/>
                  </a:lnTo>
                  <a:lnTo>
                    <a:pt x="136220" y="28681"/>
                  </a:lnTo>
                  <a:lnTo>
                    <a:pt x="138105" y="31018"/>
                  </a:lnTo>
                  <a:lnTo>
                    <a:pt x="139362" y="33369"/>
                  </a:lnTo>
                  <a:lnTo>
                    <a:pt x="140757" y="38098"/>
                  </a:lnTo>
                  <a:lnTo>
                    <a:pt x="141378" y="42846"/>
                  </a:lnTo>
                  <a:lnTo>
                    <a:pt x="141545" y="45223"/>
                  </a:lnTo>
                  <a:lnTo>
                    <a:pt x="139273" y="52364"/>
                  </a:lnTo>
                  <a:lnTo>
                    <a:pt x="135377" y="62680"/>
                  </a:lnTo>
                  <a:lnTo>
                    <a:pt x="126287" y="84992"/>
                  </a:lnTo>
                  <a:lnTo>
                    <a:pt x="119600" y="100200"/>
                  </a:lnTo>
                  <a:lnTo>
                    <a:pt x="115914" y="107271"/>
                  </a:lnTo>
                  <a:lnTo>
                    <a:pt x="111867" y="114368"/>
                  </a:lnTo>
                  <a:lnTo>
                    <a:pt x="107581" y="121479"/>
                  </a:lnTo>
                  <a:lnTo>
                    <a:pt x="103931" y="127014"/>
                  </a:lnTo>
                  <a:lnTo>
                    <a:pt x="100704" y="131497"/>
                  </a:lnTo>
                  <a:lnTo>
                    <a:pt x="97759" y="135280"/>
                  </a:lnTo>
                  <a:lnTo>
                    <a:pt x="94208" y="138596"/>
                  </a:lnTo>
                  <a:lnTo>
                    <a:pt x="90253" y="141600"/>
                  </a:lnTo>
                  <a:lnTo>
                    <a:pt x="86029" y="144397"/>
                  </a:lnTo>
                  <a:lnTo>
                    <a:pt x="79219" y="147504"/>
                  </a:lnTo>
                  <a:lnTo>
                    <a:pt x="76291" y="148332"/>
                  </a:lnTo>
                  <a:lnTo>
                    <a:pt x="70922" y="151370"/>
                  </a:lnTo>
                  <a:lnTo>
                    <a:pt x="65889" y="155366"/>
                  </a:lnTo>
                  <a:lnTo>
                    <a:pt x="61008" y="159787"/>
                  </a:lnTo>
                  <a:lnTo>
                    <a:pt x="58595" y="161284"/>
                  </a:lnTo>
                  <a:lnTo>
                    <a:pt x="53796" y="162947"/>
                  </a:lnTo>
                  <a:lnTo>
                    <a:pt x="49018" y="165803"/>
                  </a:lnTo>
                  <a:lnTo>
                    <a:pt x="46633" y="167676"/>
                  </a:lnTo>
                  <a:lnTo>
                    <a:pt x="41865" y="169756"/>
                  </a:lnTo>
                  <a:lnTo>
                    <a:pt x="37101" y="170681"/>
                  </a:lnTo>
                  <a:lnTo>
                    <a:pt x="32338" y="171092"/>
                  </a:lnTo>
                  <a:lnTo>
                    <a:pt x="27575" y="171275"/>
                  </a:lnTo>
                  <a:lnTo>
                    <a:pt x="20431" y="171378"/>
                  </a:lnTo>
                  <a:lnTo>
                    <a:pt x="14699" y="171413"/>
                  </a:lnTo>
                  <a:lnTo>
                    <a:pt x="11797" y="169301"/>
                  </a:lnTo>
                  <a:lnTo>
                    <a:pt x="6474" y="164571"/>
                  </a:lnTo>
                  <a:lnTo>
                    <a:pt x="6241" y="160572"/>
                  </a:lnTo>
                  <a:lnTo>
                    <a:pt x="5414" y="159426"/>
                  </a:lnTo>
                  <a:lnTo>
                    <a:pt x="4070" y="158662"/>
                  </a:lnTo>
                  <a:lnTo>
                    <a:pt x="2379" y="158152"/>
                  </a:lnTo>
                  <a:lnTo>
                    <a:pt x="1253" y="157019"/>
                  </a:lnTo>
                  <a:lnTo>
                    <a:pt x="502" y="155470"/>
                  </a:lnTo>
                  <a:lnTo>
                    <a:pt x="0" y="153643"/>
                  </a:lnTo>
                  <a:lnTo>
                    <a:pt x="461" y="152426"/>
                  </a:lnTo>
                  <a:lnTo>
                    <a:pt x="1561" y="151613"/>
                  </a:lnTo>
                  <a:lnTo>
                    <a:pt x="3088" y="151072"/>
                  </a:lnTo>
                  <a:lnTo>
                    <a:pt x="4106" y="149918"/>
                  </a:lnTo>
                  <a:lnTo>
                    <a:pt x="4785" y="148354"/>
                  </a:lnTo>
                  <a:lnTo>
                    <a:pt x="5875" y="143934"/>
                  </a:lnTo>
                  <a:lnTo>
                    <a:pt x="9856" y="139376"/>
                  </a:lnTo>
                  <a:lnTo>
                    <a:pt x="11793" y="138151"/>
                  </a:lnTo>
                  <a:lnTo>
                    <a:pt x="18313" y="135634"/>
                  </a:lnTo>
                  <a:lnTo>
                    <a:pt x="22929" y="132233"/>
                  </a:lnTo>
                  <a:lnTo>
                    <a:pt x="25271" y="131008"/>
                  </a:lnTo>
                  <a:lnTo>
                    <a:pt x="29991" y="129647"/>
                  </a:lnTo>
                  <a:lnTo>
                    <a:pt x="34733" y="126925"/>
                  </a:lnTo>
                  <a:lnTo>
                    <a:pt x="37110" y="125089"/>
                  </a:lnTo>
                  <a:lnTo>
                    <a:pt x="40281" y="123864"/>
                  </a:lnTo>
                  <a:lnTo>
                    <a:pt x="43983" y="123048"/>
                  </a:lnTo>
                  <a:lnTo>
                    <a:pt x="48039" y="122503"/>
                  </a:lnTo>
                  <a:lnTo>
                    <a:pt x="54661" y="121899"/>
                  </a:lnTo>
                  <a:lnTo>
                    <a:pt x="61043" y="121630"/>
                  </a:lnTo>
                  <a:lnTo>
                    <a:pt x="69173" y="121510"/>
                  </a:lnTo>
                  <a:lnTo>
                    <a:pt x="73563" y="122272"/>
                  </a:lnTo>
                  <a:lnTo>
                    <a:pt x="78077" y="123574"/>
                  </a:lnTo>
                  <a:lnTo>
                    <a:pt x="82674" y="125235"/>
                  </a:lnTo>
                  <a:lnTo>
                    <a:pt x="87327" y="126343"/>
                  </a:lnTo>
                  <a:lnTo>
                    <a:pt x="92016" y="127082"/>
                  </a:lnTo>
                  <a:lnTo>
                    <a:pt x="96729" y="127574"/>
                  </a:lnTo>
                  <a:lnTo>
                    <a:pt x="100664" y="128696"/>
                  </a:lnTo>
                  <a:lnTo>
                    <a:pt x="107154" y="132059"/>
                  </a:lnTo>
                  <a:lnTo>
                    <a:pt x="110791" y="133274"/>
                  </a:lnTo>
                  <a:lnTo>
                    <a:pt x="114802" y="134083"/>
                  </a:lnTo>
                  <a:lnTo>
                    <a:pt x="119063" y="134622"/>
                  </a:lnTo>
                  <a:lnTo>
                    <a:pt x="123492" y="135777"/>
                  </a:lnTo>
                  <a:lnTo>
                    <a:pt x="128032" y="137339"/>
                  </a:lnTo>
                  <a:lnTo>
                    <a:pt x="132646" y="139175"/>
                  </a:lnTo>
                  <a:lnTo>
                    <a:pt x="137310" y="141192"/>
                  </a:lnTo>
                  <a:lnTo>
                    <a:pt x="146724" y="145550"/>
                  </a:lnTo>
                  <a:lnTo>
                    <a:pt x="160950" y="152467"/>
                  </a:lnTo>
                  <a:lnTo>
                    <a:pt x="164911" y="154022"/>
                  </a:lnTo>
                  <a:lnTo>
                    <a:pt x="171427" y="155751"/>
                  </a:lnTo>
                  <a:lnTo>
                    <a:pt x="176970" y="158636"/>
                  </a:lnTo>
                  <a:lnTo>
                    <a:pt x="182079" y="162564"/>
                  </a:lnTo>
                  <a:lnTo>
                    <a:pt x="186995" y="166955"/>
                  </a:lnTo>
                  <a:lnTo>
                    <a:pt x="189418" y="168444"/>
                  </a:lnTo>
                  <a:lnTo>
                    <a:pt x="194226" y="170098"/>
                  </a:lnTo>
                  <a:lnTo>
                    <a:pt x="199008" y="172950"/>
                  </a:lnTo>
                  <a:lnTo>
                    <a:pt x="201395" y="174821"/>
                  </a:lnTo>
                  <a:lnTo>
                    <a:pt x="206164" y="176901"/>
                  </a:lnTo>
                  <a:lnTo>
                    <a:pt x="208546" y="177456"/>
                  </a:lnTo>
                  <a:lnTo>
                    <a:pt x="210136" y="178619"/>
                  </a:lnTo>
                  <a:lnTo>
                    <a:pt x="211195" y="180188"/>
                  </a:lnTo>
                  <a:lnTo>
                    <a:pt x="211901" y="182028"/>
                  </a:lnTo>
                  <a:lnTo>
                    <a:pt x="213164" y="183255"/>
                  </a:lnTo>
                  <a:lnTo>
                    <a:pt x="214801" y="184073"/>
                  </a:lnTo>
                  <a:lnTo>
                    <a:pt x="220456" y="1857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InkAnnotation747"/>
            <p:cNvSpPr/>
            <p:nvPr/>
          </p:nvSpPr>
          <p:spPr>
            <a:xfrm>
              <a:off x="7379501" y="3393281"/>
              <a:ext cx="14281" cy="200026"/>
            </a:xfrm>
            <a:custGeom>
              <a:avLst/>
              <a:gdLst/>
              <a:ahLst/>
              <a:cxnLst/>
              <a:rect l="0" t="0" r="0" b="0"/>
              <a:pathLst>
                <a:path w="14281" h="200026">
                  <a:moveTo>
                    <a:pt x="7136" y="0"/>
                  </a:moveTo>
                  <a:lnTo>
                    <a:pt x="288" y="0"/>
                  </a:lnTo>
                  <a:lnTo>
                    <a:pt x="19" y="6151"/>
                  </a:lnTo>
                  <a:lnTo>
                    <a:pt x="0" y="10641"/>
                  </a:lnTo>
                  <a:lnTo>
                    <a:pt x="791" y="13444"/>
                  </a:lnTo>
                  <a:lnTo>
                    <a:pt x="2112" y="16900"/>
                  </a:lnTo>
                  <a:lnTo>
                    <a:pt x="3786" y="20792"/>
                  </a:lnTo>
                  <a:lnTo>
                    <a:pt x="4904" y="24180"/>
                  </a:lnTo>
                  <a:lnTo>
                    <a:pt x="5648" y="27232"/>
                  </a:lnTo>
                  <a:lnTo>
                    <a:pt x="6144" y="30061"/>
                  </a:lnTo>
                  <a:lnTo>
                    <a:pt x="6476" y="33534"/>
                  </a:lnTo>
                  <a:lnTo>
                    <a:pt x="6695" y="37437"/>
                  </a:lnTo>
                  <a:lnTo>
                    <a:pt x="6939" y="46007"/>
                  </a:lnTo>
                  <a:lnTo>
                    <a:pt x="7131" y="93035"/>
                  </a:lnTo>
                  <a:lnTo>
                    <a:pt x="7134" y="103790"/>
                  </a:lnTo>
                  <a:lnTo>
                    <a:pt x="7929" y="108881"/>
                  </a:lnTo>
                  <a:lnTo>
                    <a:pt x="9252" y="113863"/>
                  </a:lnTo>
                  <a:lnTo>
                    <a:pt x="10929" y="118770"/>
                  </a:lnTo>
                  <a:lnTo>
                    <a:pt x="12046" y="123631"/>
                  </a:lnTo>
                  <a:lnTo>
                    <a:pt x="12790" y="128457"/>
                  </a:lnTo>
                  <a:lnTo>
                    <a:pt x="13287" y="133264"/>
                  </a:lnTo>
                  <a:lnTo>
                    <a:pt x="13618" y="138055"/>
                  </a:lnTo>
                  <a:lnTo>
                    <a:pt x="13839" y="142836"/>
                  </a:lnTo>
                  <a:lnTo>
                    <a:pt x="14083" y="152383"/>
                  </a:lnTo>
                  <a:lnTo>
                    <a:pt x="1428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InkAnnotation748"/>
            <p:cNvSpPr/>
            <p:nvPr/>
          </p:nvSpPr>
          <p:spPr>
            <a:xfrm>
              <a:off x="7265193" y="3486150"/>
              <a:ext cx="192883" cy="21431"/>
            </a:xfrm>
            <a:custGeom>
              <a:avLst/>
              <a:gdLst/>
              <a:ahLst/>
              <a:cxnLst/>
              <a:rect l="0" t="0" r="0" b="0"/>
              <a:pathLst>
                <a:path w="192883" h="21431">
                  <a:moveTo>
                    <a:pt x="0" y="14287"/>
                  </a:moveTo>
                  <a:lnTo>
                    <a:pt x="12302" y="20438"/>
                  </a:lnTo>
                  <a:lnTo>
                    <a:pt x="15521" y="20989"/>
                  </a:lnTo>
                  <a:lnTo>
                    <a:pt x="19599" y="21234"/>
                  </a:lnTo>
                  <a:lnTo>
                    <a:pt x="24057" y="21344"/>
                  </a:lnTo>
                  <a:lnTo>
                    <a:pt x="70089" y="21430"/>
                  </a:lnTo>
                  <a:lnTo>
                    <a:pt x="74507" y="20637"/>
                  </a:lnTo>
                  <a:lnTo>
                    <a:pt x="79040" y="19314"/>
                  </a:lnTo>
                  <a:lnTo>
                    <a:pt x="83649" y="17638"/>
                  </a:lnTo>
                  <a:lnTo>
                    <a:pt x="87516" y="16521"/>
                  </a:lnTo>
                  <a:lnTo>
                    <a:pt x="90889" y="15776"/>
                  </a:lnTo>
                  <a:lnTo>
                    <a:pt x="93930" y="15280"/>
                  </a:lnTo>
                  <a:lnTo>
                    <a:pt x="98338" y="14949"/>
                  </a:lnTo>
                  <a:lnTo>
                    <a:pt x="103659" y="14728"/>
                  </a:lnTo>
                  <a:lnTo>
                    <a:pt x="121724" y="14374"/>
                  </a:lnTo>
                  <a:lnTo>
                    <a:pt x="125600" y="13551"/>
                  </a:lnTo>
                  <a:lnTo>
                    <a:pt x="129770" y="12209"/>
                  </a:lnTo>
                  <a:lnTo>
                    <a:pt x="134139" y="10521"/>
                  </a:lnTo>
                  <a:lnTo>
                    <a:pt x="138638" y="9395"/>
                  </a:lnTo>
                  <a:lnTo>
                    <a:pt x="143226" y="8644"/>
                  </a:lnTo>
                  <a:lnTo>
                    <a:pt x="147871" y="8144"/>
                  </a:lnTo>
                  <a:lnTo>
                    <a:pt x="152556" y="7811"/>
                  </a:lnTo>
                  <a:lnTo>
                    <a:pt x="157266" y="7588"/>
                  </a:lnTo>
                  <a:lnTo>
                    <a:pt x="161995" y="7440"/>
                  </a:lnTo>
                  <a:lnTo>
                    <a:pt x="167527" y="6547"/>
                  </a:lnTo>
                  <a:lnTo>
                    <a:pt x="173597" y="5158"/>
                  </a:lnTo>
                  <a:lnTo>
                    <a:pt x="19288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InkAnnotation749"/>
            <p:cNvSpPr/>
            <p:nvPr/>
          </p:nvSpPr>
          <p:spPr>
            <a:xfrm>
              <a:off x="7593816" y="3393307"/>
              <a:ext cx="228591" cy="200000"/>
            </a:xfrm>
            <a:custGeom>
              <a:avLst/>
              <a:gdLst/>
              <a:ahLst/>
              <a:cxnLst/>
              <a:rect l="0" t="0" r="0" b="0"/>
              <a:pathLst>
                <a:path w="228591" h="200000">
                  <a:moveTo>
                    <a:pt x="28565" y="21405"/>
                  </a:moveTo>
                  <a:lnTo>
                    <a:pt x="21716" y="14555"/>
                  </a:lnTo>
                  <a:lnTo>
                    <a:pt x="25301" y="14349"/>
                  </a:lnTo>
                  <a:lnTo>
                    <a:pt x="26389" y="13526"/>
                  </a:lnTo>
                  <a:lnTo>
                    <a:pt x="27114" y="12183"/>
                  </a:lnTo>
                  <a:lnTo>
                    <a:pt x="28279" y="8118"/>
                  </a:lnTo>
                  <a:lnTo>
                    <a:pt x="32671" y="7562"/>
                  </a:lnTo>
                  <a:lnTo>
                    <a:pt x="36064" y="7414"/>
                  </a:lnTo>
                  <a:lnTo>
                    <a:pt x="39121" y="6521"/>
                  </a:lnTo>
                  <a:lnTo>
                    <a:pt x="44634" y="3413"/>
                  </a:lnTo>
                  <a:lnTo>
                    <a:pt x="48408" y="993"/>
                  </a:lnTo>
                  <a:lnTo>
                    <a:pt x="53524" y="426"/>
                  </a:lnTo>
                  <a:lnTo>
                    <a:pt x="60295" y="175"/>
                  </a:lnTo>
                  <a:lnTo>
                    <a:pt x="65951" y="63"/>
                  </a:lnTo>
                  <a:lnTo>
                    <a:pt x="92559" y="0"/>
                  </a:lnTo>
                  <a:lnTo>
                    <a:pt x="101389" y="785"/>
                  </a:lnTo>
                  <a:lnTo>
                    <a:pt x="108864" y="2103"/>
                  </a:lnTo>
                  <a:lnTo>
                    <a:pt x="115436" y="3774"/>
                  </a:lnTo>
                  <a:lnTo>
                    <a:pt x="120610" y="4889"/>
                  </a:lnTo>
                  <a:lnTo>
                    <a:pt x="124854" y="5632"/>
                  </a:lnTo>
                  <a:lnTo>
                    <a:pt x="128476" y="6127"/>
                  </a:lnTo>
                  <a:lnTo>
                    <a:pt x="131685" y="7251"/>
                  </a:lnTo>
                  <a:lnTo>
                    <a:pt x="137366" y="10617"/>
                  </a:lnTo>
                  <a:lnTo>
                    <a:pt x="142538" y="14758"/>
                  </a:lnTo>
                  <a:lnTo>
                    <a:pt x="147482" y="19245"/>
                  </a:lnTo>
                  <a:lnTo>
                    <a:pt x="152325" y="23884"/>
                  </a:lnTo>
                  <a:lnTo>
                    <a:pt x="153934" y="26233"/>
                  </a:lnTo>
                  <a:lnTo>
                    <a:pt x="155722" y="30959"/>
                  </a:lnTo>
                  <a:lnTo>
                    <a:pt x="156199" y="34124"/>
                  </a:lnTo>
                  <a:lnTo>
                    <a:pt x="156516" y="37823"/>
                  </a:lnTo>
                  <a:lnTo>
                    <a:pt x="156869" y="45370"/>
                  </a:lnTo>
                  <a:lnTo>
                    <a:pt x="157027" y="51371"/>
                  </a:lnTo>
                  <a:lnTo>
                    <a:pt x="157141" y="70354"/>
                  </a:lnTo>
                  <a:lnTo>
                    <a:pt x="156352" y="74675"/>
                  </a:lnTo>
                  <a:lnTo>
                    <a:pt x="155030" y="79144"/>
                  </a:lnTo>
                  <a:lnTo>
                    <a:pt x="153356" y="83710"/>
                  </a:lnTo>
                  <a:lnTo>
                    <a:pt x="151446" y="87548"/>
                  </a:lnTo>
                  <a:lnTo>
                    <a:pt x="149379" y="90900"/>
                  </a:lnTo>
                  <a:lnTo>
                    <a:pt x="147209" y="93929"/>
                  </a:lnTo>
                  <a:lnTo>
                    <a:pt x="144967" y="97536"/>
                  </a:lnTo>
                  <a:lnTo>
                    <a:pt x="142679" y="101527"/>
                  </a:lnTo>
                  <a:lnTo>
                    <a:pt x="138019" y="110196"/>
                  </a:lnTo>
                  <a:lnTo>
                    <a:pt x="133303" y="119341"/>
                  </a:lnTo>
                  <a:lnTo>
                    <a:pt x="130934" y="123208"/>
                  </a:lnTo>
                  <a:lnTo>
                    <a:pt x="128561" y="126580"/>
                  </a:lnTo>
                  <a:lnTo>
                    <a:pt x="126185" y="129622"/>
                  </a:lnTo>
                  <a:lnTo>
                    <a:pt x="123808" y="133237"/>
                  </a:lnTo>
                  <a:lnTo>
                    <a:pt x="121429" y="137234"/>
                  </a:lnTo>
                  <a:lnTo>
                    <a:pt x="119050" y="141487"/>
                  </a:lnTo>
                  <a:lnTo>
                    <a:pt x="115876" y="145116"/>
                  </a:lnTo>
                  <a:lnTo>
                    <a:pt x="112171" y="148329"/>
                  </a:lnTo>
                  <a:lnTo>
                    <a:pt x="108116" y="151265"/>
                  </a:lnTo>
                  <a:lnTo>
                    <a:pt x="101491" y="154526"/>
                  </a:lnTo>
                  <a:lnTo>
                    <a:pt x="98614" y="155397"/>
                  </a:lnTo>
                  <a:lnTo>
                    <a:pt x="93300" y="158480"/>
                  </a:lnTo>
                  <a:lnTo>
                    <a:pt x="90771" y="160413"/>
                  </a:lnTo>
                  <a:lnTo>
                    <a:pt x="85845" y="162562"/>
                  </a:lnTo>
                  <a:lnTo>
                    <a:pt x="83422" y="163134"/>
                  </a:lnTo>
                  <a:lnTo>
                    <a:pt x="78611" y="165887"/>
                  </a:lnTo>
                  <a:lnTo>
                    <a:pt x="76215" y="167733"/>
                  </a:lnTo>
                  <a:lnTo>
                    <a:pt x="71439" y="169784"/>
                  </a:lnTo>
                  <a:lnTo>
                    <a:pt x="66670" y="170695"/>
                  </a:lnTo>
                  <a:lnTo>
                    <a:pt x="61905" y="171100"/>
                  </a:lnTo>
                  <a:lnTo>
                    <a:pt x="55024" y="171280"/>
                  </a:lnTo>
                  <a:lnTo>
                    <a:pt x="41464" y="171395"/>
                  </a:lnTo>
                  <a:lnTo>
                    <a:pt x="38753" y="170611"/>
                  </a:lnTo>
                  <a:lnTo>
                    <a:pt x="33621" y="167623"/>
                  </a:lnTo>
                  <a:lnTo>
                    <a:pt x="28695" y="165766"/>
                  </a:lnTo>
                  <a:lnTo>
                    <a:pt x="23860" y="164940"/>
                  </a:lnTo>
                  <a:lnTo>
                    <a:pt x="19065" y="164573"/>
                  </a:lnTo>
                  <a:lnTo>
                    <a:pt x="17470" y="163682"/>
                  </a:lnTo>
                  <a:lnTo>
                    <a:pt x="16406" y="162294"/>
                  </a:lnTo>
                  <a:lnTo>
                    <a:pt x="15696" y="160574"/>
                  </a:lnTo>
                  <a:lnTo>
                    <a:pt x="14429" y="159428"/>
                  </a:lnTo>
                  <a:lnTo>
                    <a:pt x="12791" y="158664"/>
                  </a:lnTo>
                  <a:lnTo>
                    <a:pt x="10905" y="158155"/>
                  </a:lnTo>
                  <a:lnTo>
                    <a:pt x="6692" y="155472"/>
                  </a:lnTo>
                  <a:lnTo>
                    <a:pt x="1313" y="151075"/>
                  </a:lnTo>
                  <a:lnTo>
                    <a:pt x="872" y="149920"/>
                  </a:lnTo>
                  <a:lnTo>
                    <a:pt x="106" y="143937"/>
                  </a:lnTo>
                  <a:lnTo>
                    <a:pt x="25" y="139378"/>
                  </a:lnTo>
                  <a:lnTo>
                    <a:pt x="0" y="133001"/>
                  </a:lnTo>
                  <a:lnTo>
                    <a:pt x="790" y="130727"/>
                  </a:lnTo>
                  <a:lnTo>
                    <a:pt x="3786" y="126085"/>
                  </a:lnTo>
                  <a:lnTo>
                    <a:pt x="7762" y="121375"/>
                  </a:lnTo>
                  <a:lnTo>
                    <a:pt x="9933" y="119008"/>
                  </a:lnTo>
                  <a:lnTo>
                    <a:pt x="12175" y="117430"/>
                  </a:lnTo>
                  <a:lnTo>
                    <a:pt x="16783" y="115676"/>
                  </a:lnTo>
                  <a:lnTo>
                    <a:pt x="23593" y="112781"/>
                  </a:lnTo>
                  <a:lnTo>
                    <a:pt x="27632" y="110897"/>
                  </a:lnTo>
                  <a:lnTo>
                    <a:pt x="31911" y="109641"/>
                  </a:lnTo>
                  <a:lnTo>
                    <a:pt x="36353" y="108804"/>
                  </a:lnTo>
                  <a:lnTo>
                    <a:pt x="40900" y="108246"/>
                  </a:lnTo>
                  <a:lnTo>
                    <a:pt x="45520" y="107874"/>
                  </a:lnTo>
                  <a:lnTo>
                    <a:pt x="50187" y="107626"/>
                  </a:lnTo>
                  <a:lnTo>
                    <a:pt x="59605" y="107350"/>
                  </a:lnTo>
                  <a:lnTo>
                    <a:pt x="69084" y="107228"/>
                  </a:lnTo>
                  <a:lnTo>
                    <a:pt x="73834" y="107989"/>
                  </a:lnTo>
                  <a:lnTo>
                    <a:pt x="78587" y="109290"/>
                  </a:lnTo>
                  <a:lnTo>
                    <a:pt x="83345" y="110951"/>
                  </a:lnTo>
                  <a:lnTo>
                    <a:pt x="87310" y="112059"/>
                  </a:lnTo>
                  <a:lnTo>
                    <a:pt x="93833" y="113289"/>
                  </a:lnTo>
                  <a:lnTo>
                    <a:pt x="97475" y="114411"/>
                  </a:lnTo>
                  <a:lnTo>
                    <a:pt x="101493" y="115953"/>
                  </a:lnTo>
                  <a:lnTo>
                    <a:pt x="105760" y="117775"/>
                  </a:lnTo>
                  <a:lnTo>
                    <a:pt x="114732" y="121915"/>
                  </a:lnTo>
                  <a:lnTo>
                    <a:pt x="142904" y="135748"/>
                  </a:lnTo>
                  <a:lnTo>
                    <a:pt x="161922" y="145239"/>
                  </a:lnTo>
                  <a:lnTo>
                    <a:pt x="165889" y="147617"/>
                  </a:lnTo>
                  <a:lnTo>
                    <a:pt x="172412" y="152376"/>
                  </a:lnTo>
                  <a:lnTo>
                    <a:pt x="195716" y="170895"/>
                  </a:lnTo>
                  <a:lnTo>
                    <a:pt x="202705" y="176628"/>
                  </a:lnTo>
                  <a:lnTo>
                    <a:pt x="208158" y="181243"/>
                  </a:lnTo>
                  <a:lnTo>
                    <a:pt x="212588" y="185114"/>
                  </a:lnTo>
                  <a:lnTo>
                    <a:pt x="219626" y="189415"/>
                  </a:lnTo>
                  <a:lnTo>
                    <a:pt x="222613" y="190561"/>
                  </a:lnTo>
                  <a:lnTo>
                    <a:pt x="224606" y="192119"/>
                  </a:lnTo>
                  <a:lnTo>
                    <a:pt x="225934" y="193952"/>
                  </a:lnTo>
                  <a:lnTo>
                    <a:pt x="228590" y="1999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InkAnnotation750"/>
            <p:cNvSpPr/>
            <p:nvPr/>
          </p:nvSpPr>
          <p:spPr>
            <a:xfrm>
              <a:off x="6965156" y="3393281"/>
              <a:ext cx="21432" cy="14288"/>
            </a:xfrm>
            <a:custGeom>
              <a:avLst/>
              <a:gdLst/>
              <a:ahLst/>
              <a:cxnLst/>
              <a:rect l="0" t="0" r="0" b="0"/>
              <a:pathLst>
                <a:path w="21432" h="14288">
                  <a:moveTo>
                    <a:pt x="21431" y="7144"/>
                  </a:moveTo>
                  <a:lnTo>
                    <a:pt x="7144" y="7144"/>
                  </a:lnTo>
                  <a:lnTo>
                    <a:pt x="7144" y="3351"/>
                  </a:lnTo>
                  <a:lnTo>
                    <a:pt x="7937" y="2234"/>
                  </a:lnTo>
                  <a:lnTo>
                    <a:pt x="9260" y="1489"/>
                  </a:lnTo>
                  <a:lnTo>
                    <a:pt x="14200" y="26"/>
                  </a:lnTo>
                  <a:lnTo>
                    <a:pt x="21343" y="0"/>
                  </a:lnTo>
                  <a:lnTo>
                    <a:pt x="21373" y="794"/>
                  </a:lnTo>
                  <a:lnTo>
                    <a:pt x="21405" y="3793"/>
                  </a:lnTo>
                  <a:lnTo>
                    <a:pt x="20619" y="4909"/>
                  </a:lnTo>
                  <a:lnTo>
                    <a:pt x="19303" y="5654"/>
                  </a:lnTo>
                  <a:lnTo>
                    <a:pt x="17631" y="6151"/>
                  </a:lnTo>
                  <a:lnTo>
                    <a:pt x="16516" y="7275"/>
                  </a:lnTo>
                  <a:lnTo>
                    <a:pt x="15773" y="8819"/>
                  </a:lnTo>
                  <a:lnTo>
                    <a:pt x="15278" y="10641"/>
                  </a:lnTo>
                  <a:lnTo>
                    <a:pt x="14153" y="11857"/>
                  </a:lnTo>
                  <a:lnTo>
                    <a:pt x="12611" y="12667"/>
                  </a:lnTo>
                  <a:lnTo>
                    <a:pt x="7463" y="14192"/>
                  </a:lnTo>
                  <a:lnTo>
                    <a:pt x="6563" y="14224"/>
                  </a:lnTo>
                  <a:lnTo>
                    <a:pt x="39" y="14287"/>
                  </a:lnTo>
                  <a:lnTo>
                    <a:pt x="26" y="14287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InkAnnotation751"/>
            <p:cNvSpPr/>
            <p:nvPr/>
          </p:nvSpPr>
          <p:spPr>
            <a:xfrm>
              <a:off x="7043737" y="3300412"/>
              <a:ext cx="164307" cy="142876"/>
            </a:xfrm>
            <a:custGeom>
              <a:avLst/>
              <a:gdLst/>
              <a:ahLst/>
              <a:cxnLst/>
              <a:rect l="0" t="0" r="0" b="0"/>
              <a:pathLst>
                <a:path w="164307" h="142876">
                  <a:moveTo>
                    <a:pt x="0" y="14288"/>
                  </a:moveTo>
                  <a:lnTo>
                    <a:pt x="0" y="7231"/>
                  </a:lnTo>
                  <a:lnTo>
                    <a:pt x="3793" y="7170"/>
                  </a:lnTo>
                  <a:lnTo>
                    <a:pt x="4909" y="6367"/>
                  </a:lnTo>
                  <a:lnTo>
                    <a:pt x="5654" y="5038"/>
                  </a:lnTo>
                  <a:lnTo>
                    <a:pt x="6151" y="3359"/>
                  </a:lnTo>
                  <a:lnTo>
                    <a:pt x="7276" y="2239"/>
                  </a:lnTo>
                  <a:lnTo>
                    <a:pt x="8819" y="1493"/>
                  </a:lnTo>
                  <a:lnTo>
                    <a:pt x="13207" y="295"/>
                  </a:lnTo>
                  <a:lnTo>
                    <a:pt x="17759" y="87"/>
                  </a:lnTo>
                  <a:lnTo>
                    <a:pt x="34019" y="2"/>
                  </a:lnTo>
                  <a:lnTo>
                    <a:pt x="52414" y="0"/>
                  </a:lnTo>
                  <a:lnTo>
                    <a:pt x="54787" y="793"/>
                  </a:lnTo>
                  <a:lnTo>
                    <a:pt x="59539" y="3792"/>
                  </a:lnTo>
                  <a:lnTo>
                    <a:pt x="62885" y="6151"/>
                  </a:lnTo>
                  <a:lnTo>
                    <a:pt x="65784" y="6702"/>
                  </a:lnTo>
                  <a:lnTo>
                    <a:pt x="67669" y="6850"/>
                  </a:lnTo>
                  <a:lnTo>
                    <a:pt x="69719" y="7741"/>
                  </a:lnTo>
                  <a:lnTo>
                    <a:pt x="74113" y="10849"/>
                  </a:lnTo>
                  <a:lnTo>
                    <a:pt x="78711" y="12759"/>
                  </a:lnTo>
                  <a:lnTo>
                    <a:pt x="84340" y="13986"/>
                  </a:lnTo>
                  <a:lnTo>
                    <a:pt x="89106" y="17990"/>
                  </a:lnTo>
                  <a:lnTo>
                    <a:pt x="93313" y="22019"/>
                  </a:lnTo>
                  <a:lnTo>
                    <a:pt x="98689" y="27280"/>
                  </a:lnTo>
                  <a:lnTo>
                    <a:pt x="99130" y="28505"/>
                  </a:lnTo>
                  <a:lnTo>
                    <a:pt x="99620" y="31983"/>
                  </a:lnTo>
                  <a:lnTo>
                    <a:pt x="100545" y="33229"/>
                  </a:lnTo>
                  <a:lnTo>
                    <a:pt x="101955" y="34059"/>
                  </a:lnTo>
                  <a:lnTo>
                    <a:pt x="103689" y="34612"/>
                  </a:lnTo>
                  <a:lnTo>
                    <a:pt x="104845" y="35775"/>
                  </a:lnTo>
                  <a:lnTo>
                    <a:pt x="105615" y="37343"/>
                  </a:lnTo>
                  <a:lnTo>
                    <a:pt x="106128" y="39183"/>
                  </a:lnTo>
                  <a:lnTo>
                    <a:pt x="105677" y="41203"/>
                  </a:lnTo>
                  <a:lnTo>
                    <a:pt x="103059" y="45565"/>
                  </a:lnTo>
                  <a:lnTo>
                    <a:pt x="102043" y="47839"/>
                  </a:lnTo>
                  <a:lnTo>
                    <a:pt x="101367" y="50148"/>
                  </a:lnTo>
                  <a:lnTo>
                    <a:pt x="100916" y="52483"/>
                  </a:lnTo>
                  <a:lnTo>
                    <a:pt x="100615" y="54832"/>
                  </a:lnTo>
                  <a:lnTo>
                    <a:pt x="100413" y="57192"/>
                  </a:lnTo>
                  <a:lnTo>
                    <a:pt x="100280" y="59559"/>
                  </a:lnTo>
                  <a:lnTo>
                    <a:pt x="99397" y="61137"/>
                  </a:lnTo>
                  <a:lnTo>
                    <a:pt x="98015" y="62190"/>
                  </a:lnTo>
                  <a:lnTo>
                    <a:pt x="96300" y="62891"/>
                  </a:lnTo>
                  <a:lnTo>
                    <a:pt x="95155" y="64152"/>
                  </a:lnTo>
                  <a:lnTo>
                    <a:pt x="94393" y="65787"/>
                  </a:lnTo>
                  <a:lnTo>
                    <a:pt x="93885" y="67670"/>
                  </a:lnTo>
                  <a:lnTo>
                    <a:pt x="90371" y="72895"/>
                  </a:lnTo>
                  <a:lnTo>
                    <a:pt x="84854" y="80347"/>
                  </a:lnTo>
                  <a:lnTo>
                    <a:pt x="78000" y="89283"/>
                  </a:lnTo>
                  <a:lnTo>
                    <a:pt x="72637" y="95241"/>
                  </a:lnTo>
                  <a:lnTo>
                    <a:pt x="68269" y="99213"/>
                  </a:lnTo>
                  <a:lnTo>
                    <a:pt x="64562" y="101860"/>
                  </a:lnTo>
                  <a:lnTo>
                    <a:pt x="61297" y="104420"/>
                  </a:lnTo>
                  <a:lnTo>
                    <a:pt x="58327" y="106919"/>
                  </a:lnTo>
                  <a:lnTo>
                    <a:pt x="55553" y="109380"/>
                  </a:lnTo>
                  <a:lnTo>
                    <a:pt x="50355" y="114229"/>
                  </a:lnTo>
                  <a:lnTo>
                    <a:pt x="44342" y="120019"/>
                  </a:lnTo>
                  <a:lnTo>
                    <a:pt x="43056" y="120494"/>
                  </a:lnTo>
                  <a:lnTo>
                    <a:pt x="39509" y="121022"/>
                  </a:lnTo>
                  <a:lnTo>
                    <a:pt x="37451" y="121956"/>
                  </a:lnTo>
                  <a:lnTo>
                    <a:pt x="33049" y="125111"/>
                  </a:lnTo>
                  <a:lnTo>
                    <a:pt x="28691" y="128497"/>
                  </a:lnTo>
                  <a:lnTo>
                    <a:pt x="28610" y="132353"/>
                  </a:lnTo>
                  <a:lnTo>
                    <a:pt x="28578" y="135435"/>
                  </a:lnTo>
                  <a:lnTo>
                    <a:pt x="33485" y="135672"/>
                  </a:lnTo>
                  <a:lnTo>
                    <a:pt x="37394" y="135720"/>
                  </a:lnTo>
                  <a:lnTo>
                    <a:pt x="163888" y="135731"/>
                  </a:lnTo>
                  <a:lnTo>
                    <a:pt x="164120" y="137848"/>
                  </a:lnTo>
                  <a:lnTo>
                    <a:pt x="164306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InkAnnotation752"/>
            <p:cNvSpPr/>
            <p:nvPr/>
          </p:nvSpPr>
          <p:spPr>
            <a:xfrm>
              <a:off x="6972300" y="3671888"/>
              <a:ext cx="14288" cy="21431"/>
            </a:xfrm>
            <a:custGeom>
              <a:avLst/>
              <a:gdLst/>
              <a:ahLst/>
              <a:cxnLst/>
              <a:rect l="0" t="0" r="0" b="0"/>
              <a:pathLst>
                <a:path w="14288" h="21431">
                  <a:moveTo>
                    <a:pt x="7143" y="21430"/>
                  </a:moveTo>
                  <a:lnTo>
                    <a:pt x="7143" y="10581"/>
                  </a:lnTo>
                  <a:lnTo>
                    <a:pt x="7937" y="8641"/>
                  </a:lnTo>
                  <a:lnTo>
                    <a:pt x="9260" y="6555"/>
                  </a:lnTo>
                  <a:lnTo>
                    <a:pt x="14275" y="14"/>
                  </a:lnTo>
                  <a:lnTo>
                    <a:pt x="14283" y="4"/>
                  </a:lnTo>
                  <a:lnTo>
                    <a:pt x="14285" y="1"/>
                  </a:lnTo>
                  <a:lnTo>
                    <a:pt x="14287" y="0"/>
                  </a:lnTo>
                  <a:lnTo>
                    <a:pt x="10494" y="11377"/>
                  </a:lnTo>
                  <a:lnTo>
                    <a:pt x="8583" y="14728"/>
                  </a:lnTo>
                  <a:lnTo>
                    <a:pt x="6516" y="16962"/>
                  </a:lnTo>
                  <a:lnTo>
                    <a:pt x="0" y="214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InkAnnotation753"/>
            <p:cNvSpPr/>
            <p:nvPr/>
          </p:nvSpPr>
          <p:spPr>
            <a:xfrm>
              <a:off x="7058025" y="3614738"/>
              <a:ext cx="185738" cy="142875"/>
            </a:xfrm>
            <a:custGeom>
              <a:avLst/>
              <a:gdLst/>
              <a:ahLst/>
              <a:cxnLst/>
              <a:rect l="0" t="0" r="0" b="0"/>
              <a:pathLst>
                <a:path w="185738" h="142875">
                  <a:moveTo>
                    <a:pt x="0" y="28574"/>
                  </a:moveTo>
                  <a:lnTo>
                    <a:pt x="0" y="21725"/>
                  </a:lnTo>
                  <a:lnTo>
                    <a:pt x="3792" y="21518"/>
                  </a:lnTo>
                  <a:lnTo>
                    <a:pt x="4909" y="20695"/>
                  </a:lnTo>
                  <a:lnTo>
                    <a:pt x="5653" y="19352"/>
                  </a:lnTo>
                  <a:lnTo>
                    <a:pt x="6150" y="17664"/>
                  </a:lnTo>
                  <a:lnTo>
                    <a:pt x="7276" y="16538"/>
                  </a:lnTo>
                  <a:lnTo>
                    <a:pt x="8818" y="15788"/>
                  </a:lnTo>
                  <a:lnTo>
                    <a:pt x="10641" y="15288"/>
                  </a:lnTo>
                  <a:lnTo>
                    <a:pt x="14783" y="12615"/>
                  </a:lnTo>
                  <a:lnTo>
                    <a:pt x="16999" y="10791"/>
                  </a:lnTo>
                  <a:lnTo>
                    <a:pt x="19270" y="9575"/>
                  </a:lnTo>
                  <a:lnTo>
                    <a:pt x="23910" y="8224"/>
                  </a:lnTo>
                  <a:lnTo>
                    <a:pt x="28619" y="5507"/>
                  </a:lnTo>
                  <a:lnTo>
                    <a:pt x="30984" y="3671"/>
                  </a:lnTo>
                  <a:lnTo>
                    <a:pt x="35731" y="1631"/>
                  </a:lnTo>
                  <a:lnTo>
                    <a:pt x="40486" y="725"/>
                  </a:lnTo>
                  <a:lnTo>
                    <a:pt x="45246" y="321"/>
                  </a:lnTo>
                  <a:lnTo>
                    <a:pt x="50007" y="142"/>
                  </a:lnTo>
                  <a:lnTo>
                    <a:pt x="62882" y="8"/>
                  </a:lnTo>
                  <a:lnTo>
                    <a:pt x="74112" y="0"/>
                  </a:lnTo>
                  <a:lnTo>
                    <a:pt x="76396" y="794"/>
                  </a:lnTo>
                  <a:lnTo>
                    <a:pt x="81049" y="3792"/>
                  </a:lnTo>
                  <a:lnTo>
                    <a:pt x="84339" y="6150"/>
                  </a:lnTo>
                  <a:lnTo>
                    <a:pt x="84801" y="7275"/>
                  </a:lnTo>
                  <a:lnTo>
                    <a:pt x="85314" y="10641"/>
                  </a:lnTo>
                  <a:lnTo>
                    <a:pt x="85542" y="14783"/>
                  </a:lnTo>
                  <a:lnTo>
                    <a:pt x="85643" y="19270"/>
                  </a:lnTo>
                  <a:lnTo>
                    <a:pt x="85688" y="23910"/>
                  </a:lnTo>
                  <a:lnTo>
                    <a:pt x="86494" y="25465"/>
                  </a:lnTo>
                  <a:lnTo>
                    <a:pt x="87825" y="26501"/>
                  </a:lnTo>
                  <a:lnTo>
                    <a:pt x="89506" y="27192"/>
                  </a:lnTo>
                  <a:lnTo>
                    <a:pt x="90627" y="28446"/>
                  </a:lnTo>
                  <a:lnTo>
                    <a:pt x="91374" y="30077"/>
                  </a:lnTo>
                  <a:lnTo>
                    <a:pt x="91871" y="31958"/>
                  </a:lnTo>
                  <a:lnTo>
                    <a:pt x="91410" y="34004"/>
                  </a:lnTo>
                  <a:lnTo>
                    <a:pt x="88780" y="38396"/>
                  </a:lnTo>
                  <a:lnTo>
                    <a:pt x="87762" y="41472"/>
                  </a:lnTo>
                  <a:lnTo>
                    <a:pt x="87083" y="45110"/>
                  </a:lnTo>
                  <a:lnTo>
                    <a:pt x="86630" y="49123"/>
                  </a:lnTo>
                  <a:lnTo>
                    <a:pt x="83946" y="55768"/>
                  </a:lnTo>
                  <a:lnTo>
                    <a:pt x="79777" y="64165"/>
                  </a:lnTo>
                  <a:lnTo>
                    <a:pt x="74616" y="73733"/>
                  </a:lnTo>
                  <a:lnTo>
                    <a:pt x="70381" y="80905"/>
                  </a:lnTo>
                  <a:lnTo>
                    <a:pt x="66765" y="86480"/>
                  </a:lnTo>
                  <a:lnTo>
                    <a:pt x="63559" y="90990"/>
                  </a:lnTo>
                  <a:lnTo>
                    <a:pt x="60628" y="94791"/>
                  </a:lnTo>
                  <a:lnTo>
                    <a:pt x="57882" y="98119"/>
                  </a:lnTo>
                  <a:lnTo>
                    <a:pt x="55257" y="101131"/>
                  </a:lnTo>
                  <a:lnTo>
                    <a:pt x="52713" y="103933"/>
                  </a:lnTo>
                  <a:lnTo>
                    <a:pt x="47769" y="109162"/>
                  </a:lnTo>
                  <a:lnTo>
                    <a:pt x="46134" y="111668"/>
                  </a:lnTo>
                  <a:lnTo>
                    <a:pt x="45043" y="114133"/>
                  </a:lnTo>
                  <a:lnTo>
                    <a:pt x="44316" y="116569"/>
                  </a:lnTo>
                  <a:lnTo>
                    <a:pt x="43037" y="118194"/>
                  </a:lnTo>
                  <a:lnTo>
                    <a:pt x="41392" y="119277"/>
                  </a:lnTo>
                  <a:lnTo>
                    <a:pt x="39500" y="119999"/>
                  </a:lnTo>
                  <a:lnTo>
                    <a:pt x="38240" y="121274"/>
                  </a:lnTo>
                  <a:lnTo>
                    <a:pt x="37400" y="122917"/>
                  </a:lnTo>
                  <a:lnTo>
                    <a:pt x="36839" y="124808"/>
                  </a:lnTo>
                  <a:lnTo>
                    <a:pt x="35672" y="126067"/>
                  </a:lnTo>
                  <a:lnTo>
                    <a:pt x="34100" y="126907"/>
                  </a:lnTo>
                  <a:lnTo>
                    <a:pt x="32258" y="127467"/>
                  </a:lnTo>
                  <a:lnTo>
                    <a:pt x="31030" y="128633"/>
                  </a:lnTo>
                  <a:lnTo>
                    <a:pt x="30212" y="130205"/>
                  </a:lnTo>
                  <a:lnTo>
                    <a:pt x="29666" y="132047"/>
                  </a:lnTo>
                  <a:lnTo>
                    <a:pt x="28508" y="133275"/>
                  </a:lnTo>
                  <a:lnTo>
                    <a:pt x="26943" y="134094"/>
                  </a:lnTo>
                  <a:lnTo>
                    <a:pt x="21526" y="135702"/>
                  </a:lnTo>
                  <a:lnTo>
                    <a:pt x="17667" y="139514"/>
                  </a:lnTo>
                  <a:lnTo>
                    <a:pt x="17333" y="140634"/>
                  </a:lnTo>
                  <a:lnTo>
                    <a:pt x="17905" y="141380"/>
                  </a:lnTo>
                  <a:lnTo>
                    <a:pt x="21426" y="142872"/>
                  </a:lnTo>
                  <a:lnTo>
                    <a:pt x="52336" y="142874"/>
                  </a:lnTo>
                  <a:lnTo>
                    <a:pt x="55529" y="142080"/>
                  </a:lnTo>
                  <a:lnTo>
                    <a:pt x="59243" y="140758"/>
                  </a:lnTo>
                  <a:lnTo>
                    <a:pt x="63308" y="139082"/>
                  </a:lnTo>
                  <a:lnTo>
                    <a:pt x="66812" y="137964"/>
                  </a:lnTo>
                  <a:lnTo>
                    <a:pt x="69940" y="137220"/>
                  </a:lnTo>
                  <a:lnTo>
                    <a:pt x="72821" y="136723"/>
                  </a:lnTo>
                  <a:lnTo>
                    <a:pt x="76328" y="136392"/>
                  </a:lnTo>
                  <a:lnTo>
                    <a:pt x="80254" y="136171"/>
                  </a:lnTo>
                  <a:lnTo>
                    <a:pt x="88055" y="135927"/>
                  </a:lnTo>
                  <a:lnTo>
                    <a:pt x="97704" y="135789"/>
                  </a:lnTo>
                  <a:lnTo>
                    <a:pt x="119385" y="135738"/>
                  </a:lnTo>
                  <a:lnTo>
                    <a:pt x="123246" y="134941"/>
                  </a:lnTo>
                  <a:lnTo>
                    <a:pt x="126613" y="133618"/>
                  </a:lnTo>
                  <a:lnTo>
                    <a:pt x="129653" y="131940"/>
                  </a:lnTo>
                  <a:lnTo>
                    <a:pt x="133266" y="130822"/>
                  </a:lnTo>
                  <a:lnTo>
                    <a:pt x="137263" y="130077"/>
                  </a:lnTo>
                  <a:lnTo>
                    <a:pt x="141515" y="129580"/>
                  </a:lnTo>
                  <a:lnTo>
                    <a:pt x="145143" y="129248"/>
                  </a:lnTo>
                  <a:lnTo>
                    <a:pt x="148356" y="129028"/>
                  </a:lnTo>
                  <a:lnTo>
                    <a:pt x="154041" y="128783"/>
                  </a:lnTo>
                  <a:lnTo>
                    <a:pt x="161706" y="128645"/>
                  </a:lnTo>
                  <a:lnTo>
                    <a:pt x="166590" y="128612"/>
                  </a:lnTo>
                  <a:lnTo>
                    <a:pt x="169003" y="129397"/>
                  </a:lnTo>
                  <a:lnTo>
                    <a:pt x="173801" y="132386"/>
                  </a:lnTo>
                  <a:lnTo>
                    <a:pt x="178580" y="134244"/>
                  </a:lnTo>
                  <a:lnTo>
                    <a:pt x="185737" y="1357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InkAnnotation754"/>
            <p:cNvSpPr/>
            <p:nvPr/>
          </p:nvSpPr>
          <p:spPr>
            <a:xfrm>
              <a:off x="5307806" y="4121943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17000" y="7144"/>
                  </a:lnTo>
                  <a:lnTo>
                    <a:pt x="20064" y="6350"/>
                  </a:lnTo>
                  <a:lnTo>
                    <a:pt x="23695" y="5028"/>
                  </a:lnTo>
                  <a:lnTo>
                    <a:pt x="27703" y="3352"/>
                  </a:lnTo>
                  <a:lnTo>
                    <a:pt x="31169" y="2234"/>
                  </a:lnTo>
                  <a:lnTo>
                    <a:pt x="34272" y="1490"/>
                  </a:lnTo>
                  <a:lnTo>
                    <a:pt x="37136" y="993"/>
                  </a:lnTo>
                  <a:lnTo>
                    <a:pt x="40632" y="662"/>
                  </a:lnTo>
                  <a:lnTo>
                    <a:pt x="44551" y="441"/>
                  </a:lnTo>
                  <a:lnTo>
                    <a:pt x="53137" y="197"/>
                  </a:lnTo>
                  <a:lnTo>
                    <a:pt x="100991" y="3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InkAnnotation755"/>
            <p:cNvSpPr/>
            <p:nvPr/>
          </p:nvSpPr>
          <p:spPr>
            <a:xfrm>
              <a:off x="5322093" y="4193406"/>
              <a:ext cx="157164" cy="14263"/>
            </a:xfrm>
            <a:custGeom>
              <a:avLst/>
              <a:gdLst/>
              <a:ahLst/>
              <a:cxnLst/>
              <a:rect l="0" t="0" r="0" b="0"/>
              <a:pathLst>
                <a:path w="157164" h="14263">
                  <a:moveTo>
                    <a:pt x="0" y="14262"/>
                  </a:moveTo>
                  <a:lnTo>
                    <a:pt x="0" y="10470"/>
                  </a:lnTo>
                  <a:lnTo>
                    <a:pt x="794" y="9352"/>
                  </a:lnTo>
                  <a:lnTo>
                    <a:pt x="2118" y="8608"/>
                  </a:lnTo>
                  <a:lnTo>
                    <a:pt x="3793" y="8111"/>
                  </a:lnTo>
                  <a:lnTo>
                    <a:pt x="5703" y="7780"/>
                  </a:lnTo>
                  <a:lnTo>
                    <a:pt x="9944" y="7413"/>
                  </a:lnTo>
                  <a:lnTo>
                    <a:pt x="14474" y="7249"/>
                  </a:lnTo>
                  <a:lnTo>
                    <a:pt x="23603" y="7157"/>
                  </a:lnTo>
                  <a:lnTo>
                    <a:pt x="27643" y="7144"/>
                  </a:lnTo>
                  <a:lnTo>
                    <a:pt x="31922" y="6342"/>
                  </a:lnTo>
                  <a:lnTo>
                    <a:pt x="36363" y="5013"/>
                  </a:lnTo>
                  <a:lnTo>
                    <a:pt x="40911" y="3334"/>
                  </a:lnTo>
                  <a:lnTo>
                    <a:pt x="44736" y="2214"/>
                  </a:lnTo>
                  <a:lnTo>
                    <a:pt x="48081" y="1468"/>
                  </a:lnTo>
                  <a:lnTo>
                    <a:pt x="51104" y="970"/>
                  </a:lnTo>
                  <a:lnTo>
                    <a:pt x="54706" y="638"/>
                  </a:lnTo>
                  <a:lnTo>
                    <a:pt x="58697" y="417"/>
                  </a:lnTo>
                  <a:lnTo>
                    <a:pt x="67362" y="171"/>
                  </a:lnTo>
                  <a:lnTo>
                    <a:pt x="86786" y="0"/>
                  </a:lnTo>
                  <a:lnTo>
                    <a:pt x="90402" y="786"/>
                  </a:lnTo>
                  <a:lnTo>
                    <a:pt x="94399" y="2103"/>
                  </a:lnTo>
                  <a:lnTo>
                    <a:pt x="98651" y="3775"/>
                  </a:lnTo>
                  <a:lnTo>
                    <a:pt x="102280" y="4890"/>
                  </a:lnTo>
                  <a:lnTo>
                    <a:pt x="105493" y="5633"/>
                  </a:lnTo>
                  <a:lnTo>
                    <a:pt x="108429" y="6128"/>
                  </a:lnTo>
                  <a:lnTo>
                    <a:pt x="111974" y="6458"/>
                  </a:lnTo>
                  <a:lnTo>
                    <a:pt x="115923" y="6678"/>
                  </a:lnTo>
                  <a:lnTo>
                    <a:pt x="124547" y="6922"/>
                  </a:lnTo>
                  <a:lnTo>
                    <a:pt x="157163" y="711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InkAnnotation756"/>
            <p:cNvSpPr/>
            <p:nvPr/>
          </p:nvSpPr>
          <p:spPr>
            <a:xfrm>
              <a:off x="5708187" y="3979241"/>
              <a:ext cx="142537" cy="149847"/>
            </a:xfrm>
            <a:custGeom>
              <a:avLst/>
              <a:gdLst/>
              <a:ahLst/>
              <a:cxnLst/>
              <a:rect l="0" t="0" r="0" b="0"/>
              <a:pathLst>
                <a:path w="142537" h="149847">
                  <a:moveTo>
                    <a:pt x="99681" y="42690"/>
                  </a:moveTo>
                  <a:lnTo>
                    <a:pt x="99681" y="32048"/>
                  </a:lnTo>
                  <a:lnTo>
                    <a:pt x="97300" y="28451"/>
                  </a:lnTo>
                  <a:lnTo>
                    <a:pt x="93332" y="23673"/>
                  </a:lnTo>
                  <a:lnTo>
                    <a:pt x="84159" y="13600"/>
                  </a:lnTo>
                  <a:lnTo>
                    <a:pt x="77437" y="6478"/>
                  </a:lnTo>
                  <a:lnTo>
                    <a:pt x="74533" y="4261"/>
                  </a:lnTo>
                  <a:lnTo>
                    <a:pt x="71803" y="2783"/>
                  </a:lnTo>
                  <a:lnTo>
                    <a:pt x="69190" y="1797"/>
                  </a:lnTo>
                  <a:lnTo>
                    <a:pt x="66654" y="1141"/>
                  </a:lnTo>
                  <a:lnTo>
                    <a:pt x="64169" y="703"/>
                  </a:lnTo>
                  <a:lnTo>
                    <a:pt x="61720" y="411"/>
                  </a:lnTo>
                  <a:lnTo>
                    <a:pt x="59292" y="217"/>
                  </a:lnTo>
                  <a:lnTo>
                    <a:pt x="56880" y="87"/>
                  </a:lnTo>
                  <a:lnTo>
                    <a:pt x="54478" y="0"/>
                  </a:lnTo>
                  <a:lnTo>
                    <a:pt x="52084" y="736"/>
                  </a:lnTo>
                  <a:lnTo>
                    <a:pt x="49694" y="2021"/>
                  </a:lnTo>
                  <a:lnTo>
                    <a:pt x="47307" y="3670"/>
                  </a:lnTo>
                  <a:lnTo>
                    <a:pt x="44921" y="4771"/>
                  </a:lnTo>
                  <a:lnTo>
                    <a:pt x="42537" y="5504"/>
                  </a:lnTo>
                  <a:lnTo>
                    <a:pt x="40153" y="5994"/>
                  </a:lnTo>
                  <a:lnTo>
                    <a:pt x="37771" y="7113"/>
                  </a:lnTo>
                  <a:lnTo>
                    <a:pt x="35390" y="8653"/>
                  </a:lnTo>
                  <a:lnTo>
                    <a:pt x="33007" y="10473"/>
                  </a:lnTo>
                  <a:lnTo>
                    <a:pt x="30626" y="12481"/>
                  </a:lnTo>
                  <a:lnTo>
                    <a:pt x="28245" y="14613"/>
                  </a:lnTo>
                  <a:lnTo>
                    <a:pt x="23482" y="19099"/>
                  </a:lnTo>
                  <a:lnTo>
                    <a:pt x="18719" y="23738"/>
                  </a:lnTo>
                  <a:lnTo>
                    <a:pt x="16338" y="26881"/>
                  </a:lnTo>
                  <a:lnTo>
                    <a:pt x="13956" y="30563"/>
                  </a:lnTo>
                  <a:lnTo>
                    <a:pt x="11575" y="34605"/>
                  </a:lnTo>
                  <a:lnTo>
                    <a:pt x="9988" y="38094"/>
                  </a:lnTo>
                  <a:lnTo>
                    <a:pt x="8930" y="41213"/>
                  </a:lnTo>
                  <a:lnTo>
                    <a:pt x="8224" y="44087"/>
                  </a:lnTo>
                  <a:lnTo>
                    <a:pt x="6960" y="46796"/>
                  </a:lnTo>
                  <a:lnTo>
                    <a:pt x="5323" y="49396"/>
                  </a:lnTo>
                  <a:lnTo>
                    <a:pt x="3438" y="51923"/>
                  </a:lnTo>
                  <a:lnTo>
                    <a:pt x="2183" y="54402"/>
                  </a:lnTo>
                  <a:lnTo>
                    <a:pt x="1344" y="56847"/>
                  </a:lnTo>
                  <a:lnTo>
                    <a:pt x="786" y="59272"/>
                  </a:lnTo>
                  <a:lnTo>
                    <a:pt x="414" y="61682"/>
                  </a:lnTo>
                  <a:lnTo>
                    <a:pt x="165" y="64083"/>
                  </a:lnTo>
                  <a:lnTo>
                    <a:pt x="0" y="66477"/>
                  </a:lnTo>
                  <a:lnTo>
                    <a:pt x="684" y="68866"/>
                  </a:lnTo>
                  <a:lnTo>
                    <a:pt x="1933" y="71254"/>
                  </a:lnTo>
                  <a:lnTo>
                    <a:pt x="5849" y="76995"/>
                  </a:lnTo>
                  <a:lnTo>
                    <a:pt x="8501" y="79897"/>
                  </a:lnTo>
                  <a:lnTo>
                    <a:pt x="10319" y="81783"/>
                  </a:lnTo>
                  <a:lnTo>
                    <a:pt x="12326" y="83039"/>
                  </a:lnTo>
                  <a:lnTo>
                    <a:pt x="16671" y="84435"/>
                  </a:lnTo>
                  <a:lnTo>
                    <a:pt x="18942" y="84807"/>
                  </a:lnTo>
                  <a:lnTo>
                    <a:pt x="21249" y="85056"/>
                  </a:lnTo>
                  <a:lnTo>
                    <a:pt x="23580" y="85221"/>
                  </a:lnTo>
                  <a:lnTo>
                    <a:pt x="26723" y="85332"/>
                  </a:lnTo>
                  <a:lnTo>
                    <a:pt x="34447" y="85454"/>
                  </a:lnTo>
                  <a:lnTo>
                    <a:pt x="37935" y="84693"/>
                  </a:lnTo>
                  <a:lnTo>
                    <a:pt x="41056" y="83392"/>
                  </a:lnTo>
                  <a:lnTo>
                    <a:pt x="43929" y="81731"/>
                  </a:lnTo>
                  <a:lnTo>
                    <a:pt x="46638" y="80623"/>
                  </a:lnTo>
                  <a:lnTo>
                    <a:pt x="49238" y="79885"/>
                  </a:lnTo>
                  <a:lnTo>
                    <a:pt x="51766" y="79393"/>
                  </a:lnTo>
                  <a:lnTo>
                    <a:pt x="55037" y="78271"/>
                  </a:lnTo>
                  <a:lnTo>
                    <a:pt x="58807" y="76730"/>
                  </a:lnTo>
                  <a:lnTo>
                    <a:pt x="62907" y="74908"/>
                  </a:lnTo>
                  <a:lnTo>
                    <a:pt x="71696" y="70767"/>
                  </a:lnTo>
                  <a:lnTo>
                    <a:pt x="76262" y="68552"/>
                  </a:lnTo>
                  <a:lnTo>
                    <a:pt x="80100" y="66281"/>
                  </a:lnTo>
                  <a:lnTo>
                    <a:pt x="83452" y="63974"/>
                  </a:lnTo>
                  <a:lnTo>
                    <a:pt x="86481" y="61642"/>
                  </a:lnTo>
                  <a:lnTo>
                    <a:pt x="90088" y="58499"/>
                  </a:lnTo>
                  <a:lnTo>
                    <a:pt x="94079" y="54817"/>
                  </a:lnTo>
                  <a:lnTo>
                    <a:pt x="105166" y="44166"/>
                  </a:lnTo>
                  <a:lnTo>
                    <a:pt x="133980" y="15534"/>
                  </a:lnTo>
                  <a:lnTo>
                    <a:pt x="135248" y="15060"/>
                  </a:lnTo>
                  <a:lnTo>
                    <a:pt x="138772" y="14535"/>
                  </a:lnTo>
                  <a:lnTo>
                    <a:pt x="142515" y="14118"/>
                  </a:lnTo>
                  <a:lnTo>
                    <a:pt x="142536" y="17908"/>
                  </a:lnTo>
                  <a:lnTo>
                    <a:pt x="141745" y="19819"/>
                  </a:lnTo>
                  <a:lnTo>
                    <a:pt x="138750" y="24058"/>
                  </a:lnTo>
                  <a:lnTo>
                    <a:pt x="137632" y="27093"/>
                  </a:lnTo>
                  <a:lnTo>
                    <a:pt x="136888" y="30705"/>
                  </a:lnTo>
                  <a:lnTo>
                    <a:pt x="136393" y="34700"/>
                  </a:lnTo>
                  <a:lnTo>
                    <a:pt x="136062" y="38157"/>
                  </a:lnTo>
                  <a:lnTo>
                    <a:pt x="135842" y="41255"/>
                  </a:lnTo>
                  <a:lnTo>
                    <a:pt x="135694" y="44114"/>
                  </a:lnTo>
                  <a:lnTo>
                    <a:pt x="134802" y="47608"/>
                  </a:lnTo>
                  <a:lnTo>
                    <a:pt x="133414" y="51525"/>
                  </a:lnTo>
                  <a:lnTo>
                    <a:pt x="131694" y="55724"/>
                  </a:lnTo>
                  <a:lnTo>
                    <a:pt x="130549" y="60111"/>
                  </a:lnTo>
                  <a:lnTo>
                    <a:pt x="129785" y="64623"/>
                  </a:lnTo>
                  <a:lnTo>
                    <a:pt x="129276" y="69218"/>
                  </a:lnTo>
                  <a:lnTo>
                    <a:pt x="128935" y="73868"/>
                  </a:lnTo>
                  <a:lnTo>
                    <a:pt x="128710" y="78557"/>
                  </a:lnTo>
                  <a:lnTo>
                    <a:pt x="128457" y="88000"/>
                  </a:lnTo>
                  <a:lnTo>
                    <a:pt x="128257" y="135329"/>
                  </a:lnTo>
                  <a:lnTo>
                    <a:pt x="128256" y="1498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InkAnnotation757"/>
            <p:cNvSpPr/>
            <p:nvPr/>
          </p:nvSpPr>
          <p:spPr>
            <a:xfrm>
              <a:off x="5643562" y="4207668"/>
              <a:ext cx="321470" cy="21433"/>
            </a:xfrm>
            <a:custGeom>
              <a:avLst/>
              <a:gdLst/>
              <a:ahLst/>
              <a:cxnLst/>
              <a:rect l="0" t="0" r="0" b="0"/>
              <a:pathLst>
                <a:path w="321470" h="21433">
                  <a:moveTo>
                    <a:pt x="0" y="21432"/>
                  </a:moveTo>
                  <a:lnTo>
                    <a:pt x="16793" y="21432"/>
                  </a:lnTo>
                  <a:lnTo>
                    <a:pt x="19927" y="20638"/>
                  </a:lnTo>
                  <a:lnTo>
                    <a:pt x="23603" y="19315"/>
                  </a:lnTo>
                  <a:lnTo>
                    <a:pt x="27642" y="17639"/>
                  </a:lnTo>
                  <a:lnTo>
                    <a:pt x="31128" y="16522"/>
                  </a:lnTo>
                  <a:lnTo>
                    <a:pt x="34246" y="15777"/>
                  </a:lnTo>
                  <a:lnTo>
                    <a:pt x="37118" y="15281"/>
                  </a:lnTo>
                  <a:lnTo>
                    <a:pt x="40621" y="14156"/>
                  </a:lnTo>
                  <a:lnTo>
                    <a:pt x="44543" y="12612"/>
                  </a:lnTo>
                  <a:lnTo>
                    <a:pt x="48746" y="10790"/>
                  </a:lnTo>
                  <a:lnTo>
                    <a:pt x="53134" y="9574"/>
                  </a:lnTo>
                  <a:lnTo>
                    <a:pt x="57648" y="8764"/>
                  </a:lnTo>
                  <a:lnTo>
                    <a:pt x="62245" y="8224"/>
                  </a:lnTo>
                  <a:lnTo>
                    <a:pt x="67690" y="7864"/>
                  </a:lnTo>
                  <a:lnTo>
                    <a:pt x="73701" y="7624"/>
                  </a:lnTo>
                  <a:lnTo>
                    <a:pt x="91422" y="7286"/>
                  </a:lnTo>
                  <a:lnTo>
                    <a:pt x="136065" y="7152"/>
                  </a:lnTo>
                  <a:lnTo>
                    <a:pt x="143097" y="6356"/>
                  </a:lnTo>
                  <a:lnTo>
                    <a:pt x="150168" y="5031"/>
                  </a:lnTo>
                  <a:lnTo>
                    <a:pt x="157261" y="3354"/>
                  </a:lnTo>
                  <a:lnTo>
                    <a:pt x="164373" y="2236"/>
                  </a:lnTo>
                  <a:lnTo>
                    <a:pt x="171494" y="1491"/>
                  </a:lnTo>
                  <a:lnTo>
                    <a:pt x="178624" y="994"/>
                  </a:lnTo>
                  <a:lnTo>
                    <a:pt x="185757" y="662"/>
                  </a:lnTo>
                  <a:lnTo>
                    <a:pt x="200034" y="295"/>
                  </a:lnTo>
                  <a:lnTo>
                    <a:pt x="236738" y="26"/>
                  </a:lnTo>
                  <a:lnTo>
                    <a:pt x="301293" y="0"/>
                  </a:lnTo>
                  <a:lnTo>
                    <a:pt x="304843" y="794"/>
                  </a:lnTo>
                  <a:lnTo>
                    <a:pt x="308797" y="2117"/>
                  </a:lnTo>
                  <a:lnTo>
                    <a:pt x="321469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InkAnnotation758"/>
            <p:cNvSpPr/>
            <p:nvPr/>
          </p:nvSpPr>
          <p:spPr>
            <a:xfrm>
              <a:off x="5715000" y="4293393"/>
              <a:ext cx="164307" cy="85726"/>
            </a:xfrm>
            <a:custGeom>
              <a:avLst/>
              <a:gdLst/>
              <a:ahLst/>
              <a:cxnLst/>
              <a:rect l="0" t="0" r="0" b="0"/>
              <a:pathLst>
                <a:path w="164307" h="85726">
                  <a:moveTo>
                    <a:pt x="21431" y="0"/>
                  </a:moveTo>
                  <a:lnTo>
                    <a:pt x="21431" y="23850"/>
                  </a:lnTo>
                  <a:lnTo>
                    <a:pt x="20637" y="26218"/>
                  </a:lnTo>
                  <a:lnTo>
                    <a:pt x="19313" y="28592"/>
                  </a:lnTo>
                  <a:lnTo>
                    <a:pt x="17638" y="30967"/>
                  </a:lnTo>
                  <a:lnTo>
                    <a:pt x="16521" y="34139"/>
                  </a:lnTo>
                  <a:lnTo>
                    <a:pt x="15776" y="37841"/>
                  </a:lnTo>
                  <a:lnTo>
                    <a:pt x="15280" y="41896"/>
                  </a:lnTo>
                  <a:lnTo>
                    <a:pt x="14154" y="45393"/>
                  </a:lnTo>
                  <a:lnTo>
                    <a:pt x="12612" y="48518"/>
                  </a:lnTo>
                  <a:lnTo>
                    <a:pt x="10788" y="51396"/>
                  </a:lnTo>
                  <a:lnTo>
                    <a:pt x="8779" y="54902"/>
                  </a:lnTo>
                  <a:lnTo>
                    <a:pt x="4431" y="63030"/>
                  </a:lnTo>
                  <a:lnTo>
                    <a:pt x="2954" y="66626"/>
                  </a:lnTo>
                  <a:lnTo>
                    <a:pt x="1969" y="69817"/>
                  </a:lnTo>
                  <a:lnTo>
                    <a:pt x="9" y="78537"/>
                  </a:lnTo>
                  <a:lnTo>
                    <a:pt x="0" y="78577"/>
                  </a:lnTo>
                  <a:lnTo>
                    <a:pt x="0" y="78579"/>
                  </a:lnTo>
                  <a:lnTo>
                    <a:pt x="0" y="78580"/>
                  </a:lnTo>
                  <a:lnTo>
                    <a:pt x="0" y="78580"/>
                  </a:lnTo>
                  <a:lnTo>
                    <a:pt x="9942" y="78582"/>
                  </a:lnTo>
                  <a:lnTo>
                    <a:pt x="12184" y="77788"/>
                  </a:lnTo>
                  <a:lnTo>
                    <a:pt x="14472" y="76465"/>
                  </a:lnTo>
                  <a:lnTo>
                    <a:pt x="16791" y="74789"/>
                  </a:lnTo>
                  <a:lnTo>
                    <a:pt x="19926" y="73672"/>
                  </a:lnTo>
                  <a:lnTo>
                    <a:pt x="23603" y="72927"/>
                  </a:lnTo>
                  <a:lnTo>
                    <a:pt x="27641" y="72431"/>
                  </a:lnTo>
                  <a:lnTo>
                    <a:pt x="31127" y="72099"/>
                  </a:lnTo>
                  <a:lnTo>
                    <a:pt x="34245" y="71879"/>
                  </a:lnTo>
                  <a:lnTo>
                    <a:pt x="37117" y="71732"/>
                  </a:lnTo>
                  <a:lnTo>
                    <a:pt x="40619" y="70840"/>
                  </a:lnTo>
                  <a:lnTo>
                    <a:pt x="44542" y="69452"/>
                  </a:lnTo>
                  <a:lnTo>
                    <a:pt x="48744" y="67732"/>
                  </a:lnTo>
                  <a:lnTo>
                    <a:pt x="52339" y="66587"/>
                  </a:lnTo>
                  <a:lnTo>
                    <a:pt x="55530" y="65822"/>
                  </a:lnTo>
                  <a:lnTo>
                    <a:pt x="58452" y="65313"/>
                  </a:lnTo>
                  <a:lnTo>
                    <a:pt x="61986" y="64973"/>
                  </a:lnTo>
                  <a:lnTo>
                    <a:pt x="65930" y="64747"/>
                  </a:lnTo>
                  <a:lnTo>
                    <a:pt x="74546" y="64495"/>
                  </a:lnTo>
                  <a:lnTo>
                    <a:pt x="97726" y="64321"/>
                  </a:lnTo>
                  <a:lnTo>
                    <a:pt x="101663" y="65106"/>
                  </a:lnTo>
                  <a:lnTo>
                    <a:pt x="105081" y="66423"/>
                  </a:lnTo>
                  <a:lnTo>
                    <a:pt x="108155" y="68094"/>
                  </a:lnTo>
                  <a:lnTo>
                    <a:pt x="111790" y="69209"/>
                  </a:lnTo>
                  <a:lnTo>
                    <a:pt x="115802" y="69952"/>
                  </a:lnTo>
                  <a:lnTo>
                    <a:pt x="120063" y="70447"/>
                  </a:lnTo>
                  <a:lnTo>
                    <a:pt x="123698" y="71571"/>
                  </a:lnTo>
                  <a:lnTo>
                    <a:pt x="126916" y="73114"/>
                  </a:lnTo>
                  <a:lnTo>
                    <a:pt x="129854" y="74936"/>
                  </a:lnTo>
                  <a:lnTo>
                    <a:pt x="132607" y="76151"/>
                  </a:lnTo>
                  <a:lnTo>
                    <a:pt x="135235" y="76962"/>
                  </a:lnTo>
                  <a:lnTo>
                    <a:pt x="137782" y="77501"/>
                  </a:lnTo>
                  <a:lnTo>
                    <a:pt x="141066" y="78655"/>
                  </a:lnTo>
                  <a:lnTo>
                    <a:pt x="144844" y="80219"/>
                  </a:lnTo>
                  <a:lnTo>
                    <a:pt x="154728" y="84637"/>
                  </a:lnTo>
                  <a:lnTo>
                    <a:pt x="158198" y="85242"/>
                  </a:lnTo>
                  <a:lnTo>
                    <a:pt x="164306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InkAnnotation759"/>
            <p:cNvSpPr/>
            <p:nvPr/>
          </p:nvSpPr>
          <p:spPr>
            <a:xfrm>
              <a:off x="5843587" y="4286250"/>
              <a:ext cx="14289" cy="185738"/>
            </a:xfrm>
            <a:custGeom>
              <a:avLst/>
              <a:gdLst/>
              <a:ahLst/>
              <a:cxnLst/>
              <a:rect l="0" t="0" r="0" b="0"/>
              <a:pathLst>
                <a:path w="14289" h="185738">
                  <a:moveTo>
                    <a:pt x="14288" y="0"/>
                  </a:moveTo>
                  <a:lnTo>
                    <a:pt x="14288" y="96641"/>
                  </a:lnTo>
                  <a:lnTo>
                    <a:pt x="13495" y="101733"/>
                  </a:lnTo>
                  <a:lnTo>
                    <a:pt x="12171" y="106715"/>
                  </a:lnTo>
                  <a:lnTo>
                    <a:pt x="10496" y="111625"/>
                  </a:lnTo>
                  <a:lnTo>
                    <a:pt x="9378" y="116485"/>
                  </a:lnTo>
                  <a:lnTo>
                    <a:pt x="8633" y="121313"/>
                  </a:lnTo>
                  <a:lnTo>
                    <a:pt x="8137" y="126119"/>
                  </a:lnTo>
                  <a:lnTo>
                    <a:pt x="7012" y="130911"/>
                  </a:lnTo>
                  <a:lnTo>
                    <a:pt x="5468" y="135692"/>
                  </a:lnTo>
                  <a:lnTo>
                    <a:pt x="3645" y="140468"/>
                  </a:lnTo>
                  <a:lnTo>
                    <a:pt x="2430" y="145238"/>
                  </a:lnTo>
                  <a:lnTo>
                    <a:pt x="1621" y="150007"/>
                  </a:lnTo>
                  <a:lnTo>
                    <a:pt x="1080" y="154774"/>
                  </a:lnTo>
                  <a:lnTo>
                    <a:pt x="721" y="158744"/>
                  </a:lnTo>
                  <a:lnTo>
                    <a:pt x="480" y="162186"/>
                  </a:lnTo>
                  <a:lnTo>
                    <a:pt x="320" y="165274"/>
                  </a:lnTo>
                  <a:lnTo>
                    <a:pt x="143" y="170821"/>
                  </a:lnTo>
                  <a:lnTo>
                    <a:pt x="19" y="178363"/>
                  </a:lnTo>
                  <a:lnTo>
                    <a:pt x="0" y="18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InkAnnotation760"/>
            <p:cNvSpPr/>
            <p:nvPr/>
          </p:nvSpPr>
          <p:spPr>
            <a:xfrm>
              <a:off x="6229350" y="4107656"/>
              <a:ext cx="150019" cy="7145"/>
            </a:xfrm>
            <a:custGeom>
              <a:avLst/>
              <a:gdLst/>
              <a:ahLst/>
              <a:cxnLst/>
              <a:rect l="0" t="0" r="0" b="0"/>
              <a:pathLst>
                <a:path w="150019" h="7145">
                  <a:moveTo>
                    <a:pt x="0" y="7144"/>
                  </a:moveTo>
                  <a:lnTo>
                    <a:pt x="72740" y="7144"/>
                  </a:lnTo>
                  <a:lnTo>
                    <a:pt x="76275" y="6350"/>
                  </a:lnTo>
                  <a:lnTo>
                    <a:pt x="80218" y="5027"/>
                  </a:lnTo>
                  <a:lnTo>
                    <a:pt x="84435" y="3351"/>
                  </a:lnTo>
                  <a:lnTo>
                    <a:pt x="88041" y="2234"/>
                  </a:lnTo>
                  <a:lnTo>
                    <a:pt x="91237" y="1489"/>
                  </a:lnTo>
                  <a:lnTo>
                    <a:pt x="94162" y="993"/>
                  </a:lnTo>
                  <a:lnTo>
                    <a:pt x="96905" y="661"/>
                  </a:lnTo>
                  <a:lnTo>
                    <a:pt x="99528" y="441"/>
                  </a:lnTo>
                  <a:lnTo>
                    <a:pt x="102071" y="294"/>
                  </a:lnTo>
                  <a:lnTo>
                    <a:pt x="109129" y="130"/>
                  </a:lnTo>
                  <a:lnTo>
                    <a:pt x="15001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InkAnnotation761"/>
            <p:cNvSpPr/>
            <p:nvPr/>
          </p:nvSpPr>
          <p:spPr>
            <a:xfrm>
              <a:off x="6529387" y="3964781"/>
              <a:ext cx="7145" cy="157163"/>
            </a:xfrm>
            <a:custGeom>
              <a:avLst/>
              <a:gdLst/>
              <a:ahLst/>
              <a:cxnLst/>
              <a:rect l="0" t="0" r="0" b="0"/>
              <a:pathLst>
                <a:path w="7145" h="157163">
                  <a:moveTo>
                    <a:pt x="0" y="0"/>
                  </a:moveTo>
                  <a:lnTo>
                    <a:pt x="0" y="6849"/>
                  </a:lnTo>
                  <a:lnTo>
                    <a:pt x="794" y="7741"/>
                  </a:lnTo>
                  <a:lnTo>
                    <a:pt x="6151" y="13268"/>
                  </a:lnTo>
                  <a:lnTo>
                    <a:pt x="6482" y="14402"/>
                  </a:lnTo>
                  <a:lnTo>
                    <a:pt x="6702" y="15951"/>
                  </a:lnTo>
                  <a:lnTo>
                    <a:pt x="6849" y="17778"/>
                  </a:lnTo>
                  <a:lnTo>
                    <a:pt x="7014" y="21924"/>
                  </a:lnTo>
                  <a:lnTo>
                    <a:pt x="7118" y="31054"/>
                  </a:lnTo>
                  <a:lnTo>
                    <a:pt x="7144" y="65390"/>
                  </a:lnTo>
                  <a:lnTo>
                    <a:pt x="6349" y="68993"/>
                  </a:lnTo>
                  <a:lnTo>
                    <a:pt x="5026" y="72983"/>
                  </a:lnTo>
                  <a:lnTo>
                    <a:pt x="3351" y="77230"/>
                  </a:lnTo>
                  <a:lnTo>
                    <a:pt x="2235" y="80855"/>
                  </a:lnTo>
                  <a:lnTo>
                    <a:pt x="1489" y="84066"/>
                  </a:lnTo>
                  <a:lnTo>
                    <a:pt x="993" y="87000"/>
                  </a:lnTo>
                  <a:lnTo>
                    <a:pt x="663" y="90543"/>
                  </a:lnTo>
                  <a:lnTo>
                    <a:pt x="442" y="94493"/>
                  </a:lnTo>
                  <a:lnTo>
                    <a:pt x="196" y="103116"/>
                  </a:lnTo>
                  <a:lnTo>
                    <a:pt x="2" y="141989"/>
                  </a:lnTo>
                  <a:lnTo>
                    <a:pt x="0" y="1571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InkAnnotation762"/>
            <p:cNvSpPr/>
            <p:nvPr/>
          </p:nvSpPr>
          <p:spPr>
            <a:xfrm>
              <a:off x="6643724" y="3936511"/>
              <a:ext cx="120288" cy="171145"/>
            </a:xfrm>
            <a:custGeom>
              <a:avLst/>
              <a:gdLst/>
              <a:ahLst/>
              <a:cxnLst/>
              <a:rect l="0" t="0" r="0" b="0"/>
              <a:pathLst>
                <a:path w="120288" h="171145">
                  <a:moveTo>
                    <a:pt x="64257" y="28270"/>
                  </a:moveTo>
                  <a:lnTo>
                    <a:pt x="58106" y="22119"/>
                  </a:lnTo>
                  <a:lnTo>
                    <a:pt x="55437" y="21567"/>
                  </a:lnTo>
                  <a:lnTo>
                    <a:pt x="51049" y="21213"/>
                  </a:lnTo>
                  <a:lnTo>
                    <a:pt x="48333" y="21165"/>
                  </a:lnTo>
                  <a:lnTo>
                    <a:pt x="46497" y="21152"/>
                  </a:lnTo>
                  <a:lnTo>
                    <a:pt x="44480" y="21937"/>
                  </a:lnTo>
                  <a:lnTo>
                    <a:pt x="42340" y="23254"/>
                  </a:lnTo>
                  <a:lnTo>
                    <a:pt x="40121" y="24926"/>
                  </a:lnTo>
                  <a:lnTo>
                    <a:pt x="37848" y="26834"/>
                  </a:lnTo>
                  <a:lnTo>
                    <a:pt x="35538" y="28900"/>
                  </a:lnTo>
                  <a:lnTo>
                    <a:pt x="30855" y="33312"/>
                  </a:lnTo>
                  <a:lnTo>
                    <a:pt x="19004" y="44975"/>
                  </a:lnTo>
                  <a:lnTo>
                    <a:pt x="16627" y="46550"/>
                  </a:lnTo>
                  <a:lnTo>
                    <a:pt x="14247" y="47600"/>
                  </a:lnTo>
                  <a:lnTo>
                    <a:pt x="11867" y="48301"/>
                  </a:lnTo>
                  <a:lnTo>
                    <a:pt x="9486" y="49561"/>
                  </a:lnTo>
                  <a:lnTo>
                    <a:pt x="7107" y="51195"/>
                  </a:lnTo>
                  <a:lnTo>
                    <a:pt x="4726" y="53078"/>
                  </a:lnTo>
                  <a:lnTo>
                    <a:pt x="3138" y="55127"/>
                  </a:lnTo>
                  <a:lnTo>
                    <a:pt x="2080" y="57288"/>
                  </a:lnTo>
                  <a:lnTo>
                    <a:pt x="903" y="61804"/>
                  </a:lnTo>
                  <a:lnTo>
                    <a:pt x="382" y="66457"/>
                  </a:lnTo>
                  <a:lnTo>
                    <a:pt x="149" y="71171"/>
                  </a:lnTo>
                  <a:lnTo>
                    <a:pt x="47" y="75912"/>
                  </a:lnTo>
                  <a:lnTo>
                    <a:pt x="0" y="80665"/>
                  </a:lnTo>
                  <a:lnTo>
                    <a:pt x="782" y="82249"/>
                  </a:lnTo>
                  <a:lnTo>
                    <a:pt x="2096" y="83306"/>
                  </a:lnTo>
                  <a:lnTo>
                    <a:pt x="3767" y="84011"/>
                  </a:lnTo>
                  <a:lnTo>
                    <a:pt x="4880" y="85274"/>
                  </a:lnTo>
                  <a:lnTo>
                    <a:pt x="5623" y="86910"/>
                  </a:lnTo>
                  <a:lnTo>
                    <a:pt x="6117" y="88795"/>
                  </a:lnTo>
                  <a:lnTo>
                    <a:pt x="7242" y="90051"/>
                  </a:lnTo>
                  <a:lnTo>
                    <a:pt x="8784" y="90888"/>
                  </a:lnTo>
                  <a:lnTo>
                    <a:pt x="10607" y="91447"/>
                  </a:lnTo>
                  <a:lnTo>
                    <a:pt x="12614" y="92613"/>
                  </a:lnTo>
                  <a:lnTo>
                    <a:pt x="14748" y="94184"/>
                  </a:lnTo>
                  <a:lnTo>
                    <a:pt x="16963" y="96025"/>
                  </a:lnTo>
                  <a:lnTo>
                    <a:pt x="19234" y="97252"/>
                  </a:lnTo>
                  <a:lnTo>
                    <a:pt x="21542" y="98071"/>
                  </a:lnTo>
                  <a:lnTo>
                    <a:pt x="23874" y="98616"/>
                  </a:lnTo>
                  <a:lnTo>
                    <a:pt x="26223" y="98980"/>
                  </a:lnTo>
                  <a:lnTo>
                    <a:pt x="28582" y="99222"/>
                  </a:lnTo>
                  <a:lnTo>
                    <a:pt x="30948" y="99384"/>
                  </a:lnTo>
                  <a:lnTo>
                    <a:pt x="33320" y="100285"/>
                  </a:lnTo>
                  <a:lnTo>
                    <a:pt x="35694" y="101680"/>
                  </a:lnTo>
                  <a:lnTo>
                    <a:pt x="38072" y="103404"/>
                  </a:lnTo>
                  <a:lnTo>
                    <a:pt x="41244" y="104553"/>
                  </a:lnTo>
                  <a:lnTo>
                    <a:pt x="44946" y="105319"/>
                  </a:lnTo>
                  <a:lnTo>
                    <a:pt x="49002" y="105829"/>
                  </a:lnTo>
                  <a:lnTo>
                    <a:pt x="52499" y="106170"/>
                  </a:lnTo>
                  <a:lnTo>
                    <a:pt x="55625" y="106397"/>
                  </a:lnTo>
                  <a:lnTo>
                    <a:pt x="58502" y="106548"/>
                  </a:lnTo>
                  <a:lnTo>
                    <a:pt x="65932" y="106717"/>
                  </a:lnTo>
                  <a:lnTo>
                    <a:pt x="70136" y="106761"/>
                  </a:lnTo>
                  <a:lnTo>
                    <a:pt x="73733" y="107585"/>
                  </a:lnTo>
                  <a:lnTo>
                    <a:pt x="76924" y="108928"/>
                  </a:lnTo>
                  <a:lnTo>
                    <a:pt x="79845" y="110617"/>
                  </a:lnTo>
                  <a:lnTo>
                    <a:pt x="82587" y="112537"/>
                  </a:lnTo>
                  <a:lnTo>
                    <a:pt x="85207" y="114610"/>
                  </a:lnTo>
                  <a:lnTo>
                    <a:pt x="87749" y="116786"/>
                  </a:lnTo>
                  <a:lnTo>
                    <a:pt x="90237" y="118237"/>
                  </a:lnTo>
                  <a:lnTo>
                    <a:pt x="92690" y="119204"/>
                  </a:lnTo>
                  <a:lnTo>
                    <a:pt x="95118" y="119848"/>
                  </a:lnTo>
                  <a:lnTo>
                    <a:pt x="97531" y="121073"/>
                  </a:lnTo>
                  <a:lnTo>
                    <a:pt x="99934" y="122682"/>
                  </a:lnTo>
                  <a:lnTo>
                    <a:pt x="102329" y="124549"/>
                  </a:lnTo>
                  <a:lnTo>
                    <a:pt x="104719" y="126587"/>
                  </a:lnTo>
                  <a:lnTo>
                    <a:pt x="107106" y="128740"/>
                  </a:lnTo>
                  <a:lnTo>
                    <a:pt x="109491" y="130969"/>
                  </a:lnTo>
                  <a:lnTo>
                    <a:pt x="111082" y="133248"/>
                  </a:lnTo>
                  <a:lnTo>
                    <a:pt x="112849" y="137898"/>
                  </a:lnTo>
                  <a:lnTo>
                    <a:pt x="113844" y="141185"/>
                  </a:lnTo>
                  <a:lnTo>
                    <a:pt x="114138" y="145952"/>
                  </a:lnTo>
                  <a:lnTo>
                    <a:pt x="114226" y="152391"/>
                  </a:lnTo>
                  <a:lnTo>
                    <a:pt x="114259" y="166408"/>
                  </a:lnTo>
                  <a:lnTo>
                    <a:pt x="113466" y="167987"/>
                  </a:lnTo>
                  <a:lnTo>
                    <a:pt x="112145" y="169039"/>
                  </a:lnTo>
                  <a:lnTo>
                    <a:pt x="110470" y="169741"/>
                  </a:lnTo>
                  <a:lnTo>
                    <a:pt x="108559" y="170209"/>
                  </a:lnTo>
                  <a:lnTo>
                    <a:pt x="106491" y="170521"/>
                  </a:lnTo>
                  <a:lnTo>
                    <a:pt x="104319" y="170729"/>
                  </a:lnTo>
                  <a:lnTo>
                    <a:pt x="102078" y="170867"/>
                  </a:lnTo>
                  <a:lnTo>
                    <a:pt x="94206" y="171109"/>
                  </a:lnTo>
                  <a:lnTo>
                    <a:pt x="72785" y="171144"/>
                  </a:lnTo>
                  <a:lnTo>
                    <a:pt x="69899" y="169028"/>
                  </a:lnTo>
                  <a:lnTo>
                    <a:pt x="68018" y="167352"/>
                  </a:lnTo>
                  <a:lnTo>
                    <a:pt x="65971" y="166235"/>
                  </a:lnTo>
                  <a:lnTo>
                    <a:pt x="63813" y="165490"/>
                  </a:lnTo>
                  <a:lnTo>
                    <a:pt x="61579" y="164994"/>
                  </a:lnTo>
                  <a:lnTo>
                    <a:pt x="60090" y="163869"/>
                  </a:lnTo>
                  <a:lnTo>
                    <a:pt x="59097" y="162326"/>
                  </a:lnTo>
                  <a:lnTo>
                    <a:pt x="58436" y="160503"/>
                  </a:lnTo>
                  <a:lnTo>
                    <a:pt x="55585" y="156361"/>
                  </a:lnTo>
                  <a:lnTo>
                    <a:pt x="51078" y="151027"/>
                  </a:lnTo>
                  <a:lnTo>
                    <a:pt x="48346" y="146064"/>
                  </a:lnTo>
                  <a:lnTo>
                    <a:pt x="46505" y="142518"/>
                  </a:lnTo>
                  <a:lnTo>
                    <a:pt x="46073" y="139360"/>
                  </a:lnTo>
                  <a:lnTo>
                    <a:pt x="46577" y="136461"/>
                  </a:lnTo>
                  <a:lnTo>
                    <a:pt x="48462" y="131124"/>
                  </a:lnTo>
                  <a:lnTo>
                    <a:pt x="49300" y="126105"/>
                  </a:lnTo>
                  <a:lnTo>
                    <a:pt x="53491" y="118100"/>
                  </a:lnTo>
                  <a:lnTo>
                    <a:pt x="60255" y="106413"/>
                  </a:lnTo>
                  <a:lnTo>
                    <a:pt x="68732" y="92271"/>
                  </a:lnTo>
                  <a:lnTo>
                    <a:pt x="75178" y="82049"/>
                  </a:lnTo>
                  <a:lnTo>
                    <a:pt x="80268" y="74442"/>
                  </a:lnTo>
                  <a:lnTo>
                    <a:pt x="84456" y="68576"/>
                  </a:lnTo>
                  <a:lnTo>
                    <a:pt x="88041" y="63078"/>
                  </a:lnTo>
                  <a:lnTo>
                    <a:pt x="91226" y="57825"/>
                  </a:lnTo>
                  <a:lnTo>
                    <a:pt x="94142" y="52736"/>
                  </a:lnTo>
                  <a:lnTo>
                    <a:pt x="96880" y="48549"/>
                  </a:lnTo>
                  <a:lnTo>
                    <a:pt x="99500" y="44964"/>
                  </a:lnTo>
                  <a:lnTo>
                    <a:pt x="102039" y="41781"/>
                  </a:lnTo>
                  <a:lnTo>
                    <a:pt x="104526" y="38864"/>
                  </a:lnTo>
                  <a:lnTo>
                    <a:pt x="106978" y="36127"/>
                  </a:lnTo>
                  <a:lnTo>
                    <a:pt x="109406" y="33508"/>
                  </a:lnTo>
                  <a:lnTo>
                    <a:pt x="111024" y="30968"/>
                  </a:lnTo>
                  <a:lnTo>
                    <a:pt x="112824" y="26029"/>
                  </a:lnTo>
                  <a:lnTo>
                    <a:pt x="115740" y="21189"/>
                  </a:lnTo>
                  <a:lnTo>
                    <a:pt x="117629" y="18787"/>
                  </a:lnTo>
                  <a:lnTo>
                    <a:pt x="119728" y="14001"/>
                  </a:lnTo>
                  <a:lnTo>
                    <a:pt x="120287" y="11613"/>
                  </a:lnTo>
                  <a:lnTo>
                    <a:pt x="119866" y="10022"/>
                  </a:lnTo>
                  <a:lnTo>
                    <a:pt x="118793" y="8960"/>
                  </a:lnTo>
                  <a:lnTo>
                    <a:pt x="115158" y="7257"/>
                  </a:lnTo>
                  <a:lnTo>
                    <a:pt x="112543" y="4908"/>
                  </a:lnTo>
                  <a:lnTo>
                    <a:pt x="110735" y="3171"/>
                  </a:lnTo>
                  <a:lnTo>
                    <a:pt x="108736" y="2011"/>
                  </a:lnTo>
                  <a:lnTo>
                    <a:pt x="106610" y="1239"/>
                  </a:lnTo>
                  <a:lnTo>
                    <a:pt x="104398" y="724"/>
                  </a:lnTo>
                  <a:lnTo>
                    <a:pt x="102130" y="381"/>
                  </a:lnTo>
                  <a:lnTo>
                    <a:pt x="99824" y="152"/>
                  </a:lnTo>
                  <a:lnTo>
                    <a:pt x="97493" y="0"/>
                  </a:lnTo>
                  <a:lnTo>
                    <a:pt x="95939" y="692"/>
                  </a:lnTo>
                  <a:lnTo>
                    <a:pt x="94904" y="1947"/>
                  </a:lnTo>
                  <a:lnTo>
                    <a:pt x="92832" y="68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InkAnnotation763"/>
            <p:cNvSpPr/>
            <p:nvPr/>
          </p:nvSpPr>
          <p:spPr>
            <a:xfrm>
              <a:off x="6472237" y="4143375"/>
              <a:ext cx="378620" cy="42863"/>
            </a:xfrm>
            <a:custGeom>
              <a:avLst/>
              <a:gdLst/>
              <a:ahLst/>
              <a:cxnLst/>
              <a:rect l="0" t="0" r="0" b="0"/>
              <a:pathLst>
                <a:path w="378620" h="42863">
                  <a:moveTo>
                    <a:pt x="0" y="42862"/>
                  </a:moveTo>
                  <a:lnTo>
                    <a:pt x="0" y="36012"/>
                  </a:lnTo>
                  <a:lnTo>
                    <a:pt x="9944" y="35744"/>
                  </a:lnTo>
                  <a:lnTo>
                    <a:pt x="30966" y="35719"/>
                  </a:lnTo>
                  <a:lnTo>
                    <a:pt x="41282" y="34131"/>
                  </a:lnTo>
                  <a:lnTo>
                    <a:pt x="76026" y="28134"/>
                  </a:lnTo>
                  <a:lnTo>
                    <a:pt x="91167" y="25105"/>
                  </a:lnTo>
                  <a:lnTo>
                    <a:pt x="103640" y="22293"/>
                  </a:lnTo>
                  <a:lnTo>
                    <a:pt x="114337" y="19624"/>
                  </a:lnTo>
                  <a:lnTo>
                    <a:pt x="123849" y="17845"/>
                  </a:lnTo>
                  <a:lnTo>
                    <a:pt x="132573" y="16659"/>
                  </a:lnTo>
                  <a:lnTo>
                    <a:pt x="140769" y="15868"/>
                  </a:lnTo>
                  <a:lnTo>
                    <a:pt x="148614" y="14548"/>
                  </a:lnTo>
                  <a:lnTo>
                    <a:pt x="156226" y="12874"/>
                  </a:lnTo>
                  <a:lnTo>
                    <a:pt x="163683" y="10963"/>
                  </a:lnTo>
                  <a:lnTo>
                    <a:pt x="171827" y="9690"/>
                  </a:lnTo>
                  <a:lnTo>
                    <a:pt x="180433" y="8841"/>
                  </a:lnTo>
                  <a:lnTo>
                    <a:pt x="189345" y="8275"/>
                  </a:lnTo>
                  <a:lnTo>
                    <a:pt x="205597" y="7647"/>
                  </a:lnTo>
                  <a:lnTo>
                    <a:pt x="213265" y="7479"/>
                  </a:lnTo>
                  <a:lnTo>
                    <a:pt x="220759" y="6573"/>
                  </a:lnTo>
                  <a:lnTo>
                    <a:pt x="228135" y="5175"/>
                  </a:lnTo>
                  <a:lnTo>
                    <a:pt x="235433" y="3450"/>
                  </a:lnTo>
                  <a:lnTo>
                    <a:pt x="242681" y="2300"/>
                  </a:lnTo>
                  <a:lnTo>
                    <a:pt x="249894" y="1534"/>
                  </a:lnTo>
                  <a:lnTo>
                    <a:pt x="257083" y="1022"/>
                  </a:lnTo>
                  <a:lnTo>
                    <a:pt x="264257" y="681"/>
                  </a:lnTo>
                  <a:lnTo>
                    <a:pt x="278578" y="302"/>
                  </a:lnTo>
                  <a:lnTo>
                    <a:pt x="360985" y="0"/>
                  </a:lnTo>
                  <a:lnTo>
                    <a:pt x="366283" y="0"/>
                  </a:lnTo>
                  <a:lnTo>
                    <a:pt x="368808" y="794"/>
                  </a:lnTo>
                  <a:lnTo>
                    <a:pt x="371284" y="2116"/>
                  </a:lnTo>
                  <a:lnTo>
                    <a:pt x="378619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InkAnnotation764"/>
            <p:cNvSpPr/>
            <p:nvPr/>
          </p:nvSpPr>
          <p:spPr>
            <a:xfrm>
              <a:off x="6558258" y="4208661"/>
              <a:ext cx="156868" cy="70446"/>
            </a:xfrm>
            <a:custGeom>
              <a:avLst/>
              <a:gdLst/>
              <a:ahLst/>
              <a:cxnLst/>
              <a:rect l="0" t="0" r="0" b="0"/>
              <a:pathLst>
                <a:path w="156868" h="70446">
                  <a:moveTo>
                    <a:pt x="21135" y="6151"/>
                  </a:moveTo>
                  <a:lnTo>
                    <a:pt x="21135" y="0"/>
                  </a:lnTo>
                  <a:lnTo>
                    <a:pt x="21135" y="9675"/>
                  </a:lnTo>
                  <a:lnTo>
                    <a:pt x="20342" y="10882"/>
                  </a:lnTo>
                  <a:lnTo>
                    <a:pt x="19019" y="11686"/>
                  </a:lnTo>
                  <a:lnTo>
                    <a:pt x="17342" y="12222"/>
                  </a:lnTo>
                  <a:lnTo>
                    <a:pt x="16226" y="14167"/>
                  </a:lnTo>
                  <a:lnTo>
                    <a:pt x="15481" y="17051"/>
                  </a:lnTo>
                  <a:lnTo>
                    <a:pt x="14984" y="20562"/>
                  </a:lnTo>
                  <a:lnTo>
                    <a:pt x="14654" y="23696"/>
                  </a:lnTo>
                  <a:lnTo>
                    <a:pt x="14433" y="26579"/>
                  </a:lnTo>
                  <a:lnTo>
                    <a:pt x="14287" y="29294"/>
                  </a:lnTo>
                  <a:lnTo>
                    <a:pt x="13394" y="31899"/>
                  </a:lnTo>
                  <a:lnTo>
                    <a:pt x="12006" y="34429"/>
                  </a:lnTo>
                  <a:lnTo>
                    <a:pt x="10286" y="36909"/>
                  </a:lnTo>
                  <a:lnTo>
                    <a:pt x="9141" y="40150"/>
                  </a:lnTo>
                  <a:lnTo>
                    <a:pt x="8376" y="43899"/>
                  </a:lnTo>
                  <a:lnTo>
                    <a:pt x="7866" y="47984"/>
                  </a:lnTo>
                  <a:lnTo>
                    <a:pt x="7527" y="51503"/>
                  </a:lnTo>
                  <a:lnTo>
                    <a:pt x="7301" y="54641"/>
                  </a:lnTo>
                  <a:lnTo>
                    <a:pt x="7150" y="57528"/>
                  </a:lnTo>
                  <a:lnTo>
                    <a:pt x="6983" y="62852"/>
                  </a:lnTo>
                  <a:lnTo>
                    <a:pt x="6937" y="65383"/>
                  </a:lnTo>
                  <a:lnTo>
                    <a:pt x="6113" y="67071"/>
                  </a:lnTo>
                  <a:lnTo>
                    <a:pt x="4771" y="68195"/>
                  </a:lnTo>
                  <a:lnTo>
                    <a:pt x="0" y="70313"/>
                  </a:lnTo>
                  <a:lnTo>
                    <a:pt x="3585" y="70406"/>
                  </a:lnTo>
                  <a:lnTo>
                    <a:pt x="16505" y="70441"/>
                  </a:lnTo>
                  <a:lnTo>
                    <a:pt x="18842" y="69649"/>
                  </a:lnTo>
                  <a:lnTo>
                    <a:pt x="21194" y="68327"/>
                  </a:lnTo>
                  <a:lnTo>
                    <a:pt x="23556" y="66651"/>
                  </a:lnTo>
                  <a:lnTo>
                    <a:pt x="28296" y="64790"/>
                  </a:lnTo>
                  <a:lnTo>
                    <a:pt x="33049" y="63963"/>
                  </a:lnTo>
                  <a:lnTo>
                    <a:pt x="37807" y="63595"/>
                  </a:lnTo>
                  <a:lnTo>
                    <a:pt x="44685" y="63432"/>
                  </a:lnTo>
                  <a:lnTo>
                    <a:pt x="108128" y="63301"/>
                  </a:lnTo>
                  <a:lnTo>
                    <a:pt x="110881" y="64095"/>
                  </a:lnTo>
                  <a:lnTo>
                    <a:pt x="113509" y="65418"/>
                  </a:lnTo>
                  <a:lnTo>
                    <a:pt x="116055" y="67094"/>
                  </a:lnTo>
                  <a:lnTo>
                    <a:pt x="119341" y="68210"/>
                  </a:lnTo>
                  <a:lnTo>
                    <a:pt x="123118" y="68955"/>
                  </a:lnTo>
                  <a:lnTo>
                    <a:pt x="127224" y="69452"/>
                  </a:lnTo>
                  <a:lnTo>
                    <a:pt x="130754" y="69783"/>
                  </a:lnTo>
                  <a:lnTo>
                    <a:pt x="133903" y="70003"/>
                  </a:lnTo>
                  <a:lnTo>
                    <a:pt x="136794" y="70151"/>
                  </a:lnTo>
                  <a:lnTo>
                    <a:pt x="144242" y="70314"/>
                  </a:lnTo>
                  <a:lnTo>
                    <a:pt x="156867" y="704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InkAnnotation765"/>
            <p:cNvSpPr/>
            <p:nvPr/>
          </p:nvSpPr>
          <p:spPr>
            <a:xfrm>
              <a:off x="6650831" y="4207668"/>
              <a:ext cx="35720" cy="192883"/>
            </a:xfrm>
            <a:custGeom>
              <a:avLst/>
              <a:gdLst/>
              <a:ahLst/>
              <a:cxnLst/>
              <a:rect l="0" t="0" r="0" b="0"/>
              <a:pathLst>
                <a:path w="35720" h="192883">
                  <a:moveTo>
                    <a:pt x="35719" y="0"/>
                  </a:moveTo>
                  <a:lnTo>
                    <a:pt x="28662" y="0"/>
                  </a:lnTo>
                  <a:lnTo>
                    <a:pt x="28592" y="5703"/>
                  </a:lnTo>
                  <a:lnTo>
                    <a:pt x="28577" y="16793"/>
                  </a:lnTo>
                  <a:lnTo>
                    <a:pt x="27783" y="19926"/>
                  </a:lnTo>
                  <a:lnTo>
                    <a:pt x="26459" y="23603"/>
                  </a:lnTo>
                  <a:lnTo>
                    <a:pt x="24783" y="27642"/>
                  </a:lnTo>
                  <a:lnTo>
                    <a:pt x="23666" y="32715"/>
                  </a:lnTo>
                  <a:lnTo>
                    <a:pt x="22920" y="38479"/>
                  </a:lnTo>
                  <a:lnTo>
                    <a:pt x="22424" y="44703"/>
                  </a:lnTo>
                  <a:lnTo>
                    <a:pt x="22094" y="50439"/>
                  </a:lnTo>
                  <a:lnTo>
                    <a:pt x="21726" y="61047"/>
                  </a:lnTo>
                  <a:lnTo>
                    <a:pt x="20833" y="66099"/>
                  </a:lnTo>
                  <a:lnTo>
                    <a:pt x="19445" y="71053"/>
                  </a:lnTo>
                  <a:lnTo>
                    <a:pt x="17725" y="75943"/>
                  </a:lnTo>
                  <a:lnTo>
                    <a:pt x="16580" y="81586"/>
                  </a:lnTo>
                  <a:lnTo>
                    <a:pt x="15815" y="87728"/>
                  </a:lnTo>
                  <a:lnTo>
                    <a:pt x="15306" y="94204"/>
                  </a:lnTo>
                  <a:lnTo>
                    <a:pt x="14173" y="100109"/>
                  </a:lnTo>
                  <a:lnTo>
                    <a:pt x="12623" y="105633"/>
                  </a:lnTo>
                  <a:lnTo>
                    <a:pt x="10797" y="110904"/>
                  </a:lnTo>
                  <a:lnTo>
                    <a:pt x="9579" y="116005"/>
                  </a:lnTo>
                  <a:lnTo>
                    <a:pt x="8767" y="120993"/>
                  </a:lnTo>
                  <a:lnTo>
                    <a:pt x="8226" y="125906"/>
                  </a:lnTo>
                  <a:lnTo>
                    <a:pt x="7865" y="130769"/>
                  </a:lnTo>
                  <a:lnTo>
                    <a:pt x="7625" y="135598"/>
                  </a:lnTo>
                  <a:lnTo>
                    <a:pt x="7357" y="145197"/>
                  </a:lnTo>
                  <a:lnTo>
                    <a:pt x="7239" y="154755"/>
                  </a:lnTo>
                  <a:lnTo>
                    <a:pt x="6413" y="158733"/>
                  </a:lnTo>
                  <a:lnTo>
                    <a:pt x="5069" y="162178"/>
                  </a:lnTo>
                  <a:lnTo>
                    <a:pt x="3379" y="165268"/>
                  </a:lnTo>
                  <a:lnTo>
                    <a:pt x="2253" y="168123"/>
                  </a:lnTo>
                  <a:lnTo>
                    <a:pt x="1502" y="170820"/>
                  </a:lnTo>
                  <a:lnTo>
                    <a:pt x="667" y="175933"/>
                  </a:lnTo>
                  <a:lnTo>
                    <a:pt x="296" y="180851"/>
                  </a:lnTo>
                  <a:lnTo>
                    <a:pt x="132" y="183566"/>
                  </a:lnTo>
                  <a:lnTo>
                    <a:pt x="0" y="1928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InkAnnotation766"/>
            <p:cNvSpPr/>
            <p:nvPr/>
          </p:nvSpPr>
          <p:spPr>
            <a:xfrm>
              <a:off x="7050881" y="4107657"/>
              <a:ext cx="164307" cy="14287"/>
            </a:xfrm>
            <a:custGeom>
              <a:avLst/>
              <a:gdLst/>
              <a:ahLst/>
              <a:cxnLst/>
              <a:rect l="0" t="0" r="0" b="0"/>
              <a:pathLst>
                <a:path w="164307" h="14287">
                  <a:moveTo>
                    <a:pt x="0" y="14286"/>
                  </a:moveTo>
                  <a:lnTo>
                    <a:pt x="0" y="7230"/>
                  </a:lnTo>
                  <a:lnTo>
                    <a:pt x="3793" y="7168"/>
                  </a:lnTo>
                  <a:lnTo>
                    <a:pt x="16793" y="7145"/>
                  </a:lnTo>
                  <a:lnTo>
                    <a:pt x="19132" y="6351"/>
                  </a:lnTo>
                  <a:lnTo>
                    <a:pt x="21487" y="5027"/>
                  </a:lnTo>
                  <a:lnTo>
                    <a:pt x="23849" y="3351"/>
                  </a:lnTo>
                  <a:lnTo>
                    <a:pt x="27012" y="2233"/>
                  </a:lnTo>
                  <a:lnTo>
                    <a:pt x="30707" y="1489"/>
                  </a:lnTo>
                  <a:lnTo>
                    <a:pt x="34759" y="992"/>
                  </a:lnTo>
                  <a:lnTo>
                    <a:pt x="38254" y="662"/>
                  </a:lnTo>
                  <a:lnTo>
                    <a:pt x="41377" y="441"/>
                  </a:lnTo>
                  <a:lnTo>
                    <a:pt x="44254" y="293"/>
                  </a:lnTo>
                  <a:lnTo>
                    <a:pt x="51683" y="129"/>
                  </a:lnTo>
                  <a:lnTo>
                    <a:pt x="101285" y="0"/>
                  </a:lnTo>
                  <a:lnTo>
                    <a:pt x="104829" y="793"/>
                  </a:lnTo>
                  <a:lnTo>
                    <a:pt x="108780" y="2116"/>
                  </a:lnTo>
                  <a:lnTo>
                    <a:pt x="113001" y="3792"/>
                  </a:lnTo>
                  <a:lnTo>
                    <a:pt x="117403" y="4908"/>
                  </a:lnTo>
                  <a:lnTo>
                    <a:pt x="121925" y="5653"/>
                  </a:lnTo>
                  <a:lnTo>
                    <a:pt x="126527" y="6150"/>
                  </a:lnTo>
                  <a:lnTo>
                    <a:pt x="130389" y="6481"/>
                  </a:lnTo>
                  <a:lnTo>
                    <a:pt x="133757" y="6701"/>
                  </a:lnTo>
                  <a:lnTo>
                    <a:pt x="136796" y="6848"/>
                  </a:lnTo>
                  <a:lnTo>
                    <a:pt x="144406" y="7012"/>
                  </a:lnTo>
                  <a:lnTo>
                    <a:pt x="164306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InkAnnotation767"/>
            <p:cNvSpPr/>
            <p:nvPr/>
          </p:nvSpPr>
          <p:spPr>
            <a:xfrm>
              <a:off x="7136606" y="4050506"/>
              <a:ext cx="14288" cy="171451"/>
            </a:xfrm>
            <a:custGeom>
              <a:avLst/>
              <a:gdLst/>
              <a:ahLst/>
              <a:cxnLst/>
              <a:rect l="0" t="0" r="0" b="0"/>
              <a:pathLst>
                <a:path w="14288" h="171451">
                  <a:moveTo>
                    <a:pt x="0" y="0"/>
                  </a:moveTo>
                  <a:lnTo>
                    <a:pt x="0" y="3793"/>
                  </a:lnTo>
                  <a:lnTo>
                    <a:pt x="4909" y="47345"/>
                  </a:lnTo>
                  <a:lnTo>
                    <a:pt x="5654" y="56170"/>
                  </a:lnTo>
                  <a:lnTo>
                    <a:pt x="6151" y="63640"/>
                  </a:lnTo>
                  <a:lnTo>
                    <a:pt x="6482" y="71002"/>
                  </a:lnTo>
                  <a:lnTo>
                    <a:pt x="6849" y="85531"/>
                  </a:lnTo>
                  <a:lnTo>
                    <a:pt x="7132" y="128394"/>
                  </a:lnTo>
                  <a:lnTo>
                    <a:pt x="7144" y="166266"/>
                  </a:lnTo>
                  <a:lnTo>
                    <a:pt x="7937" y="167994"/>
                  </a:lnTo>
                  <a:lnTo>
                    <a:pt x="9260" y="169146"/>
                  </a:lnTo>
                  <a:lnTo>
                    <a:pt x="14287" y="1714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InkAnnotation768"/>
            <p:cNvSpPr/>
            <p:nvPr/>
          </p:nvSpPr>
          <p:spPr>
            <a:xfrm>
              <a:off x="7358062" y="3964810"/>
              <a:ext cx="192882" cy="234500"/>
            </a:xfrm>
            <a:custGeom>
              <a:avLst/>
              <a:gdLst/>
              <a:ahLst/>
              <a:cxnLst/>
              <a:rect l="0" t="0" r="0" b="0"/>
              <a:pathLst>
                <a:path w="192882" h="234500">
                  <a:moveTo>
                    <a:pt x="0" y="64265"/>
                  </a:moveTo>
                  <a:lnTo>
                    <a:pt x="0" y="60472"/>
                  </a:lnTo>
                  <a:lnTo>
                    <a:pt x="793" y="58561"/>
                  </a:lnTo>
                  <a:lnTo>
                    <a:pt x="3793" y="54321"/>
                  </a:lnTo>
                  <a:lnTo>
                    <a:pt x="4909" y="51285"/>
                  </a:lnTo>
                  <a:lnTo>
                    <a:pt x="5654" y="47674"/>
                  </a:lnTo>
                  <a:lnTo>
                    <a:pt x="6151" y="43679"/>
                  </a:lnTo>
                  <a:lnTo>
                    <a:pt x="7275" y="40222"/>
                  </a:lnTo>
                  <a:lnTo>
                    <a:pt x="10642" y="34264"/>
                  </a:lnTo>
                  <a:lnTo>
                    <a:pt x="13446" y="31565"/>
                  </a:lnTo>
                  <a:lnTo>
                    <a:pt x="16901" y="28971"/>
                  </a:lnTo>
                  <a:lnTo>
                    <a:pt x="20792" y="26447"/>
                  </a:lnTo>
                  <a:lnTo>
                    <a:pt x="24180" y="23972"/>
                  </a:lnTo>
                  <a:lnTo>
                    <a:pt x="30061" y="19104"/>
                  </a:lnTo>
                  <a:lnTo>
                    <a:pt x="35321" y="14295"/>
                  </a:lnTo>
                  <a:lnTo>
                    <a:pt x="37835" y="11902"/>
                  </a:lnTo>
                  <a:lnTo>
                    <a:pt x="40305" y="10306"/>
                  </a:lnTo>
                  <a:lnTo>
                    <a:pt x="45165" y="8532"/>
                  </a:lnTo>
                  <a:lnTo>
                    <a:pt x="48367" y="7266"/>
                  </a:lnTo>
                  <a:lnTo>
                    <a:pt x="52088" y="5629"/>
                  </a:lnTo>
                  <a:lnTo>
                    <a:pt x="56157" y="3742"/>
                  </a:lnTo>
                  <a:lnTo>
                    <a:pt x="59664" y="2485"/>
                  </a:lnTo>
                  <a:lnTo>
                    <a:pt x="65675" y="1088"/>
                  </a:lnTo>
                  <a:lnTo>
                    <a:pt x="69183" y="715"/>
                  </a:lnTo>
                  <a:lnTo>
                    <a:pt x="73109" y="467"/>
                  </a:lnTo>
                  <a:lnTo>
                    <a:pt x="80912" y="192"/>
                  </a:lnTo>
                  <a:lnTo>
                    <a:pt x="90562" y="36"/>
                  </a:lnTo>
                  <a:lnTo>
                    <a:pt x="98722" y="0"/>
                  </a:lnTo>
                  <a:lnTo>
                    <a:pt x="102326" y="783"/>
                  </a:lnTo>
                  <a:lnTo>
                    <a:pt x="105525" y="2100"/>
                  </a:lnTo>
                  <a:lnTo>
                    <a:pt x="111193" y="5680"/>
                  </a:lnTo>
                  <a:lnTo>
                    <a:pt x="116359" y="9916"/>
                  </a:lnTo>
                  <a:lnTo>
                    <a:pt x="121300" y="14445"/>
                  </a:lnTo>
                  <a:lnTo>
                    <a:pt x="123730" y="16764"/>
                  </a:lnTo>
                  <a:lnTo>
                    <a:pt x="126936" y="28628"/>
                  </a:lnTo>
                  <a:lnTo>
                    <a:pt x="130662" y="46857"/>
                  </a:lnTo>
                  <a:lnTo>
                    <a:pt x="134732" y="69328"/>
                  </a:lnTo>
                  <a:lnTo>
                    <a:pt x="137446" y="86690"/>
                  </a:lnTo>
                  <a:lnTo>
                    <a:pt x="139257" y="100646"/>
                  </a:lnTo>
                  <a:lnTo>
                    <a:pt x="140464" y="112331"/>
                  </a:lnTo>
                  <a:lnTo>
                    <a:pt x="141267" y="121709"/>
                  </a:lnTo>
                  <a:lnTo>
                    <a:pt x="141803" y="129548"/>
                  </a:lnTo>
                  <a:lnTo>
                    <a:pt x="142161" y="136362"/>
                  </a:lnTo>
                  <a:lnTo>
                    <a:pt x="141604" y="142492"/>
                  </a:lnTo>
                  <a:lnTo>
                    <a:pt x="140441" y="148166"/>
                  </a:lnTo>
                  <a:lnTo>
                    <a:pt x="138871" y="153536"/>
                  </a:lnTo>
                  <a:lnTo>
                    <a:pt x="137031" y="158704"/>
                  </a:lnTo>
                  <a:lnTo>
                    <a:pt x="135010" y="163736"/>
                  </a:lnTo>
                  <a:lnTo>
                    <a:pt x="132869" y="168679"/>
                  </a:lnTo>
                  <a:lnTo>
                    <a:pt x="128374" y="178404"/>
                  </a:lnTo>
                  <a:lnTo>
                    <a:pt x="119021" y="197582"/>
                  </a:lnTo>
                  <a:lnTo>
                    <a:pt x="115860" y="201562"/>
                  </a:lnTo>
                  <a:lnTo>
                    <a:pt x="112165" y="205008"/>
                  </a:lnTo>
                  <a:lnTo>
                    <a:pt x="108114" y="208100"/>
                  </a:lnTo>
                  <a:lnTo>
                    <a:pt x="104619" y="211749"/>
                  </a:lnTo>
                  <a:lnTo>
                    <a:pt x="101496" y="215768"/>
                  </a:lnTo>
                  <a:lnTo>
                    <a:pt x="98620" y="220036"/>
                  </a:lnTo>
                  <a:lnTo>
                    <a:pt x="95116" y="222881"/>
                  </a:lnTo>
                  <a:lnTo>
                    <a:pt x="91192" y="224777"/>
                  </a:lnTo>
                  <a:lnTo>
                    <a:pt x="86988" y="226042"/>
                  </a:lnTo>
                  <a:lnTo>
                    <a:pt x="83393" y="227678"/>
                  </a:lnTo>
                  <a:lnTo>
                    <a:pt x="80202" y="229563"/>
                  </a:lnTo>
                  <a:lnTo>
                    <a:pt x="77280" y="231614"/>
                  </a:lnTo>
                  <a:lnTo>
                    <a:pt x="71917" y="233892"/>
                  </a:lnTo>
                  <a:lnTo>
                    <a:pt x="69376" y="234499"/>
                  </a:lnTo>
                  <a:lnTo>
                    <a:pt x="66887" y="234110"/>
                  </a:lnTo>
                  <a:lnTo>
                    <a:pt x="62008" y="231562"/>
                  </a:lnTo>
                  <a:lnTo>
                    <a:pt x="58801" y="230565"/>
                  </a:lnTo>
                  <a:lnTo>
                    <a:pt x="55076" y="229900"/>
                  </a:lnTo>
                  <a:lnTo>
                    <a:pt x="51005" y="229457"/>
                  </a:lnTo>
                  <a:lnTo>
                    <a:pt x="48291" y="227574"/>
                  </a:lnTo>
                  <a:lnTo>
                    <a:pt x="46481" y="224731"/>
                  </a:lnTo>
                  <a:lnTo>
                    <a:pt x="43676" y="218133"/>
                  </a:lnTo>
                  <a:lnTo>
                    <a:pt x="39784" y="212555"/>
                  </a:lnTo>
                  <a:lnTo>
                    <a:pt x="37526" y="207429"/>
                  </a:lnTo>
                  <a:lnTo>
                    <a:pt x="36522" y="202505"/>
                  </a:lnTo>
                  <a:lnTo>
                    <a:pt x="36077" y="197671"/>
                  </a:lnTo>
                  <a:lnTo>
                    <a:pt x="35877" y="190761"/>
                  </a:lnTo>
                  <a:lnTo>
                    <a:pt x="35826" y="186695"/>
                  </a:lnTo>
                  <a:lnTo>
                    <a:pt x="36582" y="183191"/>
                  </a:lnTo>
                  <a:lnTo>
                    <a:pt x="39543" y="177181"/>
                  </a:lnTo>
                  <a:lnTo>
                    <a:pt x="43503" y="171864"/>
                  </a:lnTo>
                  <a:lnTo>
                    <a:pt x="47909" y="166855"/>
                  </a:lnTo>
                  <a:lnTo>
                    <a:pt x="52514" y="161983"/>
                  </a:lnTo>
                  <a:lnTo>
                    <a:pt x="55646" y="159573"/>
                  </a:lnTo>
                  <a:lnTo>
                    <a:pt x="59323" y="157172"/>
                  </a:lnTo>
                  <a:lnTo>
                    <a:pt x="63361" y="154778"/>
                  </a:lnTo>
                  <a:lnTo>
                    <a:pt x="66847" y="152387"/>
                  </a:lnTo>
                  <a:lnTo>
                    <a:pt x="72837" y="147616"/>
                  </a:lnTo>
                  <a:lnTo>
                    <a:pt x="76340" y="146026"/>
                  </a:lnTo>
                  <a:lnTo>
                    <a:pt x="80261" y="144966"/>
                  </a:lnTo>
                  <a:lnTo>
                    <a:pt x="84465" y="144259"/>
                  </a:lnTo>
                  <a:lnTo>
                    <a:pt x="88853" y="143788"/>
                  </a:lnTo>
                  <a:lnTo>
                    <a:pt x="93366" y="143474"/>
                  </a:lnTo>
                  <a:lnTo>
                    <a:pt x="97964" y="143264"/>
                  </a:lnTo>
                  <a:lnTo>
                    <a:pt x="107304" y="143032"/>
                  </a:lnTo>
                  <a:lnTo>
                    <a:pt x="112016" y="142969"/>
                  </a:lnTo>
                  <a:lnTo>
                    <a:pt x="116746" y="143722"/>
                  </a:lnTo>
                  <a:lnTo>
                    <a:pt x="121488" y="145017"/>
                  </a:lnTo>
                  <a:lnTo>
                    <a:pt x="126235" y="146675"/>
                  </a:lnTo>
                  <a:lnTo>
                    <a:pt x="130194" y="148573"/>
                  </a:lnTo>
                  <a:lnTo>
                    <a:pt x="133628" y="150633"/>
                  </a:lnTo>
                  <a:lnTo>
                    <a:pt x="139559" y="155038"/>
                  </a:lnTo>
                  <a:lnTo>
                    <a:pt x="144840" y="159641"/>
                  </a:lnTo>
                  <a:lnTo>
                    <a:pt x="148154" y="161980"/>
                  </a:lnTo>
                  <a:lnTo>
                    <a:pt x="151951" y="164333"/>
                  </a:lnTo>
                  <a:lnTo>
                    <a:pt x="156070" y="166696"/>
                  </a:lnTo>
                  <a:lnTo>
                    <a:pt x="159609" y="169064"/>
                  </a:lnTo>
                  <a:lnTo>
                    <a:pt x="162762" y="171437"/>
                  </a:lnTo>
                  <a:lnTo>
                    <a:pt x="168383" y="176191"/>
                  </a:lnTo>
                  <a:lnTo>
                    <a:pt x="173527" y="180948"/>
                  </a:lnTo>
                  <a:lnTo>
                    <a:pt x="178459" y="187826"/>
                  </a:lnTo>
                  <a:lnTo>
                    <a:pt x="184299" y="197592"/>
                  </a:lnTo>
                  <a:lnTo>
                    <a:pt x="189103" y="203076"/>
                  </a:lnTo>
                  <a:lnTo>
                    <a:pt x="190363" y="205224"/>
                  </a:lnTo>
                  <a:lnTo>
                    <a:pt x="191202" y="207450"/>
                  </a:lnTo>
                  <a:lnTo>
                    <a:pt x="192881" y="2142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InkAnnotation769"/>
            <p:cNvSpPr/>
            <p:nvPr/>
          </p:nvSpPr>
          <p:spPr>
            <a:xfrm>
              <a:off x="5207793" y="4607718"/>
              <a:ext cx="135733" cy="14289"/>
            </a:xfrm>
            <a:custGeom>
              <a:avLst/>
              <a:gdLst/>
              <a:ahLst/>
              <a:cxnLst/>
              <a:rect l="0" t="0" r="0" b="0"/>
              <a:pathLst>
                <a:path w="135733" h="14289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3" y="6850"/>
                  </a:lnTo>
                  <a:lnTo>
                    <a:pt x="7771" y="7013"/>
                  </a:lnTo>
                  <a:lnTo>
                    <a:pt x="14474" y="7105"/>
                  </a:lnTo>
                  <a:lnTo>
                    <a:pt x="16793" y="7118"/>
                  </a:lnTo>
                  <a:lnTo>
                    <a:pt x="19927" y="7921"/>
                  </a:lnTo>
                  <a:lnTo>
                    <a:pt x="23603" y="9249"/>
                  </a:lnTo>
                  <a:lnTo>
                    <a:pt x="27643" y="10929"/>
                  </a:lnTo>
                  <a:lnTo>
                    <a:pt x="31129" y="12048"/>
                  </a:lnTo>
                  <a:lnTo>
                    <a:pt x="34246" y="12795"/>
                  </a:lnTo>
                  <a:lnTo>
                    <a:pt x="37118" y="13292"/>
                  </a:lnTo>
                  <a:lnTo>
                    <a:pt x="39827" y="13624"/>
                  </a:lnTo>
                  <a:lnTo>
                    <a:pt x="42427" y="13846"/>
                  </a:lnTo>
                  <a:lnTo>
                    <a:pt x="44953" y="13993"/>
                  </a:lnTo>
                  <a:lnTo>
                    <a:pt x="49877" y="14157"/>
                  </a:lnTo>
                  <a:lnTo>
                    <a:pt x="59229" y="14249"/>
                  </a:lnTo>
                  <a:lnTo>
                    <a:pt x="135732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InkAnnotation770"/>
            <p:cNvSpPr/>
            <p:nvPr/>
          </p:nvSpPr>
          <p:spPr>
            <a:xfrm>
              <a:off x="5179218" y="4679156"/>
              <a:ext cx="185739" cy="7145"/>
            </a:xfrm>
            <a:custGeom>
              <a:avLst/>
              <a:gdLst/>
              <a:ahLst/>
              <a:cxnLst/>
              <a:rect l="0" t="0" r="0" b="0"/>
              <a:pathLst>
                <a:path w="185739" h="7145">
                  <a:moveTo>
                    <a:pt x="0" y="7144"/>
                  </a:moveTo>
                  <a:lnTo>
                    <a:pt x="166678" y="7144"/>
                  </a:lnTo>
                  <a:lnTo>
                    <a:pt x="169856" y="6350"/>
                  </a:lnTo>
                  <a:lnTo>
                    <a:pt x="173563" y="5027"/>
                  </a:lnTo>
                  <a:lnTo>
                    <a:pt x="18573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InkAnnotation771"/>
            <p:cNvSpPr/>
            <p:nvPr/>
          </p:nvSpPr>
          <p:spPr>
            <a:xfrm>
              <a:off x="5593556" y="4600575"/>
              <a:ext cx="135732" cy="21429"/>
            </a:xfrm>
            <a:custGeom>
              <a:avLst/>
              <a:gdLst/>
              <a:ahLst/>
              <a:cxnLst/>
              <a:rect l="0" t="0" r="0" b="0"/>
              <a:pathLst>
                <a:path w="135732" h="21429">
                  <a:moveTo>
                    <a:pt x="0" y="14287"/>
                  </a:moveTo>
                  <a:lnTo>
                    <a:pt x="0" y="21137"/>
                  </a:lnTo>
                  <a:lnTo>
                    <a:pt x="3793" y="21344"/>
                  </a:lnTo>
                  <a:lnTo>
                    <a:pt x="16793" y="21423"/>
                  </a:lnTo>
                  <a:lnTo>
                    <a:pt x="27642" y="21428"/>
                  </a:lnTo>
                  <a:lnTo>
                    <a:pt x="31128" y="20635"/>
                  </a:lnTo>
                  <a:lnTo>
                    <a:pt x="34245" y="19313"/>
                  </a:lnTo>
                  <a:lnTo>
                    <a:pt x="37117" y="17638"/>
                  </a:lnTo>
                  <a:lnTo>
                    <a:pt x="39826" y="16521"/>
                  </a:lnTo>
                  <a:lnTo>
                    <a:pt x="42426" y="15776"/>
                  </a:lnTo>
                  <a:lnTo>
                    <a:pt x="44953" y="15280"/>
                  </a:lnTo>
                  <a:lnTo>
                    <a:pt x="48225" y="14155"/>
                  </a:lnTo>
                  <a:lnTo>
                    <a:pt x="51993" y="12612"/>
                  </a:lnTo>
                  <a:lnTo>
                    <a:pt x="56094" y="10789"/>
                  </a:lnTo>
                  <a:lnTo>
                    <a:pt x="59621" y="9573"/>
                  </a:lnTo>
                  <a:lnTo>
                    <a:pt x="62766" y="8763"/>
                  </a:lnTo>
                  <a:lnTo>
                    <a:pt x="65656" y="8223"/>
                  </a:lnTo>
                  <a:lnTo>
                    <a:pt x="69171" y="7863"/>
                  </a:lnTo>
                  <a:lnTo>
                    <a:pt x="73101" y="7623"/>
                  </a:lnTo>
                  <a:lnTo>
                    <a:pt x="77309" y="7463"/>
                  </a:lnTo>
                  <a:lnTo>
                    <a:pt x="80908" y="6563"/>
                  </a:lnTo>
                  <a:lnTo>
                    <a:pt x="84102" y="5169"/>
                  </a:lnTo>
                  <a:lnTo>
                    <a:pt x="87024" y="3446"/>
                  </a:lnTo>
                  <a:lnTo>
                    <a:pt x="90559" y="2297"/>
                  </a:lnTo>
                  <a:lnTo>
                    <a:pt x="94504" y="1531"/>
                  </a:lnTo>
                  <a:lnTo>
                    <a:pt x="98722" y="1020"/>
                  </a:lnTo>
                  <a:lnTo>
                    <a:pt x="102326" y="680"/>
                  </a:lnTo>
                  <a:lnTo>
                    <a:pt x="105524" y="453"/>
                  </a:lnTo>
                  <a:lnTo>
                    <a:pt x="108449" y="302"/>
                  </a:lnTo>
                  <a:lnTo>
                    <a:pt x="113816" y="134"/>
                  </a:lnTo>
                  <a:lnTo>
                    <a:pt x="123417" y="39"/>
                  </a:lnTo>
                  <a:lnTo>
                    <a:pt x="1357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InkAnnotation772"/>
            <p:cNvSpPr/>
            <p:nvPr/>
          </p:nvSpPr>
          <p:spPr>
            <a:xfrm>
              <a:off x="5865055" y="4493723"/>
              <a:ext cx="99977" cy="178290"/>
            </a:xfrm>
            <a:custGeom>
              <a:avLst/>
              <a:gdLst/>
              <a:ahLst/>
              <a:cxnLst/>
              <a:rect l="0" t="0" r="0" b="0"/>
              <a:pathLst>
                <a:path w="99977" h="178290">
                  <a:moveTo>
                    <a:pt x="99976" y="21127"/>
                  </a:moveTo>
                  <a:lnTo>
                    <a:pt x="99976" y="11183"/>
                  </a:lnTo>
                  <a:lnTo>
                    <a:pt x="99183" y="9736"/>
                  </a:lnTo>
                  <a:lnTo>
                    <a:pt x="97860" y="8770"/>
                  </a:lnTo>
                  <a:lnTo>
                    <a:pt x="96184" y="8126"/>
                  </a:lnTo>
                  <a:lnTo>
                    <a:pt x="94273" y="7697"/>
                  </a:lnTo>
                  <a:lnTo>
                    <a:pt x="92205" y="7411"/>
                  </a:lnTo>
                  <a:lnTo>
                    <a:pt x="90033" y="7221"/>
                  </a:lnTo>
                  <a:lnTo>
                    <a:pt x="87790" y="6300"/>
                  </a:lnTo>
                  <a:lnTo>
                    <a:pt x="85502" y="4892"/>
                  </a:lnTo>
                  <a:lnTo>
                    <a:pt x="83184" y="3160"/>
                  </a:lnTo>
                  <a:lnTo>
                    <a:pt x="80050" y="2005"/>
                  </a:lnTo>
                  <a:lnTo>
                    <a:pt x="76374" y="1235"/>
                  </a:lnTo>
                  <a:lnTo>
                    <a:pt x="72334" y="722"/>
                  </a:lnTo>
                  <a:lnTo>
                    <a:pt x="68849" y="380"/>
                  </a:lnTo>
                  <a:lnTo>
                    <a:pt x="65730" y="152"/>
                  </a:lnTo>
                  <a:lnTo>
                    <a:pt x="62858" y="0"/>
                  </a:lnTo>
                  <a:lnTo>
                    <a:pt x="60149" y="692"/>
                  </a:lnTo>
                  <a:lnTo>
                    <a:pt x="57550" y="1947"/>
                  </a:lnTo>
                  <a:lnTo>
                    <a:pt x="55023" y="3578"/>
                  </a:lnTo>
                  <a:lnTo>
                    <a:pt x="52545" y="4665"/>
                  </a:lnTo>
                  <a:lnTo>
                    <a:pt x="50100" y="5389"/>
                  </a:lnTo>
                  <a:lnTo>
                    <a:pt x="47675" y="5873"/>
                  </a:lnTo>
                  <a:lnTo>
                    <a:pt x="45265" y="6989"/>
                  </a:lnTo>
                  <a:lnTo>
                    <a:pt x="42864" y="8526"/>
                  </a:lnTo>
                  <a:lnTo>
                    <a:pt x="40470" y="10345"/>
                  </a:lnTo>
                  <a:lnTo>
                    <a:pt x="38081" y="12351"/>
                  </a:lnTo>
                  <a:lnTo>
                    <a:pt x="35694" y="14483"/>
                  </a:lnTo>
                  <a:lnTo>
                    <a:pt x="30925" y="18967"/>
                  </a:lnTo>
                  <a:lnTo>
                    <a:pt x="26159" y="23607"/>
                  </a:lnTo>
                  <a:lnTo>
                    <a:pt x="23778" y="26749"/>
                  </a:lnTo>
                  <a:lnTo>
                    <a:pt x="21397" y="30431"/>
                  </a:lnTo>
                  <a:lnTo>
                    <a:pt x="19014" y="34473"/>
                  </a:lnTo>
                  <a:lnTo>
                    <a:pt x="16633" y="37962"/>
                  </a:lnTo>
                  <a:lnTo>
                    <a:pt x="14252" y="41081"/>
                  </a:lnTo>
                  <a:lnTo>
                    <a:pt x="11871" y="43955"/>
                  </a:lnTo>
                  <a:lnTo>
                    <a:pt x="9489" y="46664"/>
                  </a:lnTo>
                  <a:lnTo>
                    <a:pt x="7107" y="49264"/>
                  </a:lnTo>
                  <a:lnTo>
                    <a:pt x="4727" y="51791"/>
                  </a:lnTo>
                  <a:lnTo>
                    <a:pt x="3139" y="54270"/>
                  </a:lnTo>
                  <a:lnTo>
                    <a:pt x="1375" y="59140"/>
                  </a:lnTo>
                  <a:lnTo>
                    <a:pt x="591" y="63951"/>
                  </a:lnTo>
                  <a:lnTo>
                    <a:pt x="242" y="68734"/>
                  </a:lnTo>
                  <a:lnTo>
                    <a:pt x="88" y="73506"/>
                  </a:lnTo>
                  <a:lnTo>
                    <a:pt x="0" y="80655"/>
                  </a:lnTo>
                  <a:lnTo>
                    <a:pt x="782" y="82244"/>
                  </a:lnTo>
                  <a:lnTo>
                    <a:pt x="2097" y="83303"/>
                  </a:lnTo>
                  <a:lnTo>
                    <a:pt x="6118" y="85002"/>
                  </a:lnTo>
                  <a:lnTo>
                    <a:pt x="8785" y="85235"/>
                  </a:lnTo>
                  <a:lnTo>
                    <a:pt x="12615" y="85338"/>
                  </a:lnTo>
                  <a:lnTo>
                    <a:pt x="27157" y="85417"/>
                  </a:lnTo>
                  <a:lnTo>
                    <a:pt x="30042" y="83302"/>
                  </a:lnTo>
                  <a:lnTo>
                    <a:pt x="31922" y="81627"/>
                  </a:lnTo>
                  <a:lnTo>
                    <a:pt x="34762" y="79716"/>
                  </a:lnTo>
                  <a:lnTo>
                    <a:pt x="38245" y="77649"/>
                  </a:lnTo>
                  <a:lnTo>
                    <a:pt x="42153" y="75477"/>
                  </a:lnTo>
                  <a:lnTo>
                    <a:pt x="45552" y="73235"/>
                  </a:lnTo>
                  <a:lnTo>
                    <a:pt x="48613" y="70947"/>
                  </a:lnTo>
                  <a:lnTo>
                    <a:pt x="51446" y="68627"/>
                  </a:lnTo>
                  <a:lnTo>
                    <a:pt x="54129" y="66288"/>
                  </a:lnTo>
                  <a:lnTo>
                    <a:pt x="56711" y="63934"/>
                  </a:lnTo>
                  <a:lnTo>
                    <a:pt x="59226" y="61572"/>
                  </a:lnTo>
                  <a:lnTo>
                    <a:pt x="61698" y="58408"/>
                  </a:lnTo>
                  <a:lnTo>
                    <a:pt x="64138" y="54712"/>
                  </a:lnTo>
                  <a:lnTo>
                    <a:pt x="66559" y="50661"/>
                  </a:lnTo>
                  <a:lnTo>
                    <a:pt x="68967" y="47166"/>
                  </a:lnTo>
                  <a:lnTo>
                    <a:pt x="71366" y="44043"/>
                  </a:lnTo>
                  <a:lnTo>
                    <a:pt x="73759" y="41166"/>
                  </a:lnTo>
                  <a:lnTo>
                    <a:pt x="76148" y="38456"/>
                  </a:lnTo>
                  <a:lnTo>
                    <a:pt x="80919" y="33326"/>
                  </a:lnTo>
                  <a:lnTo>
                    <a:pt x="88067" y="25976"/>
                  </a:lnTo>
                  <a:lnTo>
                    <a:pt x="90450" y="24360"/>
                  </a:lnTo>
                  <a:lnTo>
                    <a:pt x="92831" y="23282"/>
                  </a:lnTo>
                  <a:lnTo>
                    <a:pt x="95213" y="22564"/>
                  </a:lnTo>
                  <a:lnTo>
                    <a:pt x="96800" y="21291"/>
                  </a:lnTo>
                  <a:lnTo>
                    <a:pt x="97858" y="19649"/>
                  </a:lnTo>
                  <a:lnTo>
                    <a:pt x="99557" y="15102"/>
                  </a:lnTo>
                  <a:lnTo>
                    <a:pt x="99853" y="10522"/>
                  </a:lnTo>
                  <a:lnTo>
                    <a:pt x="99965" y="7162"/>
                  </a:lnTo>
                  <a:lnTo>
                    <a:pt x="99976" y="147078"/>
                  </a:lnTo>
                  <a:lnTo>
                    <a:pt x="99183" y="151132"/>
                  </a:lnTo>
                  <a:lnTo>
                    <a:pt x="97860" y="154628"/>
                  </a:lnTo>
                  <a:lnTo>
                    <a:pt x="96184" y="157752"/>
                  </a:lnTo>
                  <a:lnTo>
                    <a:pt x="95067" y="160630"/>
                  </a:lnTo>
                  <a:lnTo>
                    <a:pt x="93825" y="165942"/>
                  </a:lnTo>
                  <a:lnTo>
                    <a:pt x="93274" y="170949"/>
                  </a:lnTo>
                  <a:lnTo>
                    <a:pt x="92832" y="1782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InkAnnotation773"/>
            <p:cNvSpPr/>
            <p:nvPr/>
          </p:nvSpPr>
          <p:spPr>
            <a:xfrm>
              <a:off x="5765006" y="4729162"/>
              <a:ext cx="292895" cy="28576"/>
            </a:xfrm>
            <a:custGeom>
              <a:avLst/>
              <a:gdLst/>
              <a:ahLst/>
              <a:cxnLst/>
              <a:rect l="0" t="0" r="0" b="0"/>
              <a:pathLst>
                <a:path w="292895" h="28576">
                  <a:moveTo>
                    <a:pt x="0" y="28575"/>
                  </a:moveTo>
                  <a:lnTo>
                    <a:pt x="3793" y="24783"/>
                  </a:lnTo>
                  <a:lnTo>
                    <a:pt x="5703" y="23665"/>
                  </a:lnTo>
                  <a:lnTo>
                    <a:pt x="7770" y="22921"/>
                  </a:lnTo>
                  <a:lnTo>
                    <a:pt x="9943" y="22424"/>
                  </a:lnTo>
                  <a:lnTo>
                    <a:pt x="12185" y="21300"/>
                  </a:lnTo>
                  <a:lnTo>
                    <a:pt x="14473" y="19756"/>
                  </a:lnTo>
                  <a:lnTo>
                    <a:pt x="16793" y="17933"/>
                  </a:lnTo>
                  <a:lnTo>
                    <a:pt x="19926" y="16718"/>
                  </a:lnTo>
                  <a:lnTo>
                    <a:pt x="23603" y="15908"/>
                  </a:lnTo>
                  <a:lnTo>
                    <a:pt x="27642" y="15368"/>
                  </a:lnTo>
                  <a:lnTo>
                    <a:pt x="36363" y="14768"/>
                  </a:lnTo>
                  <a:lnTo>
                    <a:pt x="40910" y="14607"/>
                  </a:lnTo>
                  <a:lnTo>
                    <a:pt x="45530" y="13707"/>
                  </a:lnTo>
                  <a:lnTo>
                    <a:pt x="50197" y="12313"/>
                  </a:lnTo>
                  <a:lnTo>
                    <a:pt x="54895" y="10590"/>
                  </a:lnTo>
                  <a:lnTo>
                    <a:pt x="60410" y="9441"/>
                  </a:lnTo>
                  <a:lnTo>
                    <a:pt x="66467" y="8675"/>
                  </a:lnTo>
                  <a:lnTo>
                    <a:pt x="72886" y="8165"/>
                  </a:lnTo>
                  <a:lnTo>
                    <a:pt x="78753" y="7031"/>
                  </a:lnTo>
                  <a:lnTo>
                    <a:pt x="84252" y="5481"/>
                  </a:lnTo>
                  <a:lnTo>
                    <a:pt x="89506" y="3654"/>
                  </a:lnTo>
                  <a:lnTo>
                    <a:pt x="95389" y="2436"/>
                  </a:lnTo>
                  <a:lnTo>
                    <a:pt x="101692" y="1624"/>
                  </a:lnTo>
                  <a:lnTo>
                    <a:pt x="108277" y="1082"/>
                  </a:lnTo>
                  <a:lnTo>
                    <a:pt x="114253" y="721"/>
                  </a:lnTo>
                  <a:lnTo>
                    <a:pt x="125127" y="321"/>
                  </a:lnTo>
                  <a:lnTo>
                    <a:pt x="150746" y="63"/>
                  </a:lnTo>
                  <a:lnTo>
                    <a:pt x="242741" y="0"/>
                  </a:lnTo>
                  <a:lnTo>
                    <a:pt x="292894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InkAnnotation774"/>
            <p:cNvSpPr/>
            <p:nvPr/>
          </p:nvSpPr>
          <p:spPr>
            <a:xfrm>
              <a:off x="5829327" y="4793456"/>
              <a:ext cx="142849" cy="85726"/>
            </a:xfrm>
            <a:custGeom>
              <a:avLst/>
              <a:gdLst/>
              <a:ahLst/>
              <a:cxnLst/>
              <a:rect l="0" t="0" r="0" b="0"/>
              <a:pathLst>
                <a:path w="142849" h="85726">
                  <a:moveTo>
                    <a:pt x="28548" y="0"/>
                  </a:moveTo>
                  <a:lnTo>
                    <a:pt x="21491" y="0"/>
                  </a:lnTo>
                  <a:lnTo>
                    <a:pt x="27563" y="0"/>
                  </a:lnTo>
                  <a:lnTo>
                    <a:pt x="27891" y="794"/>
                  </a:lnTo>
                  <a:lnTo>
                    <a:pt x="28109" y="2116"/>
                  </a:lnTo>
                  <a:lnTo>
                    <a:pt x="28254" y="3793"/>
                  </a:lnTo>
                  <a:lnTo>
                    <a:pt x="28352" y="5703"/>
                  </a:lnTo>
                  <a:lnTo>
                    <a:pt x="28460" y="9943"/>
                  </a:lnTo>
                  <a:lnTo>
                    <a:pt x="28522" y="16792"/>
                  </a:lnTo>
                  <a:lnTo>
                    <a:pt x="27737" y="19926"/>
                  </a:lnTo>
                  <a:lnTo>
                    <a:pt x="26420" y="23603"/>
                  </a:lnTo>
                  <a:lnTo>
                    <a:pt x="24748" y="27641"/>
                  </a:lnTo>
                  <a:lnTo>
                    <a:pt x="23633" y="31921"/>
                  </a:lnTo>
                  <a:lnTo>
                    <a:pt x="22890" y="36362"/>
                  </a:lnTo>
                  <a:lnTo>
                    <a:pt x="22394" y="40910"/>
                  </a:lnTo>
                  <a:lnTo>
                    <a:pt x="21270" y="44736"/>
                  </a:lnTo>
                  <a:lnTo>
                    <a:pt x="19727" y="48080"/>
                  </a:lnTo>
                  <a:lnTo>
                    <a:pt x="17905" y="51104"/>
                  </a:lnTo>
                  <a:lnTo>
                    <a:pt x="16690" y="54706"/>
                  </a:lnTo>
                  <a:lnTo>
                    <a:pt x="15880" y="58696"/>
                  </a:lnTo>
                  <a:lnTo>
                    <a:pt x="15340" y="62943"/>
                  </a:lnTo>
                  <a:lnTo>
                    <a:pt x="14186" y="66568"/>
                  </a:lnTo>
                  <a:lnTo>
                    <a:pt x="12623" y="69778"/>
                  </a:lnTo>
                  <a:lnTo>
                    <a:pt x="8203" y="76843"/>
                  </a:lnTo>
                  <a:lnTo>
                    <a:pt x="7048" y="78216"/>
                  </a:lnTo>
                  <a:lnTo>
                    <a:pt x="5483" y="79925"/>
                  </a:lnTo>
                  <a:lnTo>
                    <a:pt x="35" y="85657"/>
                  </a:lnTo>
                  <a:lnTo>
                    <a:pt x="0" y="85695"/>
                  </a:lnTo>
                  <a:lnTo>
                    <a:pt x="10615" y="85724"/>
                  </a:lnTo>
                  <a:lnTo>
                    <a:pt x="12624" y="84931"/>
                  </a:lnTo>
                  <a:lnTo>
                    <a:pt x="14756" y="83608"/>
                  </a:lnTo>
                  <a:lnTo>
                    <a:pt x="16973" y="81932"/>
                  </a:lnTo>
                  <a:lnTo>
                    <a:pt x="19243" y="80815"/>
                  </a:lnTo>
                  <a:lnTo>
                    <a:pt x="21550" y="80070"/>
                  </a:lnTo>
                  <a:lnTo>
                    <a:pt x="23883" y="79574"/>
                  </a:lnTo>
                  <a:lnTo>
                    <a:pt x="26231" y="79243"/>
                  </a:lnTo>
                  <a:lnTo>
                    <a:pt x="28591" y="79022"/>
                  </a:lnTo>
                  <a:lnTo>
                    <a:pt x="30958" y="78875"/>
                  </a:lnTo>
                  <a:lnTo>
                    <a:pt x="37820" y="78712"/>
                  </a:lnTo>
                  <a:lnTo>
                    <a:pt x="41873" y="78668"/>
                  </a:lnTo>
                  <a:lnTo>
                    <a:pt x="45369" y="77845"/>
                  </a:lnTo>
                  <a:lnTo>
                    <a:pt x="48493" y="76503"/>
                  </a:lnTo>
                  <a:lnTo>
                    <a:pt x="51369" y="74815"/>
                  </a:lnTo>
                  <a:lnTo>
                    <a:pt x="60430" y="74482"/>
                  </a:lnTo>
                  <a:lnTo>
                    <a:pt x="73616" y="75055"/>
                  </a:lnTo>
                  <a:lnTo>
                    <a:pt x="89550" y="76230"/>
                  </a:lnTo>
                  <a:lnTo>
                    <a:pt x="100965" y="77808"/>
                  </a:lnTo>
                  <a:lnTo>
                    <a:pt x="109369" y="79653"/>
                  </a:lnTo>
                  <a:lnTo>
                    <a:pt x="115767" y="81677"/>
                  </a:lnTo>
                  <a:lnTo>
                    <a:pt x="120824" y="83026"/>
                  </a:lnTo>
                  <a:lnTo>
                    <a:pt x="124990" y="83926"/>
                  </a:lnTo>
                  <a:lnTo>
                    <a:pt x="128561" y="84525"/>
                  </a:lnTo>
                  <a:lnTo>
                    <a:pt x="131737" y="84925"/>
                  </a:lnTo>
                  <a:lnTo>
                    <a:pt x="134647" y="85192"/>
                  </a:lnTo>
                  <a:lnTo>
                    <a:pt x="142848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InkAnnotation775"/>
            <p:cNvSpPr/>
            <p:nvPr/>
          </p:nvSpPr>
          <p:spPr>
            <a:xfrm>
              <a:off x="5943600" y="4779168"/>
              <a:ext cx="57151" cy="192883"/>
            </a:xfrm>
            <a:custGeom>
              <a:avLst/>
              <a:gdLst/>
              <a:ahLst/>
              <a:cxnLst/>
              <a:rect l="0" t="0" r="0" b="0"/>
              <a:pathLst>
                <a:path w="57151" h="192883">
                  <a:moveTo>
                    <a:pt x="57150" y="0"/>
                  </a:moveTo>
                  <a:lnTo>
                    <a:pt x="44149" y="0"/>
                  </a:lnTo>
                  <a:lnTo>
                    <a:pt x="42927" y="794"/>
                  </a:lnTo>
                  <a:lnTo>
                    <a:pt x="41318" y="2117"/>
                  </a:lnTo>
                  <a:lnTo>
                    <a:pt x="39451" y="3793"/>
                  </a:lnTo>
                  <a:lnTo>
                    <a:pt x="38206" y="6498"/>
                  </a:lnTo>
                  <a:lnTo>
                    <a:pt x="37377" y="9888"/>
                  </a:lnTo>
                  <a:lnTo>
                    <a:pt x="36824" y="13735"/>
                  </a:lnTo>
                  <a:lnTo>
                    <a:pt x="35662" y="17095"/>
                  </a:lnTo>
                  <a:lnTo>
                    <a:pt x="34093" y="20128"/>
                  </a:lnTo>
                  <a:lnTo>
                    <a:pt x="32253" y="22943"/>
                  </a:lnTo>
                  <a:lnTo>
                    <a:pt x="31027" y="26408"/>
                  </a:lnTo>
                  <a:lnTo>
                    <a:pt x="30209" y="30306"/>
                  </a:lnTo>
                  <a:lnTo>
                    <a:pt x="29665" y="34492"/>
                  </a:lnTo>
                  <a:lnTo>
                    <a:pt x="29301" y="38869"/>
                  </a:lnTo>
                  <a:lnTo>
                    <a:pt x="29059" y="43376"/>
                  </a:lnTo>
                  <a:lnTo>
                    <a:pt x="28898" y="47967"/>
                  </a:lnTo>
                  <a:lnTo>
                    <a:pt x="27995" y="53410"/>
                  </a:lnTo>
                  <a:lnTo>
                    <a:pt x="26601" y="59419"/>
                  </a:lnTo>
                  <a:lnTo>
                    <a:pt x="24878" y="65807"/>
                  </a:lnTo>
                  <a:lnTo>
                    <a:pt x="23729" y="71652"/>
                  </a:lnTo>
                  <a:lnTo>
                    <a:pt x="22963" y="77137"/>
                  </a:lnTo>
                  <a:lnTo>
                    <a:pt x="22453" y="82381"/>
                  </a:lnTo>
                  <a:lnTo>
                    <a:pt x="22112" y="88258"/>
                  </a:lnTo>
                  <a:lnTo>
                    <a:pt x="21733" y="101138"/>
                  </a:lnTo>
                  <a:lnTo>
                    <a:pt x="20839" y="107113"/>
                  </a:lnTo>
                  <a:lnTo>
                    <a:pt x="19448" y="112684"/>
                  </a:lnTo>
                  <a:lnTo>
                    <a:pt x="17729" y="117985"/>
                  </a:lnTo>
                  <a:lnTo>
                    <a:pt x="16581" y="123107"/>
                  </a:lnTo>
                  <a:lnTo>
                    <a:pt x="15817" y="128109"/>
                  </a:lnTo>
                  <a:lnTo>
                    <a:pt x="15307" y="133031"/>
                  </a:lnTo>
                  <a:lnTo>
                    <a:pt x="14967" y="137900"/>
                  </a:lnTo>
                  <a:lnTo>
                    <a:pt x="14740" y="142733"/>
                  </a:lnTo>
                  <a:lnTo>
                    <a:pt x="14422" y="155004"/>
                  </a:lnTo>
                  <a:lnTo>
                    <a:pt x="14377" y="158105"/>
                  </a:lnTo>
                  <a:lnTo>
                    <a:pt x="13552" y="161759"/>
                  </a:lnTo>
                  <a:lnTo>
                    <a:pt x="12210" y="165784"/>
                  </a:lnTo>
                  <a:lnTo>
                    <a:pt x="8144" y="176064"/>
                  </a:lnTo>
                  <a:lnTo>
                    <a:pt x="7017" y="177701"/>
                  </a:lnTo>
                  <a:lnTo>
                    <a:pt x="5471" y="179586"/>
                  </a:lnTo>
                  <a:lnTo>
                    <a:pt x="3648" y="181637"/>
                  </a:lnTo>
                  <a:lnTo>
                    <a:pt x="2432" y="183797"/>
                  </a:lnTo>
                  <a:lnTo>
                    <a:pt x="1081" y="188315"/>
                  </a:lnTo>
                  <a:lnTo>
                    <a:pt x="0" y="1928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InkAnnotation776"/>
            <p:cNvSpPr/>
            <p:nvPr/>
          </p:nvSpPr>
          <p:spPr>
            <a:xfrm>
              <a:off x="6300787" y="4564856"/>
              <a:ext cx="21432" cy="200026"/>
            </a:xfrm>
            <a:custGeom>
              <a:avLst/>
              <a:gdLst/>
              <a:ahLst/>
              <a:cxnLst/>
              <a:rect l="0" t="0" r="0" b="0"/>
              <a:pathLst>
                <a:path w="21432" h="200026">
                  <a:moveTo>
                    <a:pt x="21431" y="0"/>
                  </a:moveTo>
                  <a:lnTo>
                    <a:pt x="14582" y="0"/>
                  </a:lnTo>
                  <a:lnTo>
                    <a:pt x="14375" y="3793"/>
                  </a:lnTo>
                  <a:lnTo>
                    <a:pt x="15140" y="5703"/>
                  </a:lnTo>
                  <a:lnTo>
                    <a:pt x="16443" y="7770"/>
                  </a:lnTo>
                  <a:lnTo>
                    <a:pt x="18106" y="9943"/>
                  </a:lnTo>
                  <a:lnTo>
                    <a:pt x="19215" y="12185"/>
                  </a:lnTo>
                  <a:lnTo>
                    <a:pt x="19953" y="14473"/>
                  </a:lnTo>
                  <a:lnTo>
                    <a:pt x="20446" y="16792"/>
                  </a:lnTo>
                  <a:lnTo>
                    <a:pt x="20774" y="19926"/>
                  </a:lnTo>
                  <a:lnTo>
                    <a:pt x="20994" y="23603"/>
                  </a:lnTo>
                  <a:lnTo>
                    <a:pt x="21237" y="31921"/>
                  </a:lnTo>
                  <a:lnTo>
                    <a:pt x="21424" y="75244"/>
                  </a:lnTo>
                  <a:lnTo>
                    <a:pt x="20632" y="80325"/>
                  </a:lnTo>
                  <a:lnTo>
                    <a:pt x="19312" y="85300"/>
                  </a:lnTo>
                  <a:lnTo>
                    <a:pt x="17636" y="90205"/>
                  </a:lnTo>
                  <a:lnTo>
                    <a:pt x="16520" y="95855"/>
                  </a:lnTo>
                  <a:lnTo>
                    <a:pt x="15776" y="102003"/>
                  </a:lnTo>
                  <a:lnTo>
                    <a:pt x="15280" y="108483"/>
                  </a:lnTo>
                  <a:lnTo>
                    <a:pt x="14949" y="114391"/>
                  </a:lnTo>
                  <a:lnTo>
                    <a:pt x="14582" y="125189"/>
                  </a:lnTo>
                  <a:lnTo>
                    <a:pt x="14346" y="145055"/>
                  </a:lnTo>
                  <a:lnTo>
                    <a:pt x="14296" y="165249"/>
                  </a:lnTo>
                  <a:lnTo>
                    <a:pt x="13499" y="168904"/>
                  </a:lnTo>
                  <a:lnTo>
                    <a:pt x="12175" y="172928"/>
                  </a:lnTo>
                  <a:lnTo>
                    <a:pt x="10497" y="177197"/>
                  </a:lnTo>
                  <a:lnTo>
                    <a:pt x="9380" y="180838"/>
                  </a:lnTo>
                  <a:lnTo>
                    <a:pt x="8634" y="184058"/>
                  </a:lnTo>
                  <a:lnTo>
                    <a:pt x="8138" y="186999"/>
                  </a:lnTo>
                  <a:lnTo>
                    <a:pt x="7012" y="188960"/>
                  </a:lnTo>
                  <a:lnTo>
                    <a:pt x="5469" y="190267"/>
                  </a:lnTo>
                  <a:lnTo>
                    <a:pt x="1080" y="192365"/>
                  </a:lnTo>
                  <a:lnTo>
                    <a:pt x="721" y="193330"/>
                  </a:lnTo>
                  <a:lnTo>
                    <a:pt x="143" y="198467"/>
                  </a:lnTo>
                  <a:lnTo>
                    <a:pt x="0" y="2000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InkAnnotation777"/>
            <p:cNvSpPr/>
            <p:nvPr/>
          </p:nvSpPr>
          <p:spPr>
            <a:xfrm>
              <a:off x="6186487" y="4664868"/>
              <a:ext cx="207170" cy="21433"/>
            </a:xfrm>
            <a:custGeom>
              <a:avLst/>
              <a:gdLst/>
              <a:ahLst/>
              <a:cxnLst/>
              <a:rect l="0" t="0" r="0" b="0"/>
              <a:pathLst>
                <a:path w="207170" h="21433">
                  <a:moveTo>
                    <a:pt x="0" y="21432"/>
                  </a:moveTo>
                  <a:lnTo>
                    <a:pt x="3793" y="21432"/>
                  </a:lnTo>
                  <a:lnTo>
                    <a:pt x="4909" y="20638"/>
                  </a:lnTo>
                  <a:lnTo>
                    <a:pt x="5654" y="19315"/>
                  </a:lnTo>
                  <a:lnTo>
                    <a:pt x="6151" y="17639"/>
                  </a:lnTo>
                  <a:lnTo>
                    <a:pt x="7275" y="16522"/>
                  </a:lnTo>
                  <a:lnTo>
                    <a:pt x="8819" y="15777"/>
                  </a:lnTo>
                  <a:lnTo>
                    <a:pt x="10642" y="15281"/>
                  </a:lnTo>
                  <a:lnTo>
                    <a:pt x="14784" y="14729"/>
                  </a:lnTo>
                  <a:lnTo>
                    <a:pt x="17000" y="14582"/>
                  </a:lnTo>
                  <a:lnTo>
                    <a:pt x="19271" y="13690"/>
                  </a:lnTo>
                  <a:lnTo>
                    <a:pt x="21579" y="12302"/>
                  </a:lnTo>
                  <a:lnTo>
                    <a:pt x="23911" y="10582"/>
                  </a:lnTo>
                  <a:lnTo>
                    <a:pt x="27053" y="9437"/>
                  </a:lnTo>
                  <a:lnTo>
                    <a:pt x="30735" y="8672"/>
                  </a:lnTo>
                  <a:lnTo>
                    <a:pt x="34778" y="8163"/>
                  </a:lnTo>
                  <a:lnTo>
                    <a:pt x="38266" y="7823"/>
                  </a:lnTo>
                  <a:lnTo>
                    <a:pt x="44260" y="7446"/>
                  </a:lnTo>
                  <a:lnTo>
                    <a:pt x="51685" y="7278"/>
                  </a:lnTo>
                  <a:lnTo>
                    <a:pt x="176187" y="7144"/>
                  </a:lnTo>
                  <a:lnTo>
                    <a:pt x="180958" y="6350"/>
                  </a:lnTo>
                  <a:lnTo>
                    <a:pt x="185726" y="5028"/>
                  </a:lnTo>
                  <a:lnTo>
                    <a:pt x="190493" y="3352"/>
                  </a:lnTo>
                  <a:lnTo>
                    <a:pt x="194464" y="2234"/>
                  </a:lnTo>
                  <a:lnTo>
                    <a:pt x="197905" y="1490"/>
                  </a:lnTo>
                  <a:lnTo>
                    <a:pt x="2071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InkAnnotation778"/>
            <p:cNvSpPr/>
            <p:nvPr/>
          </p:nvSpPr>
          <p:spPr>
            <a:xfrm>
              <a:off x="6465211" y="4536632"/>
              <a:ext cx="192765" cy="213962"/>
            </a:xfrm>
            <a:custGeom>
              <a:avLst/>
              <a:gdLst/>
              <a:ahLst/>
              <a:cxnLst/>
              <a:rect l="0" t="0" r="0" b="0"/>
              <a:pathLst>
                <a:path w="192765" h="213962">
                  <a:moveTo>
                    <a:pt x="7026" y="49655"/>
                  </a:moveTo>
                  <a:lnTo>
                    <a:pt x="7026" y="45863"/>
                  </a:lnTo>
                  <a:lnTo>
                    <a:pt x="7820" y="44745"/>
                  </a:lnTo>
                  <a:lnTo>
                    <a:pt x="9143" y="44001"/>
                  </a:lnTo>
                  <a:lnTo>
                    <a:pt x="10819" y="43503"/>
                  </a:lnTo>
                  <a:lnTo>
                    <a:pt x="16698" y="39998"/>
                  </a:lnTo>
                  <a:lnTo>
                    <a:pt x="35931" y="27636"/>
                  </a:lnTo>
                  <a:lnTo>
                    <a:pt x="43759" y="22275"/>
                  </a:lnTo>
                  <a:lnTo>
                    <a:pt x="49771" y="17908"/>
                  </a:lnTo>
                  <a:lnTo>
                    <a:pt x="54573" y="14203"/>
                  </a:lnTo>
                  <a:lnTo>
                    <a:pt x="59361" y="11733"/>
                  </a:lnTo>
                  <a:lnTo>
                    <a:pt x="64141" y="10086"/>
                  </a:lnTo>
                  <a:lnTo>
                    <a:pt x="68915" y="8988"/>
                  </a:lnTo>
                  <a:lnTo>
                    <a:pt x="72892" y="7462"/>
                  </a:lnTo>
                  <a:lnTo>
                    <a:pt x="76336" y="5652"/>
                  </a:lnTo>
                  <a:lnTo>
                    <a:pt x="79426" y="3651"/>
                  </a:lnTo>
                  <a:lnTo>
                    <a:pt x="83075" y="2316"/>
                  </a:lnTo>
                  <a:lnTo>
                    <a:pt x="87093" y="1428"/>
                  </a:lnTo>
                  <a:lnTo>
                    <a:pt x="91361" y="834"/>
                  </a:lnTo>
                  <a:lnTo>
                    <a:pt x="95000" y="439"/>
                  </a:lnTo>
                  <a:lnTo>
                    <a:pt x="98219" y="175"/>
                  </a:lnTo>
                  <a:lnTo>
                    <a:pt x="101158" y="0"/>
                  </a:lnTo>
                  <a:lnTo>
                    <a:pt x="103913" y="677"/>
                  </a:lnTo>
                  <a:lnTo>
                    <a:pt x="109088" y="3545"/>
                  </a:lnTo>
                  <a:lnTo>
                    <a:pt x="112374" y="4628"/>
                  </a:lnTo>
                  <a:lnTo>
                    <a:pt x="116152" y="5349"/>
                  </a:lnTo>
                  <a:lnTo>
                    <a:pt x="120257" y="5830"/>
                  </a:lnTo>
                  <a:lnTo>
                    <a:pt x="123789" y="6944"/>
                  </a:lnTo>
                  <a:lnTo>
                    <a:pt x="126937" y="8481"/>
                  </a:lnTo>
                  <a:lnTo>
                    <a:pt x="129829" y="10300"/>
                  </a:lnTo>
                  <a:lnTo>
                    <a:pt x="133345" y="12305"/>
                  </a:lnTo>
                  <a:lnTo>
                    <a:pt x="141484" y="16650"/>
                  </a:lnTo>
                  <a:lnTo>
                    <a:pt x="145083" y="18921"/>
                  </a:lnTo>
                  <a:lnTo>
                    <a:pt x="148278" y="21228"/>
                  </a:lnTo>
                  <a:lnTo>
                    <a:pt x="153941" y="25908"/>
                  </a:lnTo>
                  <a:lnTo>
                    <a:pt x="159105" y="30634"/>
                  </a:lnTo>
                  <a:lnTo>
                    <a:pt x="160800" y="33799"/>
                  </a:lnTo>
                  <a:lnTo>
                    <a:pt x="161929" y="37497"/>
                  </a:lnTo>
                  <a:lnTo>
                    <a:pt x="162682" y="41550"/>
                  </a:lnTo>
                  <a:lnTo>
                    <a:pt x="163519" y="48169"/>
                  </a:lnTo>
                  <a:lnTo>
                    <a:pt x="163891" y="54550"/>
                  </a:lnTo>
                  <a:lnTo>
                    <a:pt x="164056" y="62679"/>
                  </a:lnTo>
                  <a:lnTo>
                    <a:pt x="164149" y="76179"/>
                  </a:lnTo>
                  <a:lnTo>
                    <a:pt x="163368" y="80832"/>
                  </a:lnTo>
                  <a:lnTo>
                    <a:pt x="162055" y="85521"/>
                  </a:lnTo>
                  <a:lnTo>
                    <a:pt x="156412" y="101822"/>
                  </a:lnTo>
                  <a:lnTo>
                    <a:pt x="154243" y="108245"/>
                  </a:lnTo>
                  <a:lnTo>
                    <a:pt x="152001" y="114115"/>
                  </a:lnTo>
                  <a:lnTo>
                    <a:pt x="149713" y="119616"/>
                  </a:lnTo>
                  <a:lnTo>
                    <a:pt x="147395" y="124871"/>
                  </a:lnTo>
                  <a:lnTo>
                    <a:pt x="142701" y="134943"/>
                  </a:lnTo>
                  <a:lnTo>
                    <a:pt x="140339" y="139851"/>
                  </a:lnTo>
                  <a:lnTo>
                    <a:pt x="137176" y="144710"/>
                  </a:lnTo>
                  <a:lnTo>
                    <a:pt x="133481" y="149538"/>
                  </a:lnTo>
                  <a:lnTo>
                    <a:pt x="129429" y="154344"/>
                  </a:lnTo>
                  <a:lnTo>
                    <a:pt x="125140" y="159135"/>
                  </a:lnTo>
                  <a:lnTo>
                    <a:pt x="116143" y="168692"/>
                  </a:lnTo>
                  <a:lnTo>
                    <a:pt x="105943" y="179204"/>
                  </a:lnTo>
                  <a:lnTo>
                    <a:pt x="102340" y="182059"/>
                  </a:lnTo>
                  <a:lnTo>
                    <a:pt x="98349" y="184755"/>
                  </a:lnTo>
                  <a:lnTo>
                    <a:pt x="94102" y="187347"/>
                  </a:lnTo>
                  <a:lnTo>
                    <a:pt x="89684" y="189075"/>
                  </a:lnTo>
                  <a:lnTo>
                    <a:pt x="85149" y="190227"/>
                  </a:lnTo>
                  <a:lnTo>
                    <a:pt x="80540" y="190994"/>
                  </a:lnTo>
                  <a:lnTo>
                    <a:pt x="76673" y="192300"/>
                  </a:lnTo>
                  <a:lnTo>
                    <a:pt x="73301" y="193964"/>
                  </a:lnTo>
                  <a:lnTo>
                    <a:pt x="70259" y="195867"/>
                  </a:lnTo>
                  <a:lnTo>
                    <a:pt x="66644" y="197136"/>
                  </a:lnTo>
                  <a:lnTo>
                    <a:pt x="62647" y="197982"/>
                  </a:lnTo>
                  <a:lnTo>
                    <a:pt x="58393" y="198546"/>
                  </a:lnTo>
                  <a:lnTo>
                    <a:pt x="54765" y="198922"/>
                  </a:lnTo>
                  <a:lnTo>
                    <a:pt x="51552" y="199173"/>
                  </a:lnTo>
                  <a:lnTo>
                    <a:pt x="48616" y="199339"/>
                  </a:lnTo>
                  <a:lnTo>
                    <a:pt x="45865" y="200245"/>
                  </a:lnTo>
                  <a:lnTo>
                    <a:pt x="40692" y="203367"/>
                  </a:lnTo>
                  <a:lnTo>
                    <a:pt x="37408" y="203724"/>
                  </a:lnTo>
                  <a:lnTo>
                    <a:pt x="33630" y="203168"/>
                  </a:lnTo>
                  <a:lnTo>
                    <a:pt x="29525" y="202003"/>
                  </a:lnTo>
                  <a:lnTo>
                    <a:pt x="25995" y="201226"/>
                  </a:lnTo>
                  <a:lnTo>
                    <a:pt x="22847" y="200709"/>
                  </a:lnTo>
                  <a:lnTo>
                    <a:pt x="15884" y="199878"/>
                  </a:lnTo>
                  <a:lnTo>
                    <a:pt x="12815" y="197648"/>
                  </a:lnTo>
                  <a:lnTo>
                    <a:pt x="10885" y="195942"/>
                  </a:lnTo>
                  <a:lnTo>
                    <a:pt x="8805" y="194805"/>
                  </a:lnTo>
                  <a:lnTo>
                    <a:pt x="4377" y="193541"/>
                  </a:lnTo>
                  <a:lnTo>
                    <a:pt x="2879" y="192410"/>
                  </a:lnTo>
                  <a:lnTo>
                    <a:pt x="1880" y="190863"/>
                  </a:lnTo>
                  <a:lnTo>
                    <a:pt x="276" y="186468"/>
                  </a:lnTo>
                  <a:lnTo>
                    <a:pt x="0" y="181914"/>
                  </a:lnTo>
                  <a:lnTo>
                    <a:pt x="754" y="179896"/>
                  </a:lnTo>
                  <a:lnTo>
                    <a:pt x="3710" y="175538"/>
                  </a:lnTo>
                  <a:lnTo>
                    <a:pt x="5609" y="174058"/>
                  </a:lnTo>
                  <a:lnTo>
                    <a:pt x="7669" y="173072"/>
                  </a:lnTo>
                  <a:lnTo>
                    <a:pt x="9836" y="172414"/>
                  </a:lnTo>
                  <a:lnTo>
                    <a:pt x="14360" y="169566"/>
                  </a:lnTo>
                  <a:lnTo>
                    <a:pt x="19810" y="165655"/>
                  </a:lnTo>
                  <a:lnTo>
                    <a:pt x="23487" y="163501"/>
                  </a:lnTo>
                  <a:lnTo>
                    <a:pt x="27525" y="161271"/>
                  </a:lnTo>
                  <a:lnTo>
                    <a:pt x="31805" y="159784"/>
                  </a:lnTo>
                  <a:lnTo>
                    <a:pt x="36245" y="158793"/>
                  </a:lnTo>
                  <a:lnTo>
                    <a:pt x="40792" y="158132"/>
                  </a:lnTo>
                  <a:lnTo>
                    <a:pt x="45412" y="156898"/>
                  </a:lnTo>
                  <a:lnTo>
                    <a:pt x="50079" y="155282"/>
                  </a:lnTo>
                  <a:lnTo>
                    <a:pt x="54777" y="153410"/>
                  </a:lnTo>
                  <a:lnTo>
                    <a:pt x="59498" y="152163"/>
                  </a:lnTo>
                  <a:lnTo>
                    <a:pt x="64233" y="151331"/>
                  </a:lnTo>
                  <a:lnTo>
                    <a:pt x="68976" y="150776"/>
                  </a:lnTo>
                  <a:lnTo>
                    <a:pt x="73727" y="150407"/>
                  </a:lnTo>
                  <a:lnTo>
                    <a:pt x="78481" y="150160"/>
                  </a:lnTo>
                  <a:lnTo>
                    <a:pt x="87996" y="149886"/>
                  </a:lnTo>
                  <a:lnTo>
                    <a:pt x="97517" y="149764"/>
                  </a:lnTo>
                  <a:lnTo>
                    <a:pt x="102278" y="150526"/>
                  </a:lnTo>
                  <a:lnTo>
                    <a:pt x="107041" y="151827"/>
                  </a:lnTo>
                  <a:lnTo>
                    <a:pt x="111802" y="153489"/>
                  </a:lnTo>
                  <a:lnTo>
                    <a:pt x="116564" y="154596"/>
                  </a:lnTo>
                  <a:lnTo>
                    <a:pt x="121326" y="155335"/>
                  </a:lnTo>
                  <a:lnTo>
                    <a:pt x="126089" y="155826"/>
                  </a:lnTo>
                  <a:lnTo>
                    <a:pt x="130058" y="156948"/>
                  </a:lnTo>
                  <a:lnTo>
                    <a:pt x="133497" y="158490"/>
                  </a:lnTo>
                  <a:lnTo>
                    <a:pt x="139435" y="161526"/>
                  </a:lnTo>
                  <a:lnTo>
                    <a:pt x="144721" y="162876"/>
                  </a:lnTo>
                  <a:lnTo>
                    <a:pt x="148034" y="164029"/>
                  </a:lnTo>
                  <a:lnTo>
                    <a:pt x="151832" y="165592"/>
                  </a:lnTo>
                  <a:lnTo>
                    <a:pt x="155950" y="167428"/>
                  </a:lnTo>
                  <a:lnTo>
                    <a:pt x="158697" y="169445"/>
                  </a:lnTo>
                  <a:lnTo>
                    <a:pt x="160527" y="171584"/>
                  </a:lnTo>
                  <a:lnTo>
                    <a:pt x="163354" y="176077"/>
                  </a:lnTo>
                  <a:lnTo>
                    <a:pt x="167258" y="180719"/>
                  </a:lnTo>
                  <a:lnTo>
                    <a:pt x="170203" y="185450"/>
                  </a:lnTo>
                  <a:lnTo>
                    <a:pt x="173755" y="191779"/>
                  </a:lnTo>
                  <a:lnTo>
                    <a:pt x="184925" y="212662"/>
                  </a:lnTo>
                  <a:lnTo>
                    <a:pt x="185951" y="213095"/>
                  </a:lnTo>
                  <a:lnTo>
                    <a:pt x="191183" y="213790"/>
                  </a:lnTo>
                  <a:lnTo>
                    <a:pt x="192764" y="2139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InkAnnotation779"/>
            <p:cNvSpPr/>
            <p:nvPr/>
          </p:nvSpPr>
          <p:spPr>
            <a:xfrm>
              <a:off x="5293518" y="5100637"/>
              <a:ext cx="128589" cy="14289"/>
            </a:xfrm>
            <a:custGeom>
              <a:avLst/>
              <a:gdLst/>
              <a:ahLst/>
              <a:cxnLst/>
              <a:rect l="0" t="0" r="0" b="0"/>
              <a:pathLst>
                <a:path w="128589" h="14289">
                  <a:moveTo>
                    <a:pt x="0" y="0"/>
                  </a:moveTo>
                  <a:lnTo>
                    <a:pt x="101314" y="0"/>
                  </a:lnTo>
                  <a:lnTo>
                    <a:pt x="104056" y="794"/>
                  </a:lnTo>
                  <a:lnTo>
                    <a:pt x="106676" y="2117"/>
                  </a:lnTo>
                  <a:lnTo>
                    <a:pt x="112795" y="6151"/>
                  </a:lnTo>
                  <a:lnTo>
                    <a:pt x="114090" y="6482"/>
                  </a:lnTo>
                  <a:lnTo>
                    <a:pt x="117647" y="6850"/>
                  </a:lnTo>
                  <a:lnTo>
                    <a:pt x="119706" y="7741"/>
                  </a:lnTo>
                  <a:lnTo>
                    <a:pt x="121873" y="9130"/>
                  </a:lnTo>
                  <a:lnTo>
                    <a:pt x="128588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InkAnnotation780"/>
            <p:cNvSpPr/>
            <p:nvPr/>
          </p:nvSpPr>
          <p:spPr>
            <a:xfrm>
              <a:off x="5507868" y="5014921"/>
              <a:ext cx="192523" cy="264311"/>
            </a:xfrm>
            <a:custGeom>
              <a:avLst/>
              <a:gdLst/>
              <a:ahLst/>
              <a:cxnLst/>
              <a:rect l="0" t="0" r="0" b="0"/>
              <a:pathLst>
                <a:path w="192523" h="264311">
                  <a:moveTo>
                    <a:pt x="78544" y="35710"/>
                  </a:moveTo>
                  <a:lnTo>
                    <a:pt x="82337" y="31917"/>
                  </a:lnTo>
                  <a:lnTo>
                    <a:pt x="84247" y="30800"/>
                  </a:lnTo>
                  <a:lnTo>
                    <a:pt x="89936" y="29228"/>
                  </a:lnTo>
                  <a:lnTo>
                    <a:pt x="91544" y="28860"/>
                  </a:lnTo>
                  <a:lnTo>
                    <a:pt x="96243" y="24860"/>
                  </a:lnTo>
                  <a:lnTo>
                    <a:pt x="98281" y="23715"/>
                  </a:lnTo>
                  <a:lnTo>
                    <a:pt x="102662" y="22441"/>
                  </a:lnTo>
                  <a:lnTo>
                    <a:pt x="107255" y="19758"/>
                  </a:lnTo>
                  <a:lnTo>
                    <a:pt x="109591" y="17932"/>
                  </a:lnTo>
                  <a:lnTo>
                    <a:pt x="114303" y="15902"/>
                  </a:lnTo>
                  <a:lnTo>
                    <a:pt x="116671" y="15361"/>
                  </a:lnTo>
                  <a:lnTo>
                    <a:pt x="121419" y="12643"/>
                  </a:lnTo>
                  <a:lnTo>
                    <a:pt x="123796" y="10807"/>
                  </a:lnTo>
                  <a:lnTo>
                    <a:pt x="128554" y="8766"/>
                  </a:lnTo>
                  <a:lnTo>
                    <a:pt x="130934" y="8222"/>
                  </a:lnTo>
                  <a:lnTo>
                    <a:pt x="135695" y="5502"/>
                  </a:lnTo>
                  <a:lnTo>
                    <a:pt x="138076" y="3665"/>
                  </a:lnTo>
                  <a:lnTo>
                    <a:pt x="142839" y="1624"/>
                  </a:lnTo>
                  <a:lnTo>
                    <a:pt x="147600" y="717"/>
                  </a:lnTo>
                  <a:lnTo>
                    <a:pt x="152363" y="313"/>
                  </a:lnTo>
                  <a:lnTo>
                    <a:pt x="157125" y="134"/>
                  </a:lnTo>
                  <a:lnTo>
                    <a:pt x="166650" y="19"/>
                  </a:lnTo>
                  <a:lnTo>
                    <a:pt x="170002" y="0"/>
                  </a:lnTo>
                  <a:lnTo>
                    <a:pt x="172902" y="2111"/>
                  </a:lnTo>
                  <a:lnTo>
                    <a:pt x="178606" y="7267"/>
                  </a:lnTo>
                  <a:lnTo>
                    <a:pt x="182018" y="10633"/>
                  </a:lnTo>
                  <a:lnTo>
                    <a:pt x="183246" y="12642"/>
                  </a:lnTo>
                  <a:lnTo>
                    <a:pt x="185768" y="19262"/>
                  </a:lnTo>
                  <a:lnTo>
                    <a:pt x="189170" y="23902"/>
                  </a:lnTo>
                  <a:lnTo>
                    <a:pt x="190394" y="27044"/>
                  </a:lnTo>
                  <a:lnTo>
                    <a:pt x="191756" y="34769"/>
                  </a:lnTo>
                  <a:lnTo>
                    <a:pt x="192360" y="41377"/>
                  </a:lnTo>
                  <a:lnTo>
                    <a:pt x="192522" y="44250"/>
                  </a:lnTo>
                  <a:lnTo>
                    <a:pt x="190585" y="51676"/>
                  </a:lnTo>
                  <a:lnTo>
                    <a:pt x="188956" y="55879"/>
                  </a:lnTo>
                  <a:lnTo>
                    <a:pt x="187871" y="60269"/>
                  </a:lnTo>
                  <a:lnTo>
                    <a:pt x="187148" y="64782"/>
                  </a:lnTo>
                  <a:lnTo>
                    <a:pt x="186665" y="69379"/>
                  </a:lnTo>
                  <a:lnTo>
                    <a:pt x="185550" y="74031"/>
                  </a:lnTo>
                  <a:lnTo>
                    <a:pt x="184013" y="78720"/>
                  </a:lnTo>
                  <a:lnTo>
                    <a:pt x="182193" y="83434"/>
                  </a:lnTo>
                  <a:lnTo>
                    <a:pt x="180982" y="88163"/>
                  </a:lnTo>
                  <a:lnTo>
                    <a:pt x="180174" y="92904"/>
                  </a:lnTo>
                  <a:lnTo>
                    <a:pt x="179634" y="97651"/>
                  </a:lnTo>
                  <a:lnTo>
                    <a:pt x="178481" y="103198"/>
                  </a:lnTo>
                  <a:lnTo>
                    <a:pt x="176919" y="109277"/>
                  </a:lnTo>
                  <a:lnTo>
                    <a:pt x="175083" y="115711"/>
                  </a:lnTo>
                  <a:lnTo>
                    <a:pt x="173066" y="121587"/>
                  </a:lnTo>
                  <a:lnTo>
                    <a:pt x="170928" y="127093"/>
                  </a:lnTo>
                  <a:lnTo>
                    <a:pt x="168708" y="132350"/>
                  </a:lnTo>
                  <a:lnTo>
                    <a:pt x="167228" y="137443"/>
                  </a:lnTo>
                  <a:lnTo>
                    <a:pt x="166242" y="142426"/>
                  </a:lnTo>
                  <a:lnTo>
                    <a:pt x="165584" y="147335"/>
                  </a:lnTo>
                  <a:lnTo>
                    <a:pt x="163559" y="152196"/>
                  </a:lnTo>
                  <a:lnTo>
                    <a:pt x="160620" y="157023"/>
                  </a:lnTo>
                  <a:lnTo>
                    <a:pt x="157074" y="161829"/>
                  </a:lnTo>
                  <a:lnTo>
                    <a:pt x="154710" y="166621"/>
                  </a:lnTo>
                  <a:lnTo>
                    <a:pt x="153134" y="171403"/>
                  </a:lnTo>
                  <a:lnTo>
                    <a:pt x="152084" y="176178"/>
                  </a:lnTo>
                  <a:lnTo>
                    <a:pt x="148799" y="183601"/>
                  </a:lnTo>
                  <a:lnTo>
                    <a:pt x="144693" y="190339"/>
                  </a:lnTo>
                  <a:lnTo>
                    <a:pt x="140223" y="198625"/>
                  </a:lnTo>
                  <a:lnTo>
                    <a:pt x="135591" y="205483"/>
                  </a:lnTo>
                  <a:lnTo>
                    <a:pt x="133244" y="208424"/>
                  </a:lnTo>
                  <a:lnTo>
                    <a:pt x="130092" y="211177"/>
                  </a:lnTo>
                  <a:lnTo>
                    <a:pt x="126403" y="213807"/>
                  </a:lnTo>
                  <a:lnTo>
                    <a:pt x="122356" y="216353"/>
                  </a:lnTo>
                  <a:lnTo>
                    <a:pt x="118865" y="218051"/>
                  </a:lnTo>
                  <a:lnTo>
                    <a:pt x="112869" y="219938"/>
                  </a:lnTo>
                  <a:lnTo>
                    <a:pt x="107559" y="222893"/>
                  </a:lnTo>
                  <a:lnTo>
                    <a:pt x="101758" y="226853"/>
                  </a:lnTo>
                  <a:lnTo>
                    <a:pt x="97989" y="229019"/>
                  </a:lnTo>
                  <a:lnTo>
                    <a:pt x="93888" y="231258"/>
                  </a:lnTo>
                  <a:lnTo>
                    <a:pt x="90362" y="233544"/>
                  </a:lnTo>
                  <a:lnTo>
                    <a:pt x="87217" y="235861"/>
                  </a:lnTo>
                  <a:lnTo>
                    <a:pt x="84325" y="238201"/>
                  </a:lnTo>
                  <a:lnTo>
                    <a:pt x="80811" y="239760"/>
                  </a:lnTo>
                  <a:lnTo>
                    <a:pt x="76880" y="240800"/>
                  </a:lnTo>
                  <a:lnTo>
                    <a:pt x="72672" y="241493"/>
                  </a:lnTo>
                  <a:lnTo>
                    <a:pt x="69074" y="242748"/>
                  </a:lnTo>
                  <a:lnTo>
                    <a:pt x="65881" y="244380"/>
                  </a:lnTo>
                  <a:lnTo>
                    <a:pt x="62958" y="246260"/>
                  </a:lnTo>
                  <a:lnTo>
                    <a:pt x="59422" y="247514"/>
                  </a:lnTo>
                  <a:lnTo>
                    <a:pt x="55478" y="248350"/>
                  </a:lnTo>
                  <a:lnTo>
                    <a:pt x="51261" y="248908"/>
                  </a:lnTo>
                  <a:lnTo>
                    <a:pt x="47655" y="249279"/>
                  </a:lnTo>
                  <a:lnTo>
                    <a:pt x="44458" y="249527"/>
                  </a:lnTo>
                  <a:lnTo>
                    <a:pt x="38788" y="249802"/>
                  </a:lnTo>
                  <a:lnTo>
                    <a:pt x="33623" y="249924"/>
                  </a:lnTo>
                  <a:lnTo>
                    <a:pt x="11878" y="250020"/>
                  </a:lnTo>
                  <a:lnTo>
                    <a:pt x="9494" y="249227"/>
                  </a:lnTo>
                  <a:lnTo>
                    <a:pt x="4729" y="246229"/>
                  </a:lnTo>
                  <a:lnTo>
                    <a:pt x="381" y="243173"/>
                  </a:lnTo>
                  <a:lnTo>
                    <a:pt x="0" y="236754"/>
                  </a:lnTo>
                  <a:lnTo>
                    <a:pt x="4214" y="229837"/>
                  </a:lnTo>
                  <a:lnTo>
                    <a:pt x="7559" y="224659"/>
                  </a:lnTo>
                  <a:lnTo>
                    <a:pt x="11377" y="220414"/>
                  </a:lnTo>
                  <a:lnTo>
                    <a:pt x="15509" y="216789"/>
                  </a:lnTo>
                  <a:lnTo>
                    <a:pt x="19852" y="213580"/>
                  </a:lnTo>
                  <a:lnTo>
                    <a:pt x="23542" y="210646"/>
                  </a:lnTo>
                  <a:lnTo>
                    <a:pt x="26795" y="207896"/>
                  </a:lnTo>
                  <a:lnTo>
                    <a:pt x="32526" y="202724"/>
                  </a:lnTo>
                  <a:lnTo>
                    <a:pt x="37719" y="197780"/>
                  </a:lnTo>
                  <a:lnTo>
                    <a:pt x="41009" y="196144"/>
                  </a:lnTo>
                  <a:lnTo>
                    <a:pt x="44789" y="195054"/>
                  </a:lnTo>
                  <a:lnTo>
                    <a:pt x="48897" y="194326"/>
                  </a:lnTo>
                  <a:lnTo>
                    <a:pt x="52429" y="193048"/>
                  </a:lnTo>
                  <a:lnTo>
                    <a:pt x="55578" y="191402"/>
                  </a:lnTo>
                  <a:lnTo>
                    <a:pt x="58472" y="189511"/>
                  </a:lnTo>
                  <a:lnTo>
                    <a:pt x="61988" y="188250"/>
                  </a:lnTo>
                  <a:lnTo>
                    <a:pt x="65919" y="187409"/>
                  </a:lnTo>
                  <a:lnTo>
                    <a:pt x="70127" y="186849"/>
                  </a:lnTo>
                  <a:lnTo>
                    <a:pt x="74520" y="186475"/>
                  </a:lnTo>
                  <a:lnTo>
                    <a:pt x="79037" y="186226"/>
                  </a:lnTo>
                  <a:lnTo>
                    <a:pt x="83636" y="186061"/>
                  </a:lnTo>
                  <a:lnTo>
                    <a:pt x="87495" y="186744"/>
                  </a:lnTo>
                  <a:lnTo>
                    <a:pt x="90861" y="187993"/>
                  </a:lnTo>
                  <a:lnTo>
                    <a:pt x="93899" y="189619"/>
                  </a:lnTo>
                  <a:lnTo>
                    <a:pt x="97513" y="190704"/>
                  </a:lnTo>
                  <a:lnTo>
                    <a:pt x="101508" y="191426"/>
                  </a:lnTo>
                  <a:lnTo>
                    <a:pt x="105760" y="191908"/>
                  </a:lnTo>
                  <a:lnTo>
                    <a:pt x="109387" y="193023"/>
                  </a:lnTo>
                  <a:lnTo>
                    <a:pt x="112600" y="194561"/>
                  </a:lnTo>
                  <a:lnTo>
                    <a:pt x="115536" y="196379"/>
                  </a:lnTo>
                  <a:lnTo>
                    <a:pt x="119081" y="198385"/>
                  </a:lnTo>
                  <a:lnTo>
                    <a:pt x="127253" y="202731"/>
                  </a:lnTo>
                  <a:lnTo>
                    <a:pt x="130066" y="205001"/>
                  </a:lnTo>
                  <a:lnTo>
                    <a:pt x="131942" y="207308"/>
                  </a:lnTo>
                  <a:lnTo>
                    <a:pt x="134821" y="211989"/>
                  </a:lnTo>
                  <a:lnTo>
                    <a:pt x="138745" y="216714"/>
                  </a:lnTo>
                  <a:lnTo>
                    <a:pt x="140903" y="218292"/>
                  </a:lnTo>
                  <a:lnTo>
                    <a:pt x="145418" y="220045"/>
                  </a:lnTo>
                  <a:lnTo>
                    <a:pt x="147733" y="222100"/>
                  </a:lnTo>
                  <a:lnTo>
                    <a:pt x="152422" y="228617"/>
                  </a:lnTo>
                  <a:lnTo>
                    <a:pt x="156990" y="235122"/>
                  </a:lnTo>
                  <a:lnTo>
                    <a:pt x="160505" y="238902"/>
                  </a:lnTo>
                  <a:lnTo>
                    <a:pt x="161760" y="241022"/>
                  </a:lnTo>
                  <a:lnTo>
                    <a:pt x="163154" y="245493"/>
                  </a:lnTo>
                  <a:lnTo>
                    <a:pt x="163939" y="252472"/>
                  </a:lnTo>
                  <a:lnTo>
                    <a:pt x="164240" y="260546"/>
                  </a:lnTo>
                  <a:lnTo>
                    <a:pt x="164269" y="2643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InkAnnotation781"/>
            <p:cNvSpPr/>
            <p:nvPr/>
          </p:nvSpPr>
          <p:spPr>
            <a:xfrm>
              <a:off x="5843587" y="5029200"/>
              <a:ext cx="21432" cy="71438"/>
            </a:xfrm>
            <a:custGeom>
              <a:avLst/>
              <a:gdLst/>
              <a:ahLst/>
              <a:cxnLst/>
              <a:rect l="0" t="0" r="0" b="0"/>
              <a:pathLst>
                <a:path w="21432" h="71438">
                  <a:moveTo>
                    <a:pt x="21431" y="0"/>
                  </a:moveTo>
                  <a:lnTo>
                    <a:pt x="17640" y="0"/>
                  </a:lnTo>
                  <a:lnTo>
                    <a:pt x="16522" y="794"/>
                  </a:lnTo>
                  <a:lnTo>
                    <a:pt x="15777" y="2116"/>
                  </a:lnTo>
                  <a:lnTo>
                    <a:pt x="14582" y="6150"/>
                  </a:lnTo>
                  <a:lnTo>
                    <a:pt x="14484" y="7275"/>
                  </a:lnTo>
                  <a:lnTo>
                    <a:pt x="14418" y="8819"/>
                  </a:lnTo>
                  <a:lnTo>
                    <a:pt x="14313" y="13207"/>
                  </a:lnTo>
                  <a:lnTo>
                    <a:pt x="14289" y="31051"/>
                  </a:lnTo>
                  <a:lnTo>
                    <a:pt x="13495" y="33401"/>
                  </a:lnTo>
                  <a:lnTo>
                    <a:pt x="12171" y="35761"/>
                  </a:lnTo>
                  <a:lnTo>
                    <a:pt x="10496" y="38128"/>
                  </a:lnTo>
                  <a:lnTo>
                    <a:pt x="9378" y="40499"/>
                  </a:lnTo>
                  <a:lnTo>
                    <a:pt x="8633" y="42875"/>
                  </a:lnTo>
                  <a:lnTo>
                    <a:pt x="8137" y="45252"/>
                  </a:lnTo>
                  <a:lnTo>
                    <a:pt x="7807" y="47630"/>
                  </a:lnTo>
                  <a:lnTo>
                    <a:pt x="7586" y="50010"/>
                  </a:lnTo>
                  <a:lnTo>
                    <a:pt x="7231" y="55739"/>
                  </a:lnTo>
                  <a:lnTo>
                    <a:pt x="7182" y="58639"/>
                  </a:lnTo>
                  <a:lnTo>
                    <a:pt x="7152" y="63176"/>
                  </a:lnTo>
                  <a:lnTo>
                    <a:pt x="6355" y="64342"/>
                  </a:lnTo>
                  <a:lnTo>
                    <a:pt x="5031" y="65913"/>
                  </a:lnTo>
                  <a:lnTo>
                    <a:pt x="0" y="714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InkAnnotation782"/>
            <p:cNvSpPr/>
            <p:nvPr/>
          </p:nvSpPr>
          <p:spPr>
            <a:xfrm>
              <a:off x="5800725" y="5136356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3792" y="7144"/>
                  </a:lnTo>
                  <a:lnTo>
                    <a:pt x="7290" y="6350"/>
                  </a:lnTo>
                  <a:lnTo>
                    <a:pt x="12003" y="5027"/>
                  </a:lnTo>
                  <a:lnTo>
                    <a:pt x="17527" y="3351"/>
                  </a:lnTo>
                  <a:lnTo>
                    <a:pt x="22004" y="2234"/>
                  </a:lnTo>
                  <a:lnTo>
                    <a:pt x="25782" y="1489"/>
                  </a:lnTo>
                  <a:lnTo>
                    <a:pt x="29094" y="993"/>
                  </a:lnTo>
                  <a:lnTo>
                    <a:pt x="32889" y="661"/>
                  </a:lnTo>
                  <a:lnTo>
                    <a:pt x="37008" y="441"/>
                  </a:lnTo>
                  <a:lnTo>
                    <a:pt x="48271" y="130"/>
                  </a:lnTo>
                  <a:lnTo>
                    <a:pt x="76263" y="5"/>
                  </a:lnTo>
                  <a:lnTo>
                    <a:pt x="1285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InkAnnotation783"/>
            <p:cNvSpPr/>
            <p:nvPr/>
          </p:nvSpPr>
          <p:spPr>
            <a:xfrm>
              <a:off x="5772150" y="5222081"/>
              <a:ext cx="92869" cy="28576"/>
            </a:xfrm>
            <a:custGeom>
              <a:avLst/>
              <a:gdLst/>
              <a:ahLst/>
              <a:cxnLst/>
              <a:rect l="0" t="0" r="0" b="0"/>
              <a:pathLst>
                <a:path w="92869" h="28576">
                  <a:moveTo>
                    <a:pt x="21431" y="0"/>
                  </a:moveTo>
                  <a:lnTo>
                    <a:pt x="17639" y="0"/>
                  </a:lnTo>
                  <a:lnTo>
                    <a:pt x="16522" y="794"/>
                  </a:lnTo>
                  <a:lnTo>
                    <a:pt x="15776" y="2116"/>
                  </a:lnTo>
                  <a:lnTo>
                    <a:pt x="15280" y="3793"/>
                  </a:lnTo>
                  <a:lnTo>
                    <a:pt x="14156" y="5703"/>
                  </a:lnTo>
                  <a:lnTo>
                    <a:pt x="12612" y="7770"/>
                  </a:lnTo>
                  <a:lnTo>
                    <a:pt x="8223" y="13000"/>
                  </a:lnTo>
                  <a:lnTo>
                    <a:pt x="7864" y="14223"/>
                  </a:lnTo>
                  <a:lnTo>
                    <a:pt x="7623" y="15832"/>
                  </a:lnTo>
                  <a:lnTo>
                    <a:pt x="7463" y="17698"/>
                  </a:lnTo>
                  <a:lnTo>
                    <a:pt x="6563" y="18943"/>
                  </a:lnTo>
                  <a:lnTo>
                    <a:pt x="5169" y="19772"/>
                  </a:lnTo>
                  <a:lnTo>
                    <a:pt x="3446" y="20325"/>
                  </a:lnTo>
                  <a:lnTo>
                    <a:pt x="2297" y="21488"/>
                  </a:lnTo>
                  <a:lnTo>
                    <a:pt x="1531" y="23056"/>
                  </a:lnTo>
                  <a:lnTo>
                    <a:pt x="3" y="28562"/>
                  </a:lnTo>
                  <a:lnTo>
                    <a:pt x="1" y="28572"/>
                  </a:lnTo>
                  <a:lnTo>
                    <a:pt x="0" y="28575"/>
                  </a:lnTo>
                  <a:lnTo>
                    <a:pt x="3792" y="28575"/>
                  </a:lnTo>
                  <a:lnTo>
                    <a:pt x="4909" y="27781"/>
                  </a:lnTo>
                  <a:lnTo>
                    <a:pt x="5654" y="26459"/>
                  </a:lnTo>
                  <a:lnTo>
                    <a:pt x="6150" y="24782"/>
                  </a:lnTo>
                  <a:lnTo>
                    <a:pt x="7275" y="23665"/>
                  </a:lnTo>
                  <a:lnTo>
                    <a:pt x="8819" y="22920"/>
                  </a:lnTo>
                  <a:lnTo>
                    <a:pt x="13207" y="21725"/>
                  </a:lnTo>
                  <a:lnTo>
                    <a:pt x="15924" y="21562"/>
                  </a:lnTo>
                  <a:lnTo>
                    <a:pt x="17759" y="21518"/>
                  </a:lnTo>
                  <a:lnTo>
                    <a:pt x="19777" y="20695"/>
                  </a:lnTo>
                  <a:lnTo>
                    <a:pt x="21916" y="19353"/>
                  </a:lnTo>
                  <a:lnTo>
                    <a:pt x="24135" y="17665"/>
                  </a:lnTo>
                  <a:lnTo>
                    <a:pt x="26408" y="16539"/>
                  </a:lnTo>
                  <a:lnTo>
                    <a:pt x="28719" y="15788"/>
                  </a:lnTo>
                  <a:lnTo>
                    <a:pt x="31051" y="15288"/>
                  </a:lnTo>
                  <a:lnTo>
                    <a:pt x="33401" y="14955"/>
                  </a:lnTo>
                  <a:lnTo>
                    <a:pt x="35761" y="14732"/>
                  </a:lnTo>
                  <a:lnTo>
                    <a:pt x="38129" y="14584"/>
                  </a:lnTo>
                  <a:lnTo>
                    <a:pt x="42875" y="14419"/>
                  </a:lnTo>
                  <a:lnTo>
                    <a:pt x="49860" y="14305"/>
                  </a:lnTo>
                  <a:lnTo>
                    <a:pt x="59825" y="14290"/>
                  </a:lnTo>
                  <a:lnTo>
                    <a:pt x="62108" y="13495"/>
                  </a:lnTo>
                  <a:lnTo>
                    <a:pt x="64423" y="12171"/>
                  </a:lnTo>
                  <a:lnTo>
                    <a:pt x="66762" y="10496"/>
                  </a:lnTo>
                  <a:lnTo>
                    <a:pt x="69114" y="9378"/>
                  </a:lnTo>
                  <a:lnTo>
                    <a:pt x="71475" y="8633"/>
                  </a:lnTo>
                  <a:lnTo>
                    <a:pt x="73844" y="8136"/>
                  </a:lnTo>
                  <a:lnTo>
                    <a:pt x="76217" y="7805"/>
                  </a:lnTo>
                  <a:lnTo>
                    <a:pt x="78592" y="7585"/>
                  </a:lnTo>
                  <a:lnTo>
                    <a:pt x="80970" y="7438"/>
                  </a:lnTo>
                  <a:lnTo>
                    <a:pt x="85728" y="7274"/>
                  </a:lnTo>
                  <a:lnTo>
                    <a:pt x="92868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InkAnnotation784"/>
            <p:cNvSpPr/>
            <p:nvPr/>
          </p:nvSpPr>
          <p:spPr>
            <a:xfrm>
              <a:off x="5857875" y="5179218"/>
              <a:ext cx="7144" cy="164308"/>
            </a:xfrm>
            <a:custGeom>
              <a:avLst/>
              <a:gdLst/>
              <a:ahLst/>
              <a:cxnLst/>
              <a:rect l="0" t="0" r="0" b="0"/>
              <a:pathLst>
                <a:path w="7144" h="164308">
                  <a:moveTo>
                    <a:pt x="7143" y="0"/>
                  </a:moveTo>
                  <a:lnTo>
                    <a:pt x="7143" y="3793"/>
                  </a:lnTo>
                  <a:lnTo>
                    <a:pt x="6350" y="9672"/>
                  </a:lnTo>
                  <a:lnTo>
                    <a:pt x="3352" y="28905"/>
                  </a:lnTo>
                  <a:lnTo>
                    <a:pt x="2234" y="37526"/>
                  </a:lnTo>
                  <a:lnTo>
                    <a:pt x="1489" y="44861"/>
                  </a:lnTo>
                  <a:lnTo>
                    <a:pt x="992" y="51339"/>
                  </a:lnTo>
                  <a:lnTo>
                    <a:pt x="661" y="58039"/>
                  </a:lnTo>
                  <a:lnTo>
                    <a:pt x="294" y="71833"/>
                  </a:lnTo>
                  <a:lnTo>
                    <a:pt x="25" y="104392"/>
                  </a:lnTo>
                  <a:lnTo>
                    <a:pt x="0" y="1643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InkAnnotation785"/>
            <p:cNvSpPr/>
            <p:nvPr/>
          </p:nvSpPr>
          <p:spPr>
            <a:xfrm>
              <a:off x="7115175" y="4572000"/>
              <a:ext cx="171451" cy="7144"/>
            </a:xfrm>
            <a:custGeom>
              <a:avLst/>
              <a:gdLst/>
              <a:ahLst/>
              <a:cxnLst/>
              <a:rect l="0" t="0" r="0" b="0"/>
              <a:pathLst>
                <a:path w="171451" h="7144">
                  <a:moveTo>
                    <a:pt x="0" y="7143"/>
                  </a:moveTo>
                  <a:lnTo>
                    <a:pt x="4116" y="7143"/>
                  </a:lnTo>
                  <a:lnTo>
                    <a:pt x="2357" y="7143"/>
                  </a:lnTo>
                  <a:lnTo>
                    <a:pt x="76530" y="7143"/>
                  </a:lnTo>
                  <a:lnTo>
                    <a:pt x="81183" y="6350"/>
                  </a:lnTo>
                  <a:lnTo>
                    <a:pt x="85872" y="5027"/>
                  </a:lnTo>
                  <a:lnTo>
                    <a:pt x="90585" y="3351"/>
                  </a:lnTo>
                  <a:lnTo>
                    <a:pt x="94522" y="2233"/>
                  </a:lnTo>
                  <a:lnTo>
                    <a:pt x="97938" y="1489"/>
                  </a:lnTo>
                  <a:lnTo>
                    <a:pt x="101012" y="992"/>
                  </a:lnTo>
                  <a:lnTo>
                    <a:pt x="104647" y="661"/>
                  </a:lnTo>
                  <a:lnTo>
                    <a:pt x="108658" y="441"/>
                  </a:lnTo>
                  <a:lnTo>
                    <a:pt x="117348" y="196"/>
                  </a:lnTo>
                  <a:lnTo>
                    <a:pt x="162227" y="2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InkAnnotation786"/>
            <p:cNvSpPr/>
            <p:nvPr/>
          </p:nvSpPr>
          <p:spPr>
            <a:xfrm>
              <a:off x="7108031" y="4664868"/>
              <a:ext cx="200026" cy="14289"/>
            </a:xfrm>
            <a:custGeom>
              <a:avLst/>
              <a:gdLst/>
              <a:ahLst/>
              <a:cxnLst/>
              <a:rect l="0" t="0" r="0" b="0"/>
              <a:pathLst>
                <a:path w="200026" h="14289">
                  <a:moveTo>
                    <a:pt x="0" y="7144"/>
                  </a:moveTo>
                  <a:lnTo>
                    <a:pt x="0" y="294"/>
                  </a:lnTo>
                  <a:lnTo>
                    <a:pt x="4233" y="131"/>
                  </a:lnTo>
                  <a:lnTo>
                    <a:pt x="126232" y="0"/>
                  </a:lnTo>
                  <a:lnTo>
                    <a:pt x="130987" y="794"/>
                  </a:lnTo>
                  <a:lnTo>
                    <a:pt x="135743" y="2117"/>
                  </a:lnTo>
                  <a:lnTo>
                    <a:pt x="140501" y="3793"/>
                  </a:lnTo>
                  <a:lnTo>
                    <a:pt x="145261" y="4910"/>
                  </a:lnTo>
                  <a:lnTo>
                    <a:pt x="150022" y="5655"/>
                  </a:lnTo>
                  <a:lnTo>
                    <a:pt x="154783" y="6151"/>
                  </a:lnTo>
                  <a:lnTo>
                    <a:pt x="159544" y="6482"/>
                  </a:lnTo>
                  <a:lnTo>
                    <a:pt x="164307" y="6703"/>
                  </a:lnTo>
                  <a:lnTo>
                    <a:pt x="169069" y="6850"/>
                  </a:lnTo>
                  <a:lnTo>
                    <a:pt x="173038" y="7742"/>
                  </a:lnTo>
                  <a:lnTo>
                    <a:pt x="176477" y="9130"/>
                  </a:lnTo>
                  <a:lnTo>
                    <a:pt x="179564" y="10850"/>
                  </a:lnTo>
                  <a:lnTo>
                    <a:pt x="183209" y="11995"/>
                  </a:lnTo>
                  <a:lnTo>
                    <a:pt x="187226" y="12759"/>
                  </a:lnTo>
                  <a:lnTo>
                    <a:pt x="200025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InkAnnotation787"/>
            <p:cNvSpPr/>
            <p:nvPr/>
          </p:nvSpPr>
          <p:spPr>
            <a:xfrm>
              <a:off x="7515225" y="4493418"/>
              <a:ext cx="121444" cy="14289"/>
            </a:xfrm>
            <a:custGeom>
              <a:avLst/>
              <a:gdLst/>
              <a:ahLst/>
              <a:cxnLst/>
              <a:rect l="0" t="0" r="0" b="0"/>
              <a:pathLst>
                <a:path w="121444" h="14289">
                  <a:moveTo>
                    <a:pt x="0" y="14288"/>
                  </a:moveTo>
                  <a:lnTo>
                    <a:pt x="10641" y="14288"/>
                  </a:lnTo>
                  <a:lnTo>
                    <a:pt x="12651" y="13494"/>
                  </a:lnTo>
                  <a:lnTo>
                    <a:pt x="14785" y="12172"/>
                  </a:lnTo>
                  <a:lnTo>
                    <a:pt x="16999" y="10495"/>
                  </a:lnTo>
                  <a:lnTo>
                    <a:pt x="19270" y="9378"/>
                  </a:lnTo>
                  <a:lnTo>
                    <a:pt x="21578" y="8633"/>
                  </a:lnTo>
                  <a:lnTo>
                    <a:pt x="23910" y="8137"/>
                  </a:lnTo>
                  <a:lnTo>
                    <a:pt x="26258" y="7806"/>
                  </a:lnTo>
                  <a:lnTo>
                    <a:pt x="28619" y="7585"/>
                  </a:lnTo>
                  <a:lnTo>
                    <a:pt x="34316" y="7231"/>
                  </a:lnTo>
                  <a:lnTo>
                    <a:pt x="37212" y="7183"/>
                  </a:lnTo>
                  <a:lnTo>
                    <a:pt x="77613" y="7144"/>
                  </a:lnTo>
                  <a:lnTo>
                    <a:pt x="81111" y="6350"/>
                  </a:lnTo>
                  <a:lnTo>
                    <a:pt x="84236" y="5028"/>
                  </a:lnTo>
                  <a:lnTo>
                    <a:pt x="87114" y="3352"/>
                  </a:lnTo>
                  <a:lnTo>
                    <a:pt x="89825" y="2234"/>
                  </a:lnTo>
                  <a:lnTo>
                    <a:pt x="92426" y="1490"/>
                  </a:lnTo>
                  <a:lnTo>
                    <a:pt x="94956" y="993"/>
                  </a:lnTo>
                  <a:lnTo>
                    <a:pt x="97435" y="662"/>
                  </a:lnTo>
                  <a:lnTo>
                    <a:pt x="99882" y="441"/>
                  </a:lnTo>
                  <a:lnTo>
                    <a:pt x="102306" y="294"/>
                  </a:lnTo>
                  <a:lnTo>
                    <a:pt x="107117" y="131"/>
                  </a:lnTo>
                  <a:lnTo>
                    <a:pt x="1214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InkAnnotation788"/>
            <p:cNvSpPr/>
            <p:nvPr/>
          </p:nvSpPr>
          <p:spPr>
            <a:xfrm>
              <a:off x="7772400" y="4357687"/>
              <a:ext cx="21432" cy="142876"/>
            </a:xfrm>
            <a:custGeom>
              <a:avLst/>
              <a:gdLst/>
              <a:ahLst/>
              <a:cxnLst/>
              <a:rect l="0" t="0" r="0" b="0"/>
              <a:pathLst>
                <a:path w="21432" h="142876">
                  <a:moveTo>
                    <a:pt x="14287" y="0"/>
                  </a:moveTo>
                  <a:lnTo>
                    <a:pt x="21405" y="0"/>
                  </a:lnTo>
                  <a:lnTo>
                    <a:pt x="21431" y="27641"/>
                  </a:lnTo>
                  <a:lnTo>
                    <a:pt x="20638" y="31127"/>
                  </a:lnTo>
                  <a:lnTo>
                    <a:pt x="19315" y="34246"/>
                  </a:lnTo>
                  <a:lnTo>
                    <a:pt x="17638" y="37118"/>
                  </a:lnTo>
                  <a:lnTo>
                    <a:pt x="16522" y="39827"/>
                  </a:lnTo>
                  <a:lnTo>
                    <a:pt x="15776" y="42426"/>
                  </a:lnTo>
                  <a:lnTo>
                    <a:pt x="15280" y="44953"/>
                  </a:lnTo>
                  <a:lnTo>
                    <a:pt x="14948" y="48225"/>
                  </a:lnTo>
                  <a:lnTo>
                    <a:pt x="14729" y="51993"/>
                  </a:lnTo>
                  <a:lnTo>
                    <a:pt x="14483" y="60414"/>
                  </a:lnTo>
                  <a:lnTo>
                    <a:pt x="14313" y="79668"/>
                  </a:lnTo>
                  <a:lnTo>
                    <a:pt x="13510" y="83274"/>
                  </a:lnTo>
                  <a:lnTo>
                    <a:pt x="12182" y="87266"/>
                  </a:lnTo>
                  <a:lnTo>
                    <a:pt x="10502" y="91515"/>
                  </a:lnTo>
                  <a:lnTo>
                    <a:pt x="9383" y="95141"/>
                  </a:lnTo>
                  <a:lnTo>
                    <a:pt x="8636" y="98353"/>
                  </a:lnTo>
                  <a:lnTo>
                    <a:pt x="8139" y="101287"/>
                  </a:lnTo>
                  <a:lnTo>
                    <a:pt x="7807" y="104037"/>
                  </a:lnTo>
                  <a:lnTo>
                    <a:pt x="7585" y="106664"/>
                  </a:lnTo>
                  <a:lnTo>
                    <a:pt x="7439" y="109210"/>
                  </a:lnTo>
                  <a:lnTo>
                    <a:pt x="7274" y="114155"/>
                  </a:lnTo>
                  <a:lnTo>
                    <a:pt x="7169" y="123796"/>
                  </a:lnTo>
                  <a:lnTo>
                    <a:pt x="6367" y="126187"/>
                  </a:lnTo>
                  <a:lnTo>
                    <a:pt x="5039" y="128575"/>
                  </a:lnTo>
                  <a:lnTo>
                    <a:pt x="995" y="134317"/>
                  </a:lnTo>
                  <a:lnTo>
                    <a:pt x="441" y="137220"/>
                  </a:lnTo>
                  <a:lnTo>
                    <a:pt x="0" y="1428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InkAnnotation789"/>
            <p:cNvSpPr/>
            <p:nvPr/>
          </p:nvSpPr>
          <p:spPr>
            <a:xfrm>
              <a:off x="7672387" y="4521993"/>
              <a:ext cx="207170" cy="28576"/>
            </a:xfrm>
            <a:custGeom>
              <a:avLst/>
              <a:gdLst/>
              <a:ahLst/>
              <a:cxnLst/>
              <a:rect l="0" t="0" r="0" b="0"/>
              <a:pathLst>
                <a:path w="207170" h="28576">
                  <a:moveTo>
                    <a:pt x="0" y="28575"/>
                  </a:moveTo>
                  <a:lnTo>
                    <a:pt x="17000" y="28575"/>
                  </a:lnTo>
                  <a:lnTo>
                    <a:pt x="19271" y="27782"/>
                  </a:lnTo>
                  <a:lnTo>
                    <a:pt x="21579" y="26459"/>
                  </a:lnTo>
                  <a:lnTo>
                    <a:pt x="23910" y="24783"/>
                  </a:lnTo>
                  <a:lnTo>
                    <a:pt x="26259" y="23665"/>
                  </a:lnTo>
                  <a:lnTo>
                    <a:pt x="28619" y="22921"/>
                  </a:lnTo>
                  <a:lnTo>
                    <a:pt x="33357" y="22093"/>
                  </a:lnTo>
                  <a:lnTo>
                    <a:pt x="38109" y="21726"/>
                  </a:lnTo>
                  <a:lnTo>
                    <a:pt x="44983" y="21562"/>
                  </a:lnTo>
                  <a:lnTo>
                    <a:pt x="70173" y="21440"/>
                  </a:lnTo>
                  <a:lnTo>
                    <a:pt x="73770" y="20642"/>
                  </a:lnTo>
                  <a:lnTo>
                    <a:pt x="76960" y="19319"/>
                  </a:lnTo>
                  <a:lnTo>
                    <a:pt x="79882" y="17641"/>
                  </a:lnTo>
                  <a:lnTo>
                    <a:pt x="82624" y="16524"/>
                  </a:lnTo>
                  <a:lnTo>
                    <a:pt x="85246" y="15778"/>
                  </a:lnTo>
                  <a:lnTo>
                    <a:pt x="87786" y="15281"/>
                  </a:lnTo>
                  <a:lnTo>
                    <a:pt x="91067" y="14156"/>
                  </a:lnTo>
                  <a:lnTo>
                    <a:pt x="94843" y="12613"/>
                  </a:lnTo>
                  <a:lnTo>
                    <a:pt x="98947" y="10790"/>
                  </a:lnTo>
                  <a:lnTo>
                    <a:pt x="102477" y="9574"/>
                  </a:lnTo>
                  <a:lnTo>
                    <a:pt x="105625" y="8764"/>
                  </a:lnTo>
                  <a:lnTo>
                    <a:pt x="108517" y="8224"/>
                  </a:lnTo>
                  <a:lnTo>
                    <a:pt x="112031" y="7864"/>
                  </a:lnTo>
                  <a:lnTo>
                    <a:pt x="115963" y="7624"/>
                  </a:lnTo>
                  <a:lnTo>
                    <a:pt x="120172" y="7464"/>
                  </a:lnTo>
                  <a:lnTo>
                    <a:pt x="124564" y="6564"/>
                  </a:lnTo>
                  <a:lnTo>
                    <a:pt x="129080" y="5170"/>
                  </a:lnTo>
                  <a:lnTo>
                    <a:pt x="133678" y="3447"/>
                  </a:lnTo>
                  <a:lnTo>
                    <a:pt x="137538" y="2298"/>
                  </a:lnTo>
                  <a:lnTo>
                    <a:pt x="140904" y="1532"/>
                  </a:lnTo>
                  <a:lnTo>
                    <a:pt x="143942" y="1021"/>
                  </a:lnTo>
                  <a:lnTo>
                    <a:pt x="147555" y="681"/>
                  </a:lnTo>
                  <a:lnTo>
                    <a:pt x="151551" y="454"/>
                  </a:lnTo>
                  <a:lnTo>
                    <a:pt x="159432" y="202"/>
                  </a:lnTo>
                  <a:lnTo>
                    <a:pt x="169123" y="60"/>
                  </a:lnTo>
                  <a:lnTo>
                    <a:pt x="2071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InkAnnotation790"/>
            <p:cNvSpPr/>
            <p:nvPr/>
          </p:nvSpPr>
          <p:spPr>
            <a:xfrm>
              <a:off x="7700962" y="4593431"/>
              <a:ext cx="135732" cy="64295"/>
            </a:xfrm>
            <a:custGeom>
              <a:avLst/>
              <a:gdLst/>
              <a:ahLst/>
              <a:cxnLst/>
              <a:rect l="0" t="0" r="0" b="0"/>
              <a:pathLst>
                <a:path w="135732" h="64295">
                  <a:moveTo>
                    <a:pt x="28575" y="0"/>
                  </a:moveTo>
                  <a:lnTo>
                    <a:pt x="28575" y="10641"/>
                  </a:lnTo>
                  <a:lnTo>
                    <a:pt x="27782" y="12651"/>
                  </a:lnTo>
                  <a:lnTo>
                    <a:pt x="26459" y="14784"/>
                  </a:lnTo>
                  <a:lnTo>
                    <a:pt x="24782" y="17000"/>
                  </a:lnTo>
                  <a:lnTo>
                    <a:pt x="23666" y="19271"/>
                  </a:lnTo>
                  <a:lnTo>
                    <a:pt x="22920" y="21579"/>
                  </a:lnTo>
                  <a:lnTo>
                    <a:pt x="22424" y="23910"/>
                  </a:lnTo>
                  <a:lnTo>
                    <a:pt x="21299" y="26259"/>
                  </a:lnTo>
                  <a:lnTo>
                    <a:pt x="19755" y="28618"/>
                  </a:lnTo>
                  <a:lnTo>
                    <a:pt x="17934" y="30985"/>
                  </a:lnTo>
                  <a:lnTo>
                    <a:pt x="16718" y="33356"/>
                  </a:lnTo>
                  <a:lnTo>
                    <a:pt x="15908" y="35731"/>
                  </a:lnTo>
                  <a:lnTo>
                    <a:pt x="15367" y="38109"/>
                  </a:lnTo>
                  <a:lnTo>
                    <a:pt x="14214" y="40487"/>
                  </a:lnTo>
                  <a:lnTo>
                    <a:pt x="12650" y="42866"/>
                  </a:lnTo>
                  <a:lnTo>
                    <a:pt x="10816" y="45246"/>
                  </a:lnTo>
                  <a:lnTo>
                    <a:pt x="8798" y="47626"/>
                  </a:lnTo>
                  <a:lnTo>
                    <a:pt x="6659" y="50007"/>
                  </a:lnTo>
                  <a:lnTo>
                    <a:pt x="1316" y="55739"/>
                  </a:lnTo>
                  <a:lnTo>
                    <a:pt x="877" y="57002"/>
                  </a:lnTo>
                  <a:lnTo>
                    <a:pt x="584" y="58640"/>
                  </a:lnTo>
                  <a:lnTo>
                    <a:pt x="7" y="64228"/>
                  </a:lnTo>
                  <a:lnTo>
                    <a:pt x="1" y="64291"/>
                  </a:lnTo>
                  <a:lnTo>
                    <a:pt x="0" y="64292"/>
                  </a:lnTo>
                  <a:lnTo>
                    <a:pt x="0" y="64293"/>
                  </a:lnTo>
                  <a:lnTo>
                    <a:pt x="9944" y="64294"/>
                  </a:lnTo>
                  <a:lnTo>
                    <a:pt x="12185" y="63500"/>
                  </a:lnTo>
                  <a:lnTo>
                    <a:pt x="14474" y="62177"/>
                  </a:lnTo>
                  <a:lnTo>
                    <a:pt x="16793" y="60501"/>
                  </a:lnTo>
                  <a:lnTo>
                    <a:pt x="19132" y="59384"/>
                  </a:lnTo>
                  <a:lnTo>
                    <a:pt x="21486" y="58639"/>
                  </a:lnTo>
                  <a:lnTo>
                    <a:pt x="23850" y="58143"/>
                  </a:lnTo>
                  <a:lnTo>
                    <a:pt x="26218" y="57018"/>
                  </a:lnTo>
                  <a:lnTo>
                    <a:pt x="28591" y="55474"/>
                  </a:lnTo>
                  <a:lnTo>
                    <a:pt x="30966" y="53652"/>
                  </a:lnTo>
                  <a:lnTo>
                    <a:pt x="33344" y="52436"/>
                  </a:lnTo>
                  <a:lnTo>
                    <a:pt x="35723" y="51626"/>
                  </a:lnTo>
                  <a:lnTo>
                    <a:pt x="38102" y="51086"/>
                  </a:lnTo>
                  <a:lnTo>
                    <a:pt x="41277" y="50726"/>
                  </a:lnTo>
                  <a:lnTo>
                    <a:pt x="44981" y="50486"/>
                  </a:lnTo>
                  <a:lnTo>
                    <a:pt x="52535" y="50220"/>
                  </a:lnTo>
                  <a:lnTo>
                    <a:pt x="62045" y="50069"/>
                  </a:lnTo>
                  <a:lnTo>
                    <a:pt x="135731" y="500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InkAnnotation791"/>
            <p:cNvSpPr/>
            <p:nvPr/>
          </p:nvSpPr>
          <p:spPr>
            <a:xfrm>
              <a:off x="7793831" y="4579143"/>
              <a:ext cx="21432" cy="185739"/>
            </a:xfrm>
            <a:custGeom>
              <a:avLst/>
              <a:gdLst/>
              <a:ahLst/>
              <a:cxnLst/>
              <a:rect l="0" t="0" r="0" b="0"/>
              <a:pathLst>
                <a:path w="21432" h="185739">
                  <a:moveTo>
                    <a:pt x="21431" y="0"/>
                  </a:moveTo>
                  <a:lnTo>
                    <a:pt x="21431" y="97640"/>
                  </a:lnTo>
                  <a:lnTo>
                    <a:pt x="20638" y="101606"/>
                  </a:lnTo>
                  <a:lnTo>
                    <a:pt x="19315" y="105044"/>
                  </a:lnTo>
                  <a:lnTo>
                    <a:pt x="17638" y="108129"/>
                  </a:lnTo>
                  <a:lnTo>
                    <a:pt x="16522" y="111774"/>
                  </a:lnTo>
                  <a:lnTo>
                    <a:pt x="15776" y="115791"/>
                  </a:lnTo>
                  <a:lnTo>
                    <a:pt x="15280" y="120057"/>
                  </a:lnTo>
                  <a:lnTo>
                    <a:pt x="14948" y="123694"/>
                  </a:lnTo>
                  <a:lnTo>
                    <a:pt x="14729" y="126913"/>
                  </a:lnTo>
                  <a:lnTo>
                    <a:pt x="14583" y="129852"/>
                  </a:lnTo>
                  <a:lnTo>
                    <a:pt x="13690" y="133399"/>
                  </a:lnTo>
                  <a:lnTo>
                    <a:pt x="12301" y="137352"/>
                  </a:lnTo>
                  <a:lnTo>
                    <a:pt x="10581" y="141574"/>
                  </a:lnTo>
                  <a:lnTo>
                    <a:pt x="9436" y="145183"/>
                  </a:lnTo>
                  <a:lnTo>
                    <a:pt x="8672" y="148382"/>
                  </a:lnTo>
                  <a:lnTo>
                    <a:pt x="8163" y="151309"/>
                  </a:lnTo>
                  <a:lnTo>
                    <a:pt x="7597" y="156678"/>
                  </a:lnTo>
                  <a:lnTo>
                    <a:pt x="7344" y="161710"/>
                  </a:lnTo>
                  <a:lnTo>
                    <a:pt x="7233" y="166592"/>
                  </a:lnTo>
                  <a:lnTo>
                    <a:pt x="7169" y="173803"/>
                  </a:lnTo>
                  <a:lnTo>
                    <a:pt x="6367" y="175400"/>
                  </a:lnTo>
                  <a:lnTo>
                    <a:pt x="5039" y="176465"/>
                  </a:lnTo>
                  <a:lnTo>
                    <a:pt x="3360" y="177174"/>
                  </a:lnTo>
                  <a:lnTo>
                    <a:pt x="2239" y="178442"/>
                  </a:lnTo>
                  <a:lnTo>
                    <a:pt x="1493" y="180080"/>
                  </a:lnTo>
                  <a:lnTo>
                    <a:pt x="0" y="1857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InkAnnotation792"/>
            <p:cNvSpPr/>
            <p:nvPr/>
          </p:nvSpPr>
          <p:spPr>
            <a:xfrm>
              <a:off x="7250906" y="2230235"/>
              <a:ext cx="220373" cy="262932"/>
            </a:xfrm>
            <a:custGeom>
              <a:avLst/>
              <a:gdLst/>
              <a:ahLst/>
              <a:cxnLst/>
              <a:rect l="0" t="0" r="0" b="0"/>
              <a:pathLst>
                <a:path w="220373" h="262932">
                  <a:moveTo>
                    <a:pt x="14287" y="5758"/>
                  </a:moveTo>
                  <a:lnTo>
                    <a:pt x="14287" y="43869"/>
                  </a:lnTo>
                  <a:lnTo>
                    <a:pt x="15081" y="46246"/>
                  </a:lnTo>
                  <a:lnTo>
                    <a:pt x="18080" y="51005"/>
                  </a:lnTo>
                  <a:lnTo>
                    <a:pt x="24229" y="58147"/>
                  </a:lnTo>
                  <a:lnTo>
                    <a:pt x="25678" y="60528"/>
                  </a:lnTo>
                  <a:lnTo>
                    <a:pt x="28510" y="67671"/>
                  </a:lnTo>
                  <a:lnTo>
                    <a:pt x="34024" y="74815"/>
                  </a:lnTo>
                  <a:lnTo>
                    <a:pt x="38405" y="79577"/>
                  </a:lnTo>
                  <a:lnTo>
                    <a:pt x="39890" y="81958"/>
                  </a:lnTo>
                  <a:lnTo>
                    <a:pt x="41541" y="86721"/>
                  </a:lnTo>
                  <a:lnTo>
                    <a:pt x="42776" y="88308"/>
                  </a:lnTo>
                  <a:lnTo>
                    <a:pt x="44392" y="89367"/>
                  </a:lnTo>
                  <a:lnTo>
                    <a:pt x="49099" y="91337"/>
                  </a:lnTo>
                  <a:lnTo>
                    <a:pt x="56482" y="94857"/>
                  </a:lnTo>
                  <a:lnTo>
                    <a:pt x="62938" y="96952"/>
                  </a:lnTo>
                  <a:lnTo>
                    <a:pt x="69247" y="97883"/>
                  </a:lnTo>
                  <a:lnTo>
                    <a:pt x="73152" y="98131"/>
                  </a:lnTo>
                  <a:lnTo>
                    <a:pt x="80930" y="98407"/>
                  </a:lnTo>
                  <a:lnTo>
                    <a:pt x="90566" y="98562"/>
                  </a:lnTo>
                  <a:lnTo>
                    <a:pt x="98724" y="98598"/>
                  </a:lnTo>
                  <a:lnTo>
                    <a:pt x="102328" y="97814"/>
                  </a:lnTo>
                  <a:lnTo>
                    <a:pt x="108450" y="94826"/>
                  </a:lnTo>
                  <a:lnTo>
                    <a:pt x="115932" y="90852"/>
                  </a:lnTo>
                  <a:lnTo>
                    <a:pt x="133671" y="81834"/>
                  </a:lnTo>
                  <a:lnTo>
                    <a:pt x="137533" y="79494"/>
                  </a:lnTo>
                  <a:lnTo>
                    <a:pt x="143940" y="74778"/>
                  </a:lnTo>
                  <a:lnTo>
                    <a:pt x="147554" y="72409"/>
                  </a:lnTo>
                  <a:lnTo>
                    <a:pt x="151549" y="70036"/>
                  </a:lnTo>
                  <a:lnTo>
                    <a:pt x="155802" y="67660"/>
                  </a:lnTo>
                  <a:lnTo>
                    <a:pt x="162642" y="62904"/>
                  </a:lnTo>
                  <a:lnTo>
                    <a:pt x="168329" y="58144"/>
                  </a:lnTo>
                  <a:lnTo>
                    <a:pt x="173502" y="53383"/>
                  </a:lnTo>
                  <a:lnTo>
                    <a:pt x="175199" y="50208"/>
                  </a:lnTo>
                  <a:lnTo>
                    <a:pt x="177084" y="42447"/>
                  </a:lnTo>
                  <a:lnTo>
                    <a:pt x="180040" y="35823"/>
                  </a:lnTo>
                  <a:lnTo>
                    <a:pt x="183205" y="30233"/>
                  </a:lnTo>
                  <a:lnTo>
                    <a:pt x="184610" y="25102"/>
                  </a:lnTo>
                  <a:lnTo>
                    <a:pt x="185780" y="23417"/>
                  </a:lnTo>
                  <a:lnTo>
                    <a:pt x="187353" y="22293"/>
                  </a:lnTo>
                  <a:lnTo>
                    <a:pt x="189195" y="21544"/>
                  </a:lnTo>
                  <a:lnTo>
                    <a:pt x="190424" y="20251"/>
                  </a:lnTo>
                  <a:lnTo>
                    <a:pt x="191242" y="18595"/>
                  </a:lnTo>
                  <a:lnTo>
                    <a:pt x="191789" y="16698"/>
                  </a:lnTo>
                  <a:lnTo>
                    <a:pt x="191359" y="14639"/>
                  </a:lnTo>
                  <a:lnTo>
                    <a:pt x="187756" y="7948"/>
                  </a:lnTo>
                  <a:lnTo>
                    <a:pt x="186633" y="3292"/>
                  </a:lnTo>
                  <a:lnTo>
                    <a:pt x="185542" y="1733"/>
                  </a:lnTo>
                  <a:lnTo>
                    <a:pt x="184019" y="693"/>
                  </a:lnTo>
                  <a:lnTo>
                    <a:pt x="182210" y="0"/>
                  </a:lnTo>
                  <a:lnTo>
                    <a:pt x="181003" y="332"/>
                  </a:lnTo>
                  <a:lnTo>
                    <a:pt x="180201" y="1347"/>
                  </a:lnTo>
                  <a:lnTo>
                    <a:pt x="179664" y="2818"/>
                  </a:lnTo>
                  <a:lnTo>
                    <a:pt x="180101" y="4591"/>
                  </a:lnTo>
                  <a:lnTo>
                    <a:pt x="183714" y="10881"/>
                  </a:lnTo>
                  <a:lnTo>
                    <a:pt x="185931" y="18565"/>
                  </a:lnTo>
                  <a:lnTo>
                    <a:pt x="189263" y="26267"/>
                  </a:lnTo>
                  <a:lnTo>
                    <a:pt x="190468" y="30543"/>
                  </a:lnTo>
                  <a:lnTo>
                    <a:pt x="191273" y="34981"/>
                  </a:lnTo>
                  <a:lnTo>
                    <a:pt x="191809" y="39528"/>
                  </a:lnTo>
                  <a:lnTo>
                    <a:pt x="192404" y="46696"/>
                  </a:lnTo>
                  <a:lnTo>
                    <a:pt x="192668" y="53322"/>
                  </a:lnTo>
                  <a:lnTo>
                    <a:pt x="192786" y="61558"/>
                  </a:lnTo>
                  <a:lnTo>
                    <a:pt x="193611" y="65977"/>
                  </a:lnTo>
                  <a:lnTo>
                    <a:pt x="194955" y="70510"/>
                  </a:lnTo>
                  <a:lnTo>
                    <a:pt x="196644" y="75120"/>
                  </a:lnTo>
                  <a:lnTo>
                    <a:pt x="198565" y="79781"/>
                  </a:lnTo>
                  <a:lnTo>
                    <a:pt x="200639" y="84476"/>
                  </a:lnTo>
                  <a:lnTo>
                    <a:pt x="202815" y="89193"/>
                  </a:lnTo>
                  <a:lnTo>
                    <a:pt x="204266" y="93925"/>
                  </a:lnTo>
                  <a:lnTo>
                    <a:pt x="205234" y="98668"/>
                  </a:lnTo>
                  <a:lnTo>
                    <a:pt x="205878" y="103417"/>
                  </a:lnTo>
                  <a:lnTo>
                    <a:pt x="206308" y="108964"/>
                  </a:lnTo>
                  <a:lnTo>
                    <a:pt x="206595" y="115043"/>
                  </a:lnTo>
                  <a:lnTo>
                    <a:pt x="206786" y="121477"/>
                  </a:lnTo>
                  <a:lnTo>
                    <a:pt x="207706" y="127354"/>
                  </a:lnTo>
                  <a:lnTo>
                    <a:pt x="209115" y="132860"/>
                  </a:lnTo>
                  <a:lnTo>
                    <a:pt x="210847" y="138118"/>
                  </a:lnTo>
                  <a:lnTo>
                    <a:pt x="212003" y="143210"/>
                  </a:lnTo>
                  <a:lnTo>
                    <a:pt x="212771" y="148193"/>
                  </a:lnTo>
                  <a:lnTo>
                    <a:pt x="213285" y="153102"/>
                  </a:lnTo>
                  <a:lnTo>
                    <a:pt x="214422" y="157963"/>
                  </a:lnTo>
                  <a:lnTo>
                    <a:pt x="215973" y="162791"/>
                  </a:lnTo>
                  <a:lnTo>
                    <a:pt x="217800" y="167597"/>
                  </a:lnTo>
                  <a:lnTo>
                    <a:pt x="219017" y="172388"/>
                  </a:lnTo>
                  <a:lnTo>
                    <a:pt x="219831" y="177170"/>
                  </a:lnTo>
                  <a:lnTo>
                    <a:pt x="220372" y="181945"/>
                  </a:lnTo>
                  <a:lnTo>
                    <a:pt x="219940" y="185923"/>
                  </a:lnTo>
                  <a:lnTo>
                    <a:pt x="218857" y="189368"/>
                  </a:lnTo>
                  <a:lnTo>
                    <a:pt x="217342" y="192458"/>
                  </a:lnTo>
                  <a:lnTo>
                    <a:pt x="215659" y="200126"/>
                  </a:lnTo>
                  <a:lnTo>
                    <a:pt x="214911" y="208031"/>
                  </a:lnTo>
                  <a:lnTo>
                    <a:pt x="214577" y="214191"/>
                  </a:lnTo>
                  <a:lnTo>
                    <a:pt x="213694" y="216945"/>
                  </a:lnTo>
                  <a:lnTo>
                    <a:pt x="210599" y="222121"/>
                  </a:lnTo>
                  <a:lnTo>
                    <a:pt x="204392" y="229498"/>
                  </a:lnTo>
                  <a:lnTo>
                    <a:pt x="197526" y="236710"/>
                  </a:lnTo>
                  <a:lnTo>
                    <a:pt x="190711" y="241489"/>
                  </a:lnTo>
                  <a:lnTo>
                    <a:pt x="186672" y="243875"/>
                  </a:lnTo>
                  <a:lnTo>
                    <a:pt x="180066" y="248642"/>
                  </a:lnTo>
                  <a:lnTo>
                    <a:pt x="177194" y="251025"/>
                  </a:lnTo>
                  <a:lnTo>
                    <a:pt x="173692" y="252613"/>
                  </a:lnTo>
                  <a:lnTo>
                    <a:pt x="169769" y="253672"/>
                  </a:lnTo>
                  <a:lnTo>
                    <a:pt x="165567" y="254378"/>
                  </a:lnTo>
                  <a:lnTo>
                    <a:pt x="161177" y="255642"/>
                  </a:lnTo>
                  <a:lnTo>
                    <a:pt x="156663" y="257279"/>
                  </a:lnTo>
                  <a:lnTo>
                    <a:pt x="152067" y="259164"/>
                  </a:lnTo>
                  <a:lnTo>
                    <a:pt x="147416" y="260421"/>
                  </a:lnTo>
                  <a:lnTo>
                    <a:pt x="142727" y="261258"/>
                  </a:lnTo>
                  <a:lnTo>
                    <a:pt x="138013" y="261816"/>
                  </a:lnTo>
                  <a:lnTo>
                    <a:pt x="133283" y="262189"/>
                  </a:lnTo>
                  <a:lnTo>
                    <a:pt x="128543" y="262437"/>
                  </a:lnTo>
                  <a:lnTo>
                    <a:pt x="119042" y="262713"/>
                  </a:lnTo>
                  <a:lnTo>
                    <a:pt x="82185" y="262920"/>
                  </a:lnTo>
                  <a:lnTo>
                    <a:pt x="65976" y="262931"/>
                  </a:lnTo>
                  <a:lnTo>
                    <a:pt x="61446" y="262138"/>
                  </a:lnTo>
                  <a:lnTo>
                    <a:pt x="56839" y="260816"/>
                  </a:lnTo>
                  <a:lnTo>
                    <a:pt x="52180" y="259140"/>
                  </a:lnTo>
                  <a:lnTo>
                    <a:pt x="48281" y="257230"/>
                  </a:lnTo>
                  <a:lnTo>
                    <a:pt x="41831" y="252990"/>
                  </a:lnTo>
                  <a:lnTo>
                    <a:pt x="36318" y="248460"/>
                  </a:lnTo>
                  <a:lnTo>
                    <a:pt x="33737" y="246141"/>
                  </a:lnTo>
                  <a:lnTo>
                    <a:pt x="31222" y="244595"/>
                  </a:lnTo>
                  <a:lnTo>
                    <a:pt x="26312" y="242877"/>
                  </a:lnTo>
                  <a:lnTo>
                    <a:pt x="21483" y="239996"/>
                  </a:lnTo>
                  <a:lnTo>
                    <a:pt x="19085" y="238117"/>
                  </a:lnTo>
                  <a:lnTo>
                    <a:pt x="17486" y="236070"/>
                  </a:lnTo>
                  <a:lnTo>
                    <a:pt x="16420" y="233912"/>
                  </a:lnTo>
                  <a:lnTo>
                    <a:pt x="14441" y="228604"/>
                  </a:lnTo>
                  <a:lnTo>
                    <a:pt x="10916" y="220953"/>
                  </a:lnTo>
                  <a:lnTo>
                    <a:pt x="8820" y="214377"/>
                  </a:lnTo>
                  <a:lnTo>
                    <a:pt x="8260" y="211513"/>
                  </a:lnTo>
                  <a:lnTo>
                    <a:pt x="7095" y="209603"/>
                  </a:lnTo>
                  <a:lnTo>
                    <a:pt x="5523" y="208330"/>
                  </a:lnTo>
                  <a:lnTo>
                    <a:pt x="3682" y="207481"/>
                  </a:lnTo>
                  <a:lnTo>
                    <a:pt x="2455" y="206122"/>
                  </a:lnTo>
                  <a:lnTo>
                    <a:pt x="1637" y="204421"/>
                  </a:lnTo>
                  <a:lnTo>
                    <a:pt x="0" y="1986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InkAnnotation793"/>
            <p:cNvSpPr/>
            <p:nvPr/>
          </p:nvSpPr>
          <p:spPr>
            <a:xfrm>
              <a:off x="7572375" y="2278856"/>
              <a:ext cx="171451" cy="7145"/>
            </a:xfrm>
            <a:custGeom>
              <a:avLst/>
              <a:gdLst/>
              <a:ahLst/>
              <a:cxnLst/>
              <a:rect l="0" t="0" r="0" b="0"/>
              <a:pathLst>
                <a:path w="171451" h="7145">
                  <a:moveTo>
                    <a:pt x="0" y="7144"/>
                  </a:moveTo>
                  <a:lnTo>
                    <a:pt x="68249" y="7144"/>
                  </a:lnTo>
                  <a:lnTo>
                    <a:pt x="74074" y="6350"/>
                  </a:lnTo>
                  <a:lnTo>
                    <a:pt x="80339" y="5027"/>
                  </a:lnTo>
                  <a:lnTo>
                    <a:pt x="86897" y="3351"/>
                  </a:lnTo>
                  <a:lnTo>
                    <a:pt x="92062" y="2234"/>
                  </a:lnTo>
                  <a:lnTo>
                    <a:pt x="96299" y="1489"/>
                  </a:lnTo>
                  <a:lnTo>
                    <a:pt x="99919" y="993"/>
                  </a:lnTo>
                  <a:lnTo>
                    <a:pt x="103919" y="662"/>
                  </a:lnTo>
                  <a:lnTo>
                    <a:pt x="108172" y="441"/>
                  </a:lnTo>
                  <a:lnTo>
                    <a:pt x="112596" y="294"/>
                  </a:lnTo>
                  <a:lnTo>
                    <a:pt x="139357" y="39"/>
                  </a:lnTo>
                  <a:lnTo>
                    <a:pt x="1714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InkAnnotation794"/>
            <p:cNvSpPr/>
            <p:nvPr/>
          </p:nvSpPr>
          <p:spPr>
            <a:xfrm>
              <a:off x="7579518" y="2357437"/>
              <a:ext cx="178595" cy="7145"/>
            </a:xfrm>
            <a:custGeom>
              <a:avLst/>
              <a:gdLst/>
              <a:ahLst/>
              <a:cxnLst/>
              <a:rect l="0" t="0" r="0" b="0"/>
              <a:pathLst>
                <a:path w="178595" h="7145">
                  <a:moveTo>
                    <a:pt x="0" y="7144"/>
                  </a:moveTo>
                  <a:lnTo>
                    <a:pt x="95439" y="7144"/>
                  </a:lnTo>
                  <a:lnTo>
                    <a:pt x="100931" y="6350"/>
                  </a:lnTo>
                  <a:lnTo>
                    <a:pt x="106182" y="5027"/>
                  </a:lnTo>
                  <a:lnTo>
                    <a:pt x="111270" y="3352"/>
                  </a:lnTo>
                  <a:lnTo>
                    <a:pt x="116249" y="2234"/>
                  </a:lnTo>
                  <a:lnTo>
                    <a:pt x="121156" y="1489"/>
                  </a:lnTo>
                  <a:lnTo>
                    <a:pt x="126014" y="993"/>
                  </a:lnTo>
                  <a:lnTo>
                    <a:pt x="131634" y="662"/>
                  </a:lnTo>
                  <a:lnTo>
                    <a:pt x="144229" y="294"/>
                  </a:lnTo>
                  <a:lnTo>
                    <a:pt x="161105" y="58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InkAnnotation795"/>
            <p:cNvSpPr/>
            <p:nvPr/>
          </p:nvSpPr>
          <p:spPr>
            <a:xfrm>
              <a:off x="7900987" y="2271712"/>
              <a:ext cx="107157" cy="1"/>
            </a:xfrm>
            <a:custGeom>
              <a:avLst/>
              <a:gdLst/>
              <a:ahLst/>
              <a:cxnLst/>
              <a:rect l="0" t="0" r="0" b="0"/>
              <a:pathLst>
                <a:path w="107157" h="1">
                  <a:moveTo>
                    <a:pt x="0" y="0"/>
                  </a:move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InkAnnotation796"/>
            <p:cNvSpPr/>
            <p:nvPr/>
          </p:nvSpPr>
          <p:spPr>
            <a:xfrm>
              <a:off x="8186737" y="2078831"/>
              <a:ext cx="64295" cy="185738"/>
            </a:xfrm>
            <a:custGeom>
              <a:avLst/>
              <a:gdLst/>
              <a:ahLst/>
              <a:cxnLst/>
              <a:rect l="0" t="0" r="0" b="0"/>
              <a:pathLst>
                <a:path w="64295" h="185738">
                  <a:moveTo>
                    <a:pt x="0" y="0"/>
                  </a:moveTo>
                  <a:lnTo>
                    <a:pt x="6151" y="6151"/>
                  </a:lnTo>
                  <a:lnTo>
                    <a:pt x="6702" y="8819"/>
                  </a:lnTo>
                  <a:lnTo>
                    <a:pt x="6947" y="13444"/>
                  </a:lnTo>
                  <a:lnTo>
                    <a:pt x="7105" y="27232"/>
                  </a:lnTo>
                  <a:lnTo>
                    <a:pt x="7118" y="30061"/>
                  </a:lnTo>
                  <a:lnTo>
                    <a:pt x="7920" y="33534"/>
                  </a:lnTo>
                  <a:lnTo>
                    <a:pt x="9248" y="37438"/>
                  </a:lnTo>
                  <a:lnTo>
                    <a:pt x="10928" y="41627"/>
                  </a:lnTo>
                  <a:lnTo>
                    <a:pt x="12048" y="45214"/>
                  </a:lnTo>
                  <a:lnTo>
                    <a:pt x="12795" y="48399"/>
                  </a:lnTo>
                  <a:lnTo>
                    <a:pt x="13292" y="51316"/>
                  </a:lnTo>
                  <a:lnTo>
                    <a:pt x="14418" y="54848"/>
                  </a:lnTo>
                  <a:lnTo>
                    <a:pt x="15962" y="58790"/>
                  </a:lnTo>
                  <a:lnTo>
                    <a:pt x="17785" y="63006"/>
                  </a:lnTo>
                  <a:lnTo>
                    <a:pt x="19001" y="66610"/>
                  </a:lnTo>
                  <a:lnTo>
                    <a:pt x="19810" y="69807"/>
                  </a:lnTo>
                  <a:lnTo>
                    <a:pt x="20351" y="72731"/>
                  </a:lnTo>
                  <a:lnTo>
                    <a:pt x="21504" y="76269"/>
                  </a:lnTo>
                  <a:lnTo>
                    <a:pt x="23068" y="80215"/>
                  </a:lnTo>
                  <a:lnTo>
                    <a:pt x="24903" y="84432"/>
                  </a:lnTo>
                  <a:lnTo>
                    <a:pt x="26127" y="88832"/>
                  </a:lnTo>
                  <a:lnTo>
                    <a:pt x="26943" y="93352"/>
                  </a:lnTo>
                  <a:lnTo>
                    <a:pt x="27487" y="97954"/>
                  </a:lnTo>
                  <a:lnTo>
                    <a:pt x="28643" y="102609"/>
                  </a:lnTo>
                  <a:lnTo>
                    <a:pt x="30208" y="107300"/>
                  </a:lnTo>
                  <a:lnTo>
                    <a:pt x="32045" y="112014"/>
                  </a:lnTo>
                  <a:lnTo>
                    <a:pt x="33270" y="116745"/>
                  </a:lnTo>
                  <a:lnTo>
                    <a:pt x="34086" y="121486"/>
                  </a:lnTo>
                  <a:lnTo>
                    <a:pt x="34630" y="126234"/>
                  </a:lnTo>
                  <a:lnTo>
                    <a:pt x="35786" y="130194"/>
                  </a:lnTo>
                  <a:lnTo>
                    <a:pt x="37352" y="133627"/>
                  </a:lnTo>
                  <a:lnTo>
                    <a:pt x="39188" y="136709"/>
                  </a:lnTo>
                  <a:lnTo>
                    <a:pt x="40414" y="139559"/>
                  </a:lnTo>
                  <a:lnTo>
                    <a:pt x="41774" y="144840"/>
                  </a:lnTo>
                  <a:lnTo>
                    <a:pt x="42930" y="147360"/>
                  </a:lnTo>
                  <a:lnTo>
                    <a:pt x="44496" y="149834"/>
                  </a:lnTo>
                  <a:lnTo>
                    <a:pt x="46332" y="152277"/>
                  </a:lnTo>
                  <a:lnTo>
                    <a:pt x="47558" y="155493"/>
                  </a:lnTo>
                  <a:lnTo>
                    <a:pt x="48374" y="159224"/>
                  </a:lnTo>
                  <a:lnTo>
                    <a:pt x="49683" y="169035"/>
                  </a:lnTo>
                  <a:lnTo>
                    <a:pt x="49911" y="174526"/>
                  </a:lnTo>
                  <a:lnTo>
                    <a:pt x="50736" y="175882"/>
                  </a:lnTo>
                  <a:lnTo>
                    <a:pt x="52081" y="176786"/>
                  </a:lnTo>
                  <a:lnTo>
                    <a:pt x="56149" y="178237"/>
                  </a:lnTo>
                  <a:lnTo>
                    <a:pt x="56483" y="179149"/>
                  </a:lnTo>
                  <a:lnTo>
                    <a:pt x="56853" y="182280"/>
                  </a:lnTo>
                  <a:lnTo>
                    <a:pt x="57746" y="183433"/>
                  </a:lnTo>
                  <a:lnTo>
                    <a:pt x="59134" y="184201"/>
                  </a:lnTo>
                  <a:lnTo>
                    <a:pt x="64294" y="1857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InkAnnotation797"/>
            <p:cNvSpPr/>
            <p:nvPr/>
          </p:nvSpPr>
          <p:spPr>
            <a:xfrm>
              <a:off x="8058150" y="2307431"/>
              <a:ext cx="357188" cy="28576"/>
            </a:xfrm>
            <a:custGeom>
              <a:avLst/>
              <a:gdLst/>
              <a:ahLst/>
              <a:cxnLst/>
              <a:rect l="0" t="0" r="0" b="0"/>
              <a:pathLst>
                <a:path w="357188" h="28576">
                  <a:moveTo>
                    <a:pt x="0" y="28575"/>
                  </a:moveTo>
                  <a:lnTo>
                    <a:pt x="3792" y="28575"/>
                  </a:lnTo>
                  <a:lnTo>
                    <a:pt x="5702" y="27781"/>
                  </a:lnTo>
                  <a:lnTo>
                    <a:pt x="7770" y="26458"/>
                  </a:lnTo>
                  <a:lnTo>
                    <a:pt x="12999" y="22424"/>
                  </a:lnTo>
                  <a:lnTo>
                    <a:pt x="20066" y="21872"/>
                  </a:lnTo>
                  <a:lnTo>
                    <a:pt x="25282" y="21725"/>
                  </a:lnTo>
                  <a:lnTo>
                    <a:pt x="30349" y="20833"/>
                  </a:lnTo>
                  <a:lnTo>
                    <a:pt x="35314" y="19445"/>
                  </a:lnTo>
                  <a:lnTo>
                    <a:pt x="40211" y="17726"/>
                  </a:lnTo>
                  <a:lnTo>
                    <a:pt x="45857" y="16580"/>
                  </a:lnTo>
                  <a:lnTo>
                    <a:pt x="52003" y="15816"/>
                  </a:lnTo>
                  <a:lnTo>
                    <a:pt x="58480" y="15306"/>
                  </a:lnTo>
                  <a:lnTo>
                    <a:pt x="65182" y="14966"/>
                  </a:lnTo>
                  <a:lnTo>
                    <a:pt x="78975" y="14589"/>
                  </a:lnTo>
                  <a:lnTo>
                    <a:pt x="100128" y="14377"/>
                  </a:lnTo>
                  <a:lnTo>
                    <a:pt x="108028" y="13553"/>
                  </a:lnTo>
                  <a:lnTo>
                    <a:pt x="116468" y="12211"/>
                  </a:lnTo>
                  <a:lnTo>
                    <a:pt x="125271" y="10522"/>
                  </a:lnTo>
                  <a:lnTo>
                    <a:pt x="133520" y="9396"/>
                  </a:lnTo>
                  <a:lnTo>
                    <a:pt x="141400" y="8645"/>
                  </a:lnTo>
                  <a:lnTo>
                    <a:pt x="149035" y="8145"/>
                  </a:lnTo>
                  <a:lnTo>
                    <a:pt x="157300" y="7811"/>
                  </a:lnTo>
                  <a:lnTo>
                    <a:pt x="174950" y="7440"/>
                  </a:lnTo>
                  <a:lnTo>
                    <a:pt x="183308" y="6548"/>
                  </a:lnTo>
                  <a:lnTo>
                    <a:pt x="191262" y="5159"/>
                  </a:lnTo>
                  <a:lnTo>
                    <a:pt x="198945" y="3439"/>
                  </a:lnTo>
                  <a:lnTo>
                    <a:pt x="206448" y="2293"/>
                  </a:lnTo>
                  <a:lnTo>
                    <a:pt x="213833" y="1528"/>
                  </a:lnTo>
                  <a:lnTo>
                    <a:pt x="221136" y="1019"/>
                  </a:lnTo>
                  <a:lnTo>
                    <a:pt x="229181" y="679"/>
                  </a:lnTo>
                  <a:lnTo>
                    <a:pt x="246584" y="301"/>
                  </a:lnTo>
                  <a:lnTo>
                    <a:pt x="353316" y="0"/>
                  </a:lnTo>
                  <a:lnTo>
                    <a:pt x="354607" y="793"/>
                  </a:lnTo>
                  <a:lnTo>
                    <a:pt x="355466" y="2116"/>
                  </a:lnTo>
                  <a:lnTo>
                    <a:pt x="357187" y="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InkAnnotation798"/>
            <p:cNvSpPr/>
            <p:nvPr/>
          </p:nvSpPr>
          <p:spPr>
            <a:xfrm>
              <a:off x="8165308" y="2378868"/>
              <a:ext cx="153657" cy="71412"/>
            </a:xfrm>
            <a:custGeom>
              <a:avLst/>
              <a:gdLst/>
              <a:ahLst/>
              <a:cxnLst/>
              <a:rect l="0" t="0" r="0" b="0"/>
              <a:pathLst>
                <a:path w="153657" h="71412">
                  <a:moveTo>
                    <a:pt x="14285" y="0"/>
                  </a:moveTo>
                  <a:lnTo>
                    <a:pt x="27492" y="13208"/>
                  </a:lnTo>
                  <a:lnTo>
                    <a:pt x="27059" y="14362"/>
                  </a:lnTo>
                  <a:lnTo>
                    <a:pt x="25975" y="15924"/>
                  </a:lnTo>
                  <a:lnTo>
                    <a:pt x="24460" y="17760"/>
                  </a:lnTo>
                  <a:lnTo>
                    <a:pt x="23450" y="19778"/>
                  </a:lnTo>
                  <a:lnTo>
                    <a:pt x="22776" y="21916"/>
                  </a:lnTo>
                  <a:lnTo>
                    <a:pt x="22327" y="24136"/>
                  </a:lnTo>
                  <a:lnTo>
                    <a:pt x="22027" y="26410"/>
                  </a:lnTo>
                  <a:lnTo>
                    <a:pt x="21827" y="28719"/>
                  </a:lnTo>
                  <a:lnTo>
                    <a:pt x="21695" y="31052"/>
                  </a:lnTo>
                  <a:lnTo>
                    <a:pt x="21548" y="35761"/>
                  </a:lnTo>
                  <a:lnTo>
                    <a:pt x="21508" y="38129"/>
                  </a:lnTo>
                  <a:lnTo>
                    <a:pt x="20687" y="40500"/>
                  </a:lnTo>
                  <a:lnTo>
                    <a:pt x="19348" y="42876"/>
                  </a:lnTo>
                  <a:lnTo>
                    <a:pt x="15285" y="48598"/>
                  </a:lnTo>
                  <a:lnTo>
                    <a:pt x="14157" y="49861"/>
                  </a:lnTo>
                  <a:lnTo>
                    <a:pt x="8223" y="56033"/>
                  </a:lnTo>
                  <a:lnTo>
                    <a:pt x="319" y="63971"/>
                  </a:lnTo>
                  <a:lnTo>
                    <a:pt x="212" y="64872"/>
                  </a:lnTo>
                  <a:lnTo>
                    <a:pt x="140" y="66267"/>
                  </a:lnTo>
                  <a:lnTo>
                    <a:pt x="0" y="71348"/>
                  </a:lnTo>
                  <a:lnTo>
                    <a:pt x="3791" y="71411"/>
                  </a:lnTo>
                  <a:lnTo>
                    <a:pt x="4907" y="70626"/>
                  </a:lnTo>
                  <a:lnTo>
                    <a:pt x="5652" y="69309"/>
                  </a:lnTo>
                  <a:lnTo>
                    <a:pt x="6149" y="67637"/>
                  </a:lnTo>
                  <a:lnTo>
                    <a:pt x="8067" y="66523"/>
                  </a:lnTo>
                  <a:lnTo>
                    <a:pt x="10934" y="65780"/>
                  </a:lnTo>
                  <a:lnTo>
                    <a:pt x="14432" y="65285"/>
                  </a:lnTo>
                  <a:lnTo>
                    <a:pt x="17558" y="64954"/>
                  </a:lnTo>
                  <a:lnTo>
                    <a:pt x="20436" y="64734"/>
                  </a:lnTo>
                  <a:lnTo>
                    <a:pt x="23148" y="64588"/>
                  </a:lnTo>
                  <a:lnTo>
                    <a:pt x="30394" y="64424"/>
                  </a:lnTo>
                  <a:lnTo>
                    <a:pt x="44190" y="64320"/>
                  </a:lnTo>
                  <a:lnTo>
                    <a:pt x="47716" y="63517"/>
                  </a:lnTo>
                  <a:lnTo>
                    <a:pt x="51654" y="62189"/>
                  </a:lnTo>
                  <a:lnTo>
                    <a:pt x="55865" y="60509"/>
                  </a:lnTo>
                  <a:lnTo>
                    <a:pt x="60262" y="59390"/>
                  </a:lnTo>
                  <a:lnTo>
                    <a:pt x="64781" y="58643"/>
                  </a:lnTo>
                  <a:lnTo>
                    <a:pt x="69380" y="58146"/>
                  </a:lnTo>
                  <a:lnTo>
                    <a:pt x="73240" y="57814"/>
                  </a:lnTo>
                  <a:lnTo>
                    <a:pt x="76607" y="57593"/>
                  </a:lnTo>
                  <a:lnTo>
                    <a:pt x="79645" y="57445"/>
                  </a:lnTo>
                  <a:lnTo>
                    <a:pt x="87255" y="57281"/>
                  </a:lnTo>
                  <a:lnTo>
                    <a:pt x="130850" y="57151"/>
                  </a:lnTo>
                  <a:lnTo>
                    <a:pt x="134064" y="56357"/>
                  </a:lnTo>
                  <a:lnTo>
                    <a:pt x="137794" y="55034"/>
                  </a:lnTo>
                  <a:lnTo>
                    <a:pt x="147601" y="50999"/>
                  </a:lnTo>
                  <a:lnTo>
                    <a:pt x="151061" y="50448"/>
                  </a:lnTo>
                  <a:lnTo>
                    <a:pt x="153656" y="50202"/>
                  </a:lnTo>
                  <a:lnTo>
                    <a:pt x="150017" y="500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InkAnnotation799"/>
            <p:cNvSpPr/>
            <p:nvPr/>
          </p:nvSpPr>
          <p:spPr>
            <a:xfrm>
              <a:off x="8265318" y="2357437"/>
              <a:ext cx="39834" cy="211214"/>
            </a:xfrm>
            <a:custGeom>
              <a:avLst/>
              <a:gdLst/>
              <a:ahLst/>
              <a:cxnLst/>
              <a:rect l="0" t="0" r="0" b="0"/>
              <a:pathLst>
                <a:path w="39834" h="211214">
                  <a:moveTo>
                    <a:pt x="0" y="0"/>
                  </a:moveTo>
                  <a:lnTo>
                    <a:pt x="0" y="16793"/>
                  </a:lnTo>
                  <a:lnTo>
                    <a:pt x="793" y="19133"/>
                  </a:lnTo>
                  <a:lnTo>
                    <a:pt x="2116" y="21486"/>
                  </a:lnTo>
                  <a:lnTo>
                    <a:pt x="3793" y="23849"/>
                  </a:lnTo>
                  <a:lnTo>
                    <a:pt x="4909" y="27012"/>
                  </a:lnTo>
                  <a:lnTo>
                    <a:pt x="5654" y="30708"/>
                  </a:lnTo>
                  <a:lnTo>
                    <a:pt x="6151" y="34760"/>
                  </a:lnTo>
                  <a:lnTo>
                    <a:pt x="6482" y="38254"/>
                  </a:lnTo>
                  <a:lnTo>
                    <a:pt x="6849" y="44254"/>
                  </a:lnTo>
                  <a:lnTo>
                    <a:pt x="7012" y="51683"/>
                  </a:lnTo>
                  <a:lnTo>
                    <a:pt x="7117" y="69388"/>
                  </a:lnTo>
                  <a:lnTo>
                    <a:pt x="7921" y="74040"/>
                  </a:lnTo>
                  <a:lnTo>
                    <a:pt x="9249" y="78728"/>
                  </a:lnTo>
                  <a:lnTo>
                    <a:pt x="10928" y="83442"/>
                  </a:lnTo>
                  <a:lnTo>
                    <a:pt x="12048" y="88171"/>
                  </a:lnTo>
                  <a:lnTo>
                    <a:pt x="12795" y="92912"/>
                  </a:lnTo>
                  <a:lnTo>
                    <a:pt x="13292" y="97660"/>
                  </a:lnTo>
                  <a:lnTo>
                    <a:pt x="14418" y="102413"/>
                  </a:lnTo>
                  <a:lnTo>
                    <a:pt x="15962" y="107169"/>
                  </a:lnTo>
                  <a:lnTo>
                    <a:pt x="17785" y="111927"/>
                  </a:lnTo>
                  <a:lnTo>
                    <a:pt x="19001" y="116687"/>
                  </a:lnTo>
                  <a:lnTo>
                    <a:pt x="19811" y="121448"/>
                  </a:lnTo>
                  <a:lnTo>
                    <a:pt x="20351" y="126209"/>
                  </a:lnTo>
                  <a:lnTo>
                    <a:pt x="21504" y="130970"/>
                  </a:lnTo>
                  <a:lnTo>
                    <a:pt x="23069" y="135732"/>
                  </a:lnTo>
                  <a:lnTo>
                    <a:pt x="24903" y="140494"/>
                  </a:lnTo>
                  <a:lnTo>
                    <a:pt x="26127" y="145257"/>
                  </a:lnTo>
                  <a:lnTo>
                    <a:pt x="26944" y="150019"/>
                  </a:lnTo>
                  <a:lnTo>
                    <a:pt x="27488" y="154781"/>
                  </a:lnTo>
                  <a:lnTo>
                    <a:pt x="28643" y="159544"/>
                  </a:lnTo>
                  <a:lnTo>
                    <a:pt x="30208" y="164306"/>
                  </a:lnTo>
                  <a:lnTo>
                    <a:pt x="32045" y="169069"/>
                  </a:lnTo>
                  <a:lnTo>
                    <a:pt x="33270" y="173037"/>
                  </a:lnTo>
                  <a:lnTo>
                    <a:pt x="34087" y="176477"/>
                  </a:lnTo>
                  <a:lnTo>
                    <a:pt x="34631" y="179563"/>
                  </a:lnTo>
                  <a:lnTo>
                    <a:pt x="34993" y="183209"/>
                  </a:lnTo>
                  <a:lnTo>
                    <a:pt x="35235" y="187227"/>
                  </a:lnTo>
                  <a:lnTo>
                    <a:pt x="35622" y="197497"/>
                  </a:lnTo>
                  <a:lnTo>
                    <a:pt x="35715" y="206629"/>
                  </a:lnTo>
                  <a:lnTo>
                    <a:pt x="35717" y="210854"/>
                  </a:lnTo>
                  <a:lnTo>
                    <a:pt x="36512" y="211213"/>
                  </a:lnTo>
                  <a:lnTo>
                    <a:pt x="37835" y="210659"/>
                  </a:lnTo>
                  <a:lnTo>
                    <a:pt x="39512" y="209495"/>
                  </a:lnTo>
                  <a:lnTo>
                    <a:pt x="39833" y="208720"/>
                  </a:lnTo>
                  <a:lnTo>
                    <a:pt x="39257" y="208203"/>
                  </a:lnTo>
                  <a:lnTo>
                    <a:pt x="35719" y="20716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9723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- 20x</a:t>
            </a:r>
            <a:r>
              <a:rPr lang="en-US" baseline="30000" dirty="0" smtClean="0"/>
              <a:t>2</a:t>
            </a:r>
            <a:r>
              <a:rPr lang="en-US" dirty="0" smtClean="0"/>
              <a:t> + 14x + 24 = 0 </a:t>
            </a:r>
            <a:endParaRPr lang="en-US" dirty="0"/>
          </a:p>
        </p:txBody>
      </p:sp>
      <p:sp>
        <p:nvSpPr>
          <p:cNvPr id="6" name="SMARTInkAnnotation527"/>
          <p:cNvSpPr/>
          <p:nvPr/>
        </p:nvSpPr>
        <p:spPr>
          <a:xfrm>
            <a:off x="286109" y="1744075"/>
            <a:ext cx="249673" cy="204743"/>
          </a:xfrm>
          <a:custGeom>
            <a:avLst/>
            <a:gdLst/>
            <a:ahLst/>
            <a:cxnLst/>
            <a:rect l="0" t="0" r="0" b="0"/>
            <a:pathLst>
              <a:path w="249673" h="204743">
                <a:moveTo>
                  <a:pt x="199666" y="13287"/>
                </a:moveTo>
                <a:lnTo>
                  <a:pt x="193515" y="7136"/>
                </a:lnTo>
                <a:lnTo>
                  <a:pt x="188730" y="6585"/>
                </a:lnTo>
                <a:lnTo>
                  <a:pt x="182105" y="6339"/>
                </a:lnTo>
                <a:lnTo>
                  <a:pt x="176515" y="6230"/>
                </a:lnTo>
                <a:lnTo>
                  <a:pt x="169268" y="4065"/>
                </a:lnTo>
                <a:lnTo>
                  <a:pt x="165113" y="2377"/>
                </a:lnTo>
                <a:lnTo>
                  <a:pt x="160756" y="1251"/>
                </a:lnTo>
                <a:lnTo>
                  <a:pt x="156263" y="500"/>
                </a:lnTo>
                <a:lnTo>
                  <a:pt x="151681" y="0"/>
                </a:lnTo>
                <a:lnTo>
                  <a:pt x="147831" y="460"/>
                </a:lnTo>
                <a:lnTo>
                  <a:pt x="144472" y="1561"/>
                </a:lnTo>
                <a:lnTo>
                  <a:pt x="141439" y="3088"/>
                </a:lnTo>
                <a:lnTo>
                  <a:pt x="133835" y="4785"/>
                </a:lnTo>
                <a:lnTo>
                  <a:pt x="129585" y="5238"/>
                </a:lnTo>
                <a:lnTo>
                  <a:pt x="125164" y="6333"/>
                </a:lnTo>
                <a:lnTo>
                  <a:pt x="120629" y="7858"/>
                </a:lnTo>
                <a:lnTo>
                  <a:pt x="116018" y="9667"/>
                </a:lnTo>
                <a:lnTo>
                  <a:pt x="111357" y="11667"/>
                </a:lnTo>
                <a:lnTo>
                  <a:pt x="101944" y="16007"/>
                </a:lnTo>
                <a:lnTo>
                  <a:pt x="87720" y="22912"/>
                </a:lnTo>
                <a:lnTo>
                  <a:pt x="83760" y="26054"/>
                </a:lnTo>
                <a:lnTo>
                  <a:pt x="80326" y="29735"/>
                </a:lnTo>
                <a:lnTo>
                  <a:pt x="77244" y="33778"/>
                </a:lnTo>
                <a:lnTo>
                  <a:pt x="73601" y="37266"/>
                </a:lnTo>
                <a:lnTo>
                  <a:pt x="69585" y="40385"/>
                </a:lnTo>
                <a:lnTo>
                  <a:pt x="65320" y="43259"/>
                </a:lnTo>
                <a:lnTo>
                  <a:pt x="60890" y="46762"/>
                </a:lnTo>
                <a:lnTo>
                  <a:pt x="56348" y="50685"/>
                </a:lnTo>
                <a:lnTo>
                  <a:pt x="51733" y="54888"/>
                </a:lnTo>
                <a:lnTo>
                  <a:pt x="47069" y="60071"/>
                </a:lnTo>
                <a:lnTo>
                  <a:pt x="42372" y="65908"/>
                </a:lnTo>
                <a:lnTo>
                  <a:pt x="37653" y="72180"/>
                </a:lnTo>
                <a:lnTo>
                  <a:pt x="33713" y="77949"/>
                </a:lnTo>
                <a:lnTo>
                  <a:pt x="30293" y="83382"/>
                </a:lnTo>
                <a:lnTo>
                  <a:pt x="27220" y="88592"/>
                </a:lnTo>
                <a:lnTo>
                  <a:pt x="23583" y="93653"/>
                </a:lnTo>
                <a:lnTo>
                  <a:pt x="19571" y="98614"/>
                </a:lnTo>
                <a:lnTo>
                  <a:pt x="15309" y="103509"/>
                </a:lnTo>
                <a:lnTo>
                  <a:pt x="12467" y="109154"/>
                </a:lnTo>
                <a:lnTo>
                  <a:pt x="10573" y="115298"/>
                </a:lnTo>
                <a:lnTo>
                  <a:pt x="9310" y="121776"/>
                </a:lnTo>
                <a:lnTo>
                  <a:pt x="7674" y="127682"/>
                </a:lnTo>
                <a:lnTo>
                  <a:pt x="5790" y="133206"/>
                </a:lnTo>
                <a:lnTo>
                  <a:pt x="3740" y="138477"/>
                </a:lnTo>
                <a:lnTo>
                  <a:pt x="2373" y="143578"/>
                </a:lnTo>
                <a:lnTo>
                  <a:pt x="1462" y="148567"/>
                </a:lnTo>
                <a:lnTo>
                  <a:pt x="855" y="153480"/>
                </a:lnTo>
                <a:lnTo>
                  <a:pt x="450" y="158343"/>
                </a:lnTo>
                <a:lnTo>
                  <a:pt x="181" y="163172"/>
                </a:lnTo>
                <a:lnTo>
                  <a:pt x="0" y="167979"/>
                </a:lnTo>
                <a:lnTo>
                  <a:pt x="2262" y="174359"/>
                </a:lnTo>
                <a:lnTo>
                  <a:pt x="6151" y="181787"/>
                </a:lnTo>
                <a:lnTo>
                  <a:pt x="11124" y="189914"/>
                </a:lnTo>
                <a:lnTo>
                  <a:pt x="16027" y="195332"/>
                </a:lnTo>
                <a:lnTo>
                  <a:pt x="20884" y="198944"/>
                </a:lnTo>
                <a:lnTo>
                  <a:pt x="25709" y="201352"/>
                </a:lnTo>
                <a:lnTo>
                  <a:pt x="33187" y="204028"/>
                </a:lnTo>
                <a:lnTo>
                  <a:pt x="36292" y="204742"/>
                </a:lnTo>
                <a:lnTo>
                  <a:pt x="39950" y="204424"/>
                </a:lnTo>
                <a:lnTo>
                  <a:pt x="43976" y="203418"/>
                </a:lnTo>
                <a:lnTo>
                  <a:pt x="48247" y="201953"/>
                </a:lnTo>
                <a:lnTo>
                  <a:pt x="52683" y="200183"/>
                </a:lnTo>
                <a:lnTo>
                  <a:pt x="57227" y="198210"/>
                </a:lnTo>
                <a:lnTo>
                  <a:pt x="66510" y="193900"/>
                </a:lnTo>
                <a:lnTo>
                  <a:pt x="75927" y="189338"/>
                </a:lnTo>
                <a:lnTo>
                  <a:pt x="80661" y="186218"/>
                </a:lnTo>
                <a:lnTo>
                  <a:pt x="85404" y="182549"/>
                </a:lnTo>
                <a:lnTo>
                  <a:pt x="90154" y="178516"/>
                </a:lnTo>
                <a:lnTo>
                  <a:pt x="94907" y="175034"/>
                </a:lnTo>
                <a:lnTo>
                  <a:pt x="99664" y="171918"/>
                </a:lnTo>
                <a:lnTo>
                  <a:pt x="104423" y="169047"/>
                </a:lnTo>
                <a:lnTo>
                  <a:pt x="109183" y="165546"/>
                </a:lnTo>
                <a:lnTo>
                  <a:pt x="113944" y="161624"/>
                </a:lnTo>
                <a:lnTo>
                  <a:pt x="118705" y="157422"/>
                </a:lnTo>
                <a:lnTo>
                  <a:pt x="123467" y="153827"/>
                </a:lnTo>
                <a:lnTo>
                  <a:pt x="128229" y="150637"/>
                </a:lnTo>
                <a:lnTo>
                  <a:pt x="132991" y="147716"/>
                </a:lnTo>
                <a:lnTo>
                  <a:pt x="136166" y="144181"/>
                </a:lnTo>
                <a:lnTo>
                  <a:pt x="138283" y="140237"/>
                </a:lnTo>
                <a:lnTo>
                  <a:pt x="139694" y="136021"/>
                </a:lnTo>
                <a:lnTo>
                  <a:pt x="141428" y="131622"/>
                </a:lnTo>
                <a:lnTo>
                  <a:pt x="143378" y="127102"/>
                </a:lnTo>
                <a:lnTo>
                  <a:pt x="145472" y="122501"/>
                </a:lnTo>
                <a:lnTo>
                  <a:pt x="148455" y="117846"/>
                </a:lnTo>
                <a:lnTo>
                  <a:pt x="152031" y="113156"/>
                </a:lnTo>
                <a:lnTo>
                  <a:pt x="156003" y="108441"/>
                </a:lnTo>
                <a:lnTo>
                  <a:pt x="158651" y="104504"/>
                </a:lnTo>
                <a:lnTo>
                  <a:pt x="160416" y="101086"/>
                </a:lnTo>
                <a:lnTo>
                  <a:pt x="161593" y="98013"/>
                </a:lnTo>
                <a:lnTo>
                  <a:pt x="163171" y="94377"/>
                </a:lnTo>
                <a:lnTo>
                  <a:pt x="167042" y="86105"/>
                </a:lnTo>
                <a:lnTo>
                  <a:pt x="168391" y="81676"/>
                </a:lnTo>
                <a:lnTo>
                  <a:pt x="169291" y="77135"/>
                </a:lnTo>
                <a:lnTo>
                  <a:pt x="169891" y="72521"/>
                </a:lnTo>
                <a:lnTo>
                  <a:pt x="170291" y="67858"/>
                </a:lnTo>
                <a:lnTo>
                  <a:pt x="170557" y="63161"/>
                </a:lnTo>
                <a:lnTo>
                  <a:pt x="170853" y="54503"/>
                </a:lnTo>
                <a:lnTo>
                  <a:pt x="170985" y="48009"/>
                </a:lnTo>
                <a:lnTo>
                  <a:pt x="171814" y="45166"/>
                </a:lnTo>
                <a:lnTo>
                  <a:pt x="174852" y="39891"/>
                </a:lnTo>
                <a:lnTo>
                  <a:pt x="176731" y="34901"/>
                </a:lnTo>
                <a:lnTo>
                  <a:pt x="177566" y="30037"/>
                </a:lnTo>
                <a:lnTo>
                  <a:pt x="177937" y="25229"/>
                </a:lnTo>
                <a:lnTo>
                  <a:pt x="177242" y="23629"/>
                </a:lnTo>
                <a:lnTo>
                  <a:pt x="175986" y="22563"/>
                </a:lnTo>
                <a:lnTo>
                  <a:pt x="171377" y="20555"/>
                </a:lnTo>
                <a:lnTo>
                  <a:pt x="171175" y="24260"/>
                </a:lnTo>
                <a:lnTo>
                  <a:pt x="171941" y="26158"/>
                </a:lnTo>
                <a:lnTo>
                  <a:pt x="174908" y="30385"/>
                </a:lnTo>
                <a:lnTo>
                  <a:pt x="176756" y="34909"/>
                </a:lnTo>
                <a:lnTo>
                  <a:pt x="177577" y="39565"/>
                </a:lnTo>
                <a:lnTo>
                  <a:pt x="177942" y="44281"/>
                </a:lnTo>
                <a:lnTo>
                  <a:pt x="178105" y="51139"/>
                </a:lnTo>
                <a:lnTo>
                  <a:pt x="178209" y="68477"/>
                </a:lnTo>
                <a:lnTo>
                  <a:pt x="177423" y="73099"/>
                </a:lnTo>
                <a:lnTo>
                  <a:pt x="176106" y="77768"/>
                </a:lnTo>
                <a:lnTo>
                  <a:pt x="174434" y="82468"/>
                </a:lnTo>
                <a:lnTo>
                  <a:pt x="173319" y="87189"/>
                </a:lnTo>
                <a:lnTo>
                  <a:pt x="172576" y="91924"/>
                </a:lnTo>
                <a:lnTo>
                  <a:pt x="172081" y="96668"/>
                </a:lnTo>
                <a:lnTo>
                  <a:pt x="170957" y="101418"/>
                </a:lnTo>
                <a:lnTo>
                  <a:pt x="169414" y="106172"/>
                </a:lnTo>
                <a:lnTo>
                  <a:pt x="167592" y="110929"/>
                </a:lnTo>
                <a:lnTo>
                  <a:pt x="165583" y="115688"/>
                </a:lnTo>
                <a:lnTo>
                  <a:pt x="163450" y="120448"/>
                </a:lnTo>
                <a:lnTo>
                  <a:pt x="161234" y="125209"/>
                </a:lnTo>
                <a:lnTo>
                  <a:pt x="159757" y="129971"/>
                </a:lnTo>
                <a:lnTo>
                  <a:pt x="158773" y="134732"/>
                </a:lnTo>
                <a:lnTo>
                  <a:pt x="158116" y="139494"/>
                </a:lnTo>
                <a:lnTo>
                  <a:pt x="157679" y="144256"/>
                </a:lnTo>
                <a:lnTo>
                  <a:pt x="157387" y="149019"/>
                </a:lnTo>
                <a:lnTo>
                  <a:pt x="157192" y="153781"/>
                </a:lnTo>
                <a:lnTo>
                  <a:pt x="157856" y="157750"/>
                </a:lnTo>
                <a:lnTo>
                  <a:pt x="159092" y="161190"/>
                </a:lnTo>
                <a:lnTo>
                  <a:pt x="161789" y="167128"/>
                </a:lnTo>
                <a:lnTo>
                  <a:pt x="162988" y="172413"/>
                </a:lnTo>
                <a:lnTo>
                  <a:pt x="165637" y="177408"/>
                </a:lnTo>
                <a:lnTo>
                  <a:pt x="169460" y="182273"/>
                </a:lnTo>
                <a:lnTo>
                  <a:pt x="173805" y="187082"/>
                </a:lnTo>
                <a:lnTo>
                  <a:pt x="176922" y="190459"/>
                </a:lnTo>
                <a:lnTo>
                  <a:pt x="181885" y="191249"/>
                </a:lnTo>
                <a:lnTo>
                  <a:pt x="185430" y="191460"/>
                </a:lnTo>
                <a:lnTo>
                  <a:pt x="188588" y="192394"/>
                </a:lnTo>
                <a:lnTo>
                  <a:pt x="194213" y="195549"/>
                </a:lnTo>
                <a:lnTo>
                  <a:pt x="199359" y="197480"/>
                </a:lnTo>
                <a:lnTo>
                  <a:pt x="201842" y="197995"/>
                </a:lnTo>
                <a:lnTo>
                  <a:pt x="204291" y="197544"/>
                </a:lnTo>
                <a:lnTo>
                  <a:pt x="211531" y="193911"/>
                </a:lnTo>
                <a:lnTo>
                  <a:pt x="216316" y="192784"/>
                </a:lnTo>
                <a:lnTo>
                  <a:pt x="223205" y="190165"/>
                </a:lnTo>
                <a:lnTo>
                  <a:pt x="230765" y="187150"/>
                </a:lnTo>
                <a:lnTo>
                  <a:pt x="236771" y="185810"/>
                </a:lnTo>
                <a:lnTo>
                  <a:pt x="242086" y="183097"/>
                </a:lnTo>
                <a:lnTo>
                  <a:pt x="249672" y="177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28"/>
          <p:cNvSpPr/>
          <p:nvPr/>
        </p:nvSpPr>
        <p:spPr>
          <a:xfrm>
            <a:off x="636087" y="1750305"/>
            <a:ext cx="221164" cy="135646"/>
          </a:xfrm>
          <a:custGeom>
            <a:avLst/>
            <a:gdLst/>
            <a:ahLst/>
            <a:cxnLst/>
            <a:rect l="0" t="0" r="0" b="0"/>
            <a:pathLst>
              <a:path w="221164" h="135646">
                <a:moveTo>
                  <a:pt x="6850" y="7057"/>
                </a:moveTo>
                <a:lnTo>
                  <a:pt x="6850" y="207"/>
                </a:lnTo>
                <a:lnTo>
                  <a:pt x="3058" y="0"/>
                </a:lnTo>
                <a:lnTo>
                  <a:pt x="1940" y="765"/>
                </a:lnTo>
                <a:lnTo>
                  <a:pt x="1196" y="2069"/>
                </a:lnTo>
                <a:lnTo>
                  <a:pt x="0" y="6072"/>
                </a:lnTo>
                <a:lnTo>
                  <a:pt x="1954" y="8736"/>
                </a:lnTo>
                <a:lnTo>
                  <a:pt x="3586" y="10557"/>
                </a:lnTo>
                <a:lnTo>
                  <a:pt x="4674" y="12566"/>
                </a:lnTo>
                <a:lnTo>
                  <a:pt x="5399" y="14698"/>
                </a:lnTo>
                <a:lnTo>
                  <a:pt x="5883" y="16913"/>
                </a:lnTo>
                <a:lnTo>
                  <a:pt x="6999" y="19184"/>
                </a:lnTo>
                <a:lnTo>
                  <a:pt x="8537" y="21492"/>
                </a:lnTo>
                <a:lnTo>
                  <a:pt x="10356" y="23824"/>
                </a:lnTo>
                <a:lnTo>
                  <a:pt x="12362" y="26173"/>
                </a:lnTo>
                <a:lnTo>
                  <a:pt x="14494" y="28532"/>
                </a:lnTo>
                <a:lnTo>
                  <a:pt x="16708" y="30899"/>
                </a:lnTo>
                <a:lnTo>
                  <a:pt x="18978" y="34064"/>
                </a:lnTo>
                <a:lnTo>
                  <a:pt x="21286" y="37762"/>
                </a:lnTo>
                <a:lnTo>
                  <a:pt x="23618" y="41814"/>
                </a:lnTo>
                <a:lnTo>
                  <a:pt x="26759" y="46103"/>
                </a:lnTo>
                <a:lnTo>
                  <a:pt x="30442" y="50550"/>
                </a:lnTo>
                <a:lnTo>
                  <a:pt x="34484" y="55103"/>
                </a:lnTo>
                <a:lnTo>
                  <a:pt x="37973" y="59725"/>
                </a:lnTo>
                <a:lnTo>
                  <a:pt x="41092" y="64394"/>
                </a:lnTo>
                <a:lnTo>
                  <a:pt x="43966" y="69094"/>
                </a:lnTo>
                <a:lnTo>
                  <a:pt x="48263" y="73022"/>
                </a:lnTo>
                <a:lnTo>
                  <a:pt x="53508" y="76433"/>
                </a:lnTo>
                <a:lnTo>
                  <a:pt x="59387" y="79501"/>
                </a:lnTo>
                <a:lnTo>
                  <a:pt x="64893" y="83135"/>
                </a:lnTo>
                <a:lnTo>
                  <a:pt x="70152" y="87144"/>
                </a:lnTo>
                <a:lnTo>
                  <a:pt x="75245" y="91405"/>
                </a:lnTo>
                <a:lnTo>
                  <a:pt x="80228" y="95039"/>
                </a:lnTo>
                <a:lnTo>
                  <a:pt x="85137" y="98256"/>
                </a:lnTo>
                <a:lnTo>
                  <a:pt x="89998" y="101194"/>
                </a:lnTo>
                <a:lnTo>
                  <a:pt x="94825" y="103946"/>
                </a:lnTo>
                <a:lnTo>
                  <a:pt x="104423" y="109121"/>
                </a:lnTo>
                <a:lnTo>
                  <a:pt x="109205" y="112406"/>
                </a:lnTo>
                <a:lnTo>
                  <a:pt x="113981" y="116183"/>
                </a:lnTo>
                <a:lnTo>
                  <a:pt x="118751" y="120289"/>
                </a:lnTo>
                <a:lnTo>
                  <a:pt x="124314" y="123026"/>
                </a:lnTo>
                <a:lnTo>
                  <a:pt x="130403" y="124851"/>
                </a:lnTo>
                <a:lnTo>
                  <a:pt x="136843" y="126068"/>
                </a:lnTo>
                <a:lnTo>
                  <a:pt x="141931" y="127672"/>
                </a:lnTo>
                <a:lnTo>
                  <a:pt x="146116" y="129536"/>
                </a:lnTo>
                <a:lnTo>
                  <a:pt x="149701" y="131572"/>
                </a:lnTo>
                <a:lnTo>
                  <a:pt x="154471" y="132930"/>
                </a:lnTo>
                <a:lnTo>
                  <a:pt x="160033" y="133835"/>
                </a:lnTo>
                <a:lnTo>
                  <a:pt x="166122" y="134438"/>
                </a:lnTo>
                <a:lnTo>
                  <a:pt x="170975" y="134840"/>
                </a:lnTo>
                <a:lnTo>
                  <a:pt x="175004" y="135108"/>
                </a:lnTo>
                <a:lnTo>
                  <a:pt x="178484" y="135287"/>
                </a:lnTo>
                <a:lnTo>
                  <a:pt x="186584" y="135486"/>
                </a:lnTo>
                <a:lnTo>
                  <a:pt x="221163" y="1356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529"/>
          <p:cNvSpPr/>
          <p:nvPr/>
        </p:nvSpPr>
        <p:spPr>
          <a:xfrm>
            <a:off x="643358" y="1743075"/>
            <a:ext cx="178174" cy="185738"/>
          </a:xfrm>
          <a:custGeom>
            <a:avLst/>
            <a:gdLst/>
            <a:ahLst/>
            <a:cxnLst/>
            <a:rect l="0" t="0" r="0" b="0"/>
            <a:pathLst>
              <a:path w="178174" h="185738">
                <a:moveTo>
                  <a:pt x="178173" y="0"/>
                </a:moveTo>
                <a:lnTo>
                  <a:pt x="178173" y="3792"/>
                </a:lnTo>
                <a:lnTo>
                  <a:pt x="174998" y="7290"/>
                </a:lnTo>
                <a:lnTo>
                  <a:pt x="169706" y="12004"/>
                </a:lnTo>
                <a:lnTo>
                  <a:pt x="163003" y="17527"/>
                </a:lnTo>
                <a:lnTo>
                  <a:pt x="156947" y="22797"/>
                </a:lnTo>
                <a:lnTo>
                  <a:pt x="151323" y="27898"/>
                </a:lnTo>
                <a:lnTo>
                  <a:pt x="145985" y="32886"/>
                </a:lnTo>
                <a:lnTo>
                  <a:pt x="140045" y="37799"/>
                </a:lnTo>
                <a:lnTo>
                  <a:pt x="133705" y="42661"/>
                </a:lnTo>
                <a:lnTo>
                  <a:pt x="127096" y="47491"/>
                </a:lnTo>
                <a:lnTo>
                  <a:pt x="121103" y="52298"/>
                </a:lnTo>
                <a:lnTo>
                  <a:pt x="115520" y="57090"/>
                </a:lnTo>
                <a:lnTo>
                  <a:pt x="110211" y="61872"/>
                </a:lnTo>
                <a:lnTo>
                  <a:pt x="97961" y="73536"/>
                </a:lnTo>
                <a:lnTo>
                  <a:pt x="91361" y="79980"/>
                </a:lnTo>
                <a:lnTo>
                  <a:pt x="84579" y="85863"/>
                </a:lnTo>
                <a:lnTo>
                  <a:pt x="77677" y="91374"/>
                </a:lnTo>
                <a:lnTo>
                  <a:pt x="70694" y="96634"/>
                </a:lnTo>
                <a:lnTo>
                  <a:pt x="64452" y="101729"/>
                </a:lnTo>
                <a:lnTo>
                  <a:pt x="58703" y="106713"/>
                </a:lnTo>
                <a:lnTo>
                  <a:pt x="53282" y="111623"/>
                </a:lnTo>
                <a:lnTo>
                  <a:pt x="43026" y="121312"/>
                </a:lnTo>
                <a:lnTo>
                  <a:pt x="38069" y="126119"/>
                </a:lnTo>
                <a:lnTo>
                  <a:pt x="33970" y="130910"/>
                </a:lnTo>
                <a:lnTo>
                  <a:pt x="30444" y="135692"/>
                </a:lnTo>
                <a:lnTo>
                  <a:pt x="27299" y="140467"/>
                </a:lnTo>
                <a:lnTo>
                  <a:pt x="24409" y="144445"/>
                </a:lnTo>
                <a:lnTo>
                  <a:pt x="21689" y="147890"/>
                </a:lnTo>
                <a:lnTo>
                  <a:pt x="19081" y="150981"/>
                </a:lnTo>
                <a:lnTo>
                  <a:pt x="14068" y="156532"/>
                </a:lnTo>
                <a:lnTo>
                  <a:pt x="9194" y="161644"/>
                </a:lnTo>
                <a:lnTo>
                  <a:pt x="4381" y="166563"/>
                </a:lnTo>
                <a:lnTo>
                  <a:pt x="2781" y="168985"/>
                </a:lnTo>
                <a:lnTo>
                  <a:pt x="1002" y="173794"/>
                </a:lnTo>
                <a:lnTo>
                  <a:pt x="0" y="177171"/>
                </a:lnTo>
                <a:lnTo>
                  <a:pt x="654" y="178439"/>
                </a:lnTo>
                <a:lnTo>
                  <a:pt x="5289" y="184060"/>
                </a:lnTo>
                <a:lnTo>
                  <a:pt x="6723" y="1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530"/>
          <p:cNvSpPr/>
          <p:nvPr/>
        </p:nvSpPr>
        <p:spPr>
          <a:xfrm>
            <a:off x="935831" y="1757362"/>
            <a:ext cx="57151" cy="142876"/>
          </a:xfrm>
          <a:custGeom>
            <a:avLst/>
            <a:gdLst/>
            <a:ahLst/>
            <a:cxnLst/>
            <a:rect l="0" t="0" r="0" b="0"/>
            <a:pathLst>
              <a:path w="57151" h="142876">
                <a:moveTo>
                  <a:pt x="0" y="0"/>
                </a:moveTo>
                <a:lnTo>
                  <a:pt x="6151" y="0"/>
                </a:lnTo>
                <a:lnTo>
                  <a:pt x="7275" y="794"/>
                </a:lnTo>
                <a:lnTo>
                  <a:pt x="8819" y="2117"/>
                </a:lnTo>
                <a:lnTo>
                  <a:pt x="10642" y="3792"/>
                </a:lnTo>
                <a:lnTo>
                  <a:pt x="14784" y="7771"/>
                </a:lnTo>
                <a:lnTo>
                  <a:pt x="16999" y="9943"/>
                </a:lnTo>
                <a:lnTo>
                  <a:pt x="18477" y="12979"/>
                </a:lnTo>
                <a:lnTo>
                  <a:pt x="19461" y="16590"/>
                </a:lnTo>
                <a:lnTo>
                  <a:pt x="20118" y="20585"/>
                </a:lnTo>
                <a:lnTo>
                  <a:pt x="20555" y="24042"/>
                </a:lnTo>
                <a:lnTo>
                  <a:pt x="20847" y="27141"/>
                </a:lnTo>
                <a:lnTo>
                  <a:pt x="21042" y="30000"/>
                </a:lnTo>
                <a:lnTo>
                  <a:pt x="21965" y="34287"/>
                </a:lnTo>
                <a:lnTo>
                  <a:pt x="23375" y="39527"/>
                </a:lnTo>
                <a:lnTo>
                  <a:pt x="25108" y="45401"/>
                </a:lnTo>
                <a:lnTo>
                  <a:pt x="26264" y="50905"/>
                </a:lnTo>
                <a:lnTo>
                  <a:pt x="27034" y="56162"/>
                </a:lnTo>
                <a:lnTo>
                  <a:pt x="27547" y="61254"/>
                </a:lnTo>
                <a:lnTo>
                  <a:pt x="27890" y="66235"/>
                </a:lnTo>
                <a:lnTo>
                  <a:pt x="28118" y="71144"/>
                </a:lnTo>
                <a:lnTo>
                  <a:pt x="28270" y="76005"/>
                </a:lnTo>
                <a:lnTo>
                  <a:pt x="29165" y="80832"/>
                </a:lnTo>
                <a:lnTo>
                  <a:pt x="30556" y="85638"/>
                </a:lnTo>
                <a:lnTo>
                  <a:pt x="32277" y="90429"/>
                </a:lnTo>
                <a:lnTo>
                  <a:pt x="34218" y="95212"/>
                </a:lnTo>
                <a:lnTo>
                  <a:pt x="36306" y="99987"/>
                </a:lnTo>
                <a:lnTo>
                  <a:pt x="40742" y="109526"/>
                </a:lnTo>
                <a:lnTo>
                  <a:pt x="45359" y="119057"/>
                </a:lnTo>
                <a:lnTo>
                  <a:pt x="46909" y="123028"/>
                </a:lnTo>
                <a:lnTo>
                  <a:pt x="47941" y="126468"/>
                </a:lnTo>
                <a:lnTo>
                  <a:pt x="48629" y="129556"/>
                </a:lnTo>
                <a:lnTo>
                  <a:pt x="49088" y="132408"/>
                </a:lnTo>
                <a:lnTo>
                  <a:pt x="49394" y="135103"/>
                </a:lnTo>
                <a:lnTo>
                  <a:pt x="49598" y="137694"/>
                </a:lnTo>
                <a:lnTo>
                  <a:pt x="50528" y="139421"/>
                </a:lnTo>
                <a:lnTo>
                  <a:pt x="51941" y="140572"/>
                </a:lnTo>
                <a:lnTo>
                  <a:pt x="57150" y="14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531"/>
          <p:cNvSpPr/>
          <p:nvPr/>
        </p:nvSpPr>
        <p:spPr>
          <a:xfrm>
            <a:off x="971550" y="1707356"/>
            <a:ext cx="1" cy="7145"/>
          </a:xfrm>
          <a:custGeom>
            <a:avLst/>
            <a:gdLst/>
            <a:ahLst/>
            <a:cxnLst/>
            <a:rect l="0" t="0" r="0" b="0"/>
            <a:pathLst>
              <a:path w="1" h="7145">
                <a:moveTo>
                  <a:pt x="0" y="7144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532"/>
          <p:cNvSpPr/>
          <p:nvPr/>
        </p:nvSpPr>
        <p:spPr>
          <a:xfrm>
            <a:off x="1071562" y="1721643"/>
            <a:ext cx="206731" cy="185641"/>
          </a:xfrm>
          <a:custGeom>
            <a:avLst/>
            <a:gdLst/>
            <a:ahLst/>
            <a:cxnLst/>
            <a:rect l="0" t="0" r="0" b="0"/>
            <a:pathLst>
              <a:path w="206731" h="185641">
                <a:moveTo>
                  <a:pt x="92869" y="0"/>
                </a:moveTo>
                <a:lnTo>
                  <a:pt x="89077" y="0"/>
                </a:lnTo>
                <a:lnTo>
                  <a:pt x="87959" y="794"/>
                </a:lnTo>
                <a:lnTo>
                  <a:pt x="87214" y="2117"/>
                </a:lnTo>
                <a:lnTo>
                  <a:pt x="86718" y="3792"/>
                </a:lnTo>
                <a:lnTo>
                  <a:pt x="85594" y="4910"/>
                </a:lnTo>
                <a:lnTo>
                  <a:pt x="84050" y="5655"/>
                </a:lnTo>
                <a:lnTo>
                  <a:pt x="82227" y="6151"/>
                </a:lnTo>
                <a:lnTo>
                  <a:pt x="78085" y="8819"/>
                </a:lnTo>
                <a:lnTo>
                  <a:pt x="72804" y="12651"/>
                </a:lnTo>
                <a:lnTo>
                  <a:pt x="69174" y="14784"/>
                </a:lnTo>
                <a:lnTo>
                  <a:pt x="65166" y="17000"/>
                </a:lnTo>
                <a:lnTo>
                  <a:pt x="61700" y="19271"/>
                </a:lnTo>
                <a:lnTo>
                  <a:pt x="55733" y="23911"/>
                </a:lnTo>
                <a:lnTo>
                  <a:pt x="52236" y="26259"/>
                </a:lnTo>
                <a:lnTo>
                  <a:pt x="48318" y="28619"/>
                </a:lnTo>
                <a:lnTo>
                  <a:pt x="44118" y="30986"/>
                </a:lnTo>
                <a:lnTo>
                  <a:pt x="40525" y="33357"/>
                </a:lnTo>
                <a:lnTo>
                  <a:pt x="34415" y="38109"/>
                </a:lnTo>
                <a:lnTo>
                  <a:pt x="28935" y="42717"/>
                </a:lnTo>
                <a:lnTo>
                  <a:pt x="25296" y="46238"/>
                </a:lnTo>
                <a:lnTo>
                  <a:pt x="24007" y="48287"/>
                </a:lnTo>
                <a:lnTo>
                  <a:pt x="22577" y="52682"/>
                </a:lnTo>
                <a:lnTo>
                  <a:pt x="21771" y="55826"/>
                </a:lnTo>
                <a:lnTo>
                  <a:pt x="21532" y="60551"/>
                </a:lnTo>
                <a:lnTo>
                  <a:pt x="21461" y="63185"/>
                </a:lnTo>
                <a:lnTo>
                  <a:pt x="25233" y="67758"/>
                </a:lnTo>
                <a:lnTo>
                  <a:pt x="27140" y="68984"/>
                </a:lnTo>
                <a:lnTo>
                  <a:pt x="31377" y="70347"/>
                </a:lnTo>
                <a:lnTo>
                  <a:pt x="34412" y="70710"/>
                </a:lnTo>
                <a:lnTo>
                  <a:pt x="38023" y="70953"/>
                </a:lnTo>
                <a:lnTo>
                  <a:pt x="42017" y="71115"/>
                </a:lnTo>
                <a:lnTo>
                  <a:pt x="47062" y="72016"/>
                </a:lnTo>
                <a:lnTo>
                  <a:pt x="52805" y="73411"/>
                </a:lnTo>
                <a:lnTo>
                  <a:pt x="59016" y="75135"/>
                </a:lnTo>
                <a:lnTo>
                  <a:pt x="64744" y="76283"/>
                </a:lnTo>
                <a:lnTo>
                  <a:pt x="70150" y="77050"/>
                </a:lnTo>
                <a:lnTo>
                  <a:pt x="75342" y="77560"/>
                </a:lnTo>
                <a:lnTo>
                  <a:pt x="81184" y="77901"/>
                </a:lnTo>
                <a:lnTo>
                  <a:pt x="94026" y="78279"/>
                </a:lnTo>
                <a:lnTo>
                  <a:pt x="107134" y="81555"/>
                </a:lnTo>
                <a:lnTo>
                  <a:pt x="124604" y="86914"/>
                </a:lnTo>
                <a:lnTo>
                  <a:pt x="144982" y="93661"/>
                </a:lnTo>
                <a:lnTo>
                  <a:pt x="160155" y="98954"/>
                </a:lnTo>
                <a:lnTo>
                  <a:pt x="171857" y="103275"/>
                </a:lnTo>
                <a:lnTo>
                  <a:pt x="181246" y="106950"/>
                </a:lnTo>
                <a:lnTo>
                  <a:pt x="187506" y="110194"/>
                </a:lnTo>
                <a:lnTo>
                  <a:pt x="191679" y="113150"/>
                </a:lnTo>
                <a:lnTo>
                  <a:pt x="202169" y="123598"/>
                </a:lnTo>
                <a:lnTo>
                  <a:pt x="203835" y="126055"/>
                </a:lnTo>
                <a:lnTo>
                  <a:pt x="205687" y="130902"/>
                </a:lnTo>
                <a:lnTo>
                  <a:pt x="206181" y="134099"/>
                </a:lnTo>
                <a:lnTo>
                  <a:pt x="206511" y="137818"/>
                </a:lnTo>
                <a:lnTo>
                  <a:pt x="206730" y="141885"/>
                </a:lnTo>
                <a:lnTo>
                  <a:pt x="205289" y="145390"/>
                </a:lnTo>
                <a:lnTo>
                  <a:pt x="202741" y="148520"/>
                </a:lnTo>
                <a:lnTo>
                  <a:pt x="199454" y="151401"/>
                </a:lnTo>
                <a:lnTo>
                  <a:pt x="195676" y="154115"/>
                </a:lnTo>
                <a:lnTo>
                  <a:pt x="191569" y="156719"/>
                </a:lnTo>
                <a:lnTo>
                  <a:pt x="187244" y="159248"/>
                </a:lnTo>
                <a:lnTo>
                  <a:pt x="181185" y="161728"/>
                </a:lnTo>
                <a:lnTo>
                  <a:pt x="173971" y="164175"/>
                </a:lnTo>
                <a:lnTo>
                  <a:pt x="158283" y="169010"/>
                </a:lnTo>
                <a:lnTo>
                  <a:pt x="143373" y="173805"/>
                </a:lnTo>
                <a:lnTo>
                  <a:pt x="136063" y="175402"/>
                </a:lnTo>
                <a:lnTo>
                  <a:pt x="128809" y="176466"/>
                </a:lnTo>
                <a:lnTo>
                  <a:pt x="121591" y="177175"/>
                </a:lnTo>
                <a:lnTo>
                  <a:pt x="113605" y="178442"/>
                </a:lnTo>
                <a:lnTo>
                  <a:pt x="105105" y="180080"/>
                </a:lnTo>
                <a:lnTo>
                  <a:pt x="96264" y="181966"/>
                </a:lnTo>
                <a:lnTo>
                  <a:pt x="87988" y="183223"/>
                </a:lnTo>
                <a:lnTo>
                  <a:pt x="80090" y="184061"/>
                </a:lnTo>
                <a:lnTo>
                  <a:pt x="72443" y="184620"/>
                </a:lnTo>
                <a:lnTo>
                  <a:pt x="64965" y="184992"/>
                </a:lnTo>
                <a:lnTo>
                  <a:pt x="50304" y="185406"/>
                </a:lnTo>
                <a:lnTo>
                  <a:pt x="32456" y="185640"/>
                </a:lnTo>
                <a:lnTo>
                  <a:pt x="27987" y="184879"/>
                </a:lnTo>
                <a:lnTo>
                  <a:pt x="24214" y="183577"/>
                </a:lnTo>
                <a:lnTo>
                  <a:pt x="20906" y="181916"/>
                </a:lnTo>
                <a:lnTo>
                  <a:pt x="17112" y="180809"/>
                </a:lnTo>
                <a:lnTo>
                  <a:pt x="12996" y="180071"/>
                </a:lnTo>
                <a:lnTo>
                  <a:pt x="8663" y="179578"/>
                </a:lnTo>
                <a:lnTo>
                  <a:pt x="5776" y="178457"/>
                </a:lnTo>
                <a:lnTo>
                  <a:pt x="3850" y="176915"/>
                </a:lnTo>
                <a:lnTo>
                  <a:pt x="226" y="171770"/>
                </a:lnTo>
                <a:lnTo>
                  <a:pt x="45" y="166604"/>
                </a:lnTo>
                <a:lnTo>
                  <a:pt x="0" y="1643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533"/>
          <p:cNvSpPr/>
          <p:nvPr/>
        </p:nvSpPr>
        <p:spPr>
          <a:xfrm>
            <a:off x="1461462" y="1636037"/>
            <a:ext cx="381626" cy="399924"/>
          </a:xfrm>
          <a:custGeom>
            <a:avLst/>
            <a:gdLst/>
            <a:ahLst/>
            <a:cxnLst/>
            <a:rect l="0" t="0" r="0" b="0"/>
            <a:pathLst>
              <a:path w="381626" h="399924">
                <a:moveTo>
                  <a:pt x="145881" y="121325"/>
                </a:moveTo>
                <a:lnTo>
                  <a:pt x="119146" y="121325"/>
                </a:lnTo>
                <a:lnTo>
                  <a:pt x="107805" y="123442"/>
                </a:lnTo>
                <a:lnTo>
                  <a:pt x="101447" y="125117"/>
                </a:lnTo>
                <a:lnTo>
                  <a:pt x="90149" y="129096"/>
                </a:lnTo>
                <a:lnTo>
                  <a:pt x="79043" y="133510"/>
                </a:lnTo>
                <a:lnTo>
                  <a:pt x="66169" y="138118"/>
                </a:lnTo>
                <a:lnTo>
                  <a:pt x="54626" y="142811"/>
                </a:lnTo>
                <a:lnTo>
                  <a:pt x="43411" y="147543"/>
                </a:lnTo>
                <a:lnTo>
                  <a:pt x="30489" y="152292"/>
                </a:lnTo>
                <a:lnTo>
                  <a:pt x="23710" y="158638"/>
                </a:lnTo>
                <a:lnTo>
                  <a:pt x="16808" y="167632"/>
                </a:lnTo>
                <a:lnTo>
                  <a:pt x="9826" y="178390"/>
                </a:lnTo>
                <a:lnTo>
                  <a:pt x="5172" y="186356"/>
                </a:lnTo>
                <a:lnTo>
                  <a:pt x="0" y="197323"/>
                </a:lnTo>
                <a:lnTo>
                  <a:pt x="208" y="201360"/>
                </a:lnTo>
                <a:lnTo>
                  <a:pt x="1935" y="204844"/>
                </a:lnTo>
                <a:lnTo>
                  <a:pt x="4673" y="207960"/>
                </a:lnTo>
                <a:lnTo>
                  <a:pt x="8086" y="210038"/>
                </a:lnTo>
                <a:lnTo>
                  <a:pt x="16112" y="212347"/>
                </a:lnTo>
                <a:lnTo>
                  <a:pt x="24971" y="215490"/>
                </a:lnTo>
                <a:lnTo>
                  <a:pt x="29555" y="217439"/>
                </a:lnTo>
                <a:lnTo>
                  <a:pt x="35787" y="218738"/>
                </a:lnTo>
                <a:lnTo>
                  <a:pt x="43116" y="219605"/>
                </a:lnTo>
                <a:lnTo>
                  <a:pt x="51178" y="220182"/>
                </a:lnTo>
                <a:lnTo>
                  <a:pt x="58933" y="220568"/>
                </a:lnTo>
                <a:lnTo>
                  <a:pt x="73900" y="220995"/>
                </a:lnTo>
                <a:lnTo>
                  <a:pt x="95714" y="221236"/>
                </a:lnTo>
                <a:lnTo>
                  <a:pt x="102118" y="220476"/>
                </a:lnTo>
                <a:lnTo>
                  <a:pt x="113466" y="217515"/>
                </a:lnTo>
                <a:lnTo>
                  <a:pt x="119508" y="216408"/>
                </a:lnTo>
                <a:lnTo>
                  <a:pt x="125919" y="215670"/>
                </a:lnTo>
                <a:lnTo>
                  <a:pt x="132573" y="215178"/>
                </a:lnTo>
                <a:lnTo>
                  <a:pt x="144199" y="212514"/>
                </a:lnTo>
                <a:lnTo>
                  <a:pt x="154659" y="208685"/>
                </a:lnTo>
                <a:lnTo>
                  <a:pt x="164599" y="204337"/>
                </a:lnTo>
                <a:lnTo>
                  <a:pt x="175328" y="197427"/>
                </a:lnTo>
                <a:lnTo>
                  <a:pt x="177419" y="195078"/>
                </a:lnTo>
                <a:lnTo>
                  <a:pt x="178812" y="192719"/>
                </a:lnTo>
                <a:lnTo>
                  <a:pt x="180361" y="187981"/>
                </a:lnTo>
                <a:lnTo>
                  <a:pt x="181355" y="176355"/>
                </a:lnTo>
                <a:lnTo>
                  <a:pt x="181552" y="162799"/>
                </a:lnTo>
                <a:lnTo>
                  <a:pt x="180774" y="160087"/>
                </a:lnTo>
                <a:lnTo>
                  <a:pt x="177793" y="154957"/>
                </a:lnTo>
                <a:lnTo>
                  <a:pt x="171653" y="147606"/>
                </a:lnTo>
                <a:lnTo>
                  <a:pt x="161014" y="140401"/>
                </a:lnTo>
                <a:lnTo>
                  <a:pt x="148106" y="130855"/>
                </a:lnTo>
                <a:lnTo>
                  <a:pt x="136398" y="124502"/>
                </a:lnTo>
                <a:lnTo>
                  <a:pt x="130289" y="122737"/>
                </a:lnTo>
                <a:lnTo>
                  <a:pt x="118596" y="121744"/>
                </a:lnTo>
                <a:lnTo>
                  <a:pt x="107110" y="121362"/>
                </a:lnTo>
                <a:lnTo>
                  <a:pt x="104231" y="121336"/>
                </a:lnTo>
                <a:lnTo>
                  <a:pt x="113877" y="121325"/>
                </a:lnTo>
                <a:lnTo>
                  <a:pt x="115814" y="120531"/>
                </a:lnTo>
                <a:lnTo>
                  <a:pt x="120083" y="117533"/>
                </a:lnTo>
                <a:lnTo>
                  <a:pt x="123126" y="116415"/>
                </a:lnTo>
                <a:lnTo>
                  <a:pt x="134994" y="114843"/>
                </a:lnTo>
                <a:lnTo>
                  <a:pt x="143953" y="114475"/>
                </a:lnTo>
                <a:lnTo>
                  <a:pt x="153226" y="112195"/>
                </a:lnTo>
                <a:lnTo>
                  <a:pt x="162640" y="108536"/>
                </a:lnTo>
                <a:lnTo>
                  <a:pt x="172115" y="104264"/>
                </a:lnTo>
                <a:lnTo>
                  <a:pt x="186374" y="97396"/>
                </a:lnTo>
                <a:lnTo>
                  <a:pt x="200653" y="90334"/>
                </a:lnTo>
                <a:lnTo>
                  <a:pt x="210177" y="83474"/>
                </a:lnTo>
                <a:lnTo>
                  <a:pt x="219701" y="75928"/>
                </a:lnTo>
                <a:lnTo>
                  <a:pt x="229225" y="69928"/>
                </a:lnTo>
                <a:lnTo>
                  <a:pt x="239720" y="62087"/>
                </a:lnTo>
                <a:lnTo>
                  <a:pt x="245266" y="55045"/>
                </a:lnTo>
                <a:lnTo>
                  <a:pt x="252852" y="44272"/>
                </a:lnTo>
                <a:lnTo>
                  <a:pt x="262526" y="33520"/>
                </a:lnTo>
                <a:lnTo>
                  <a:pt x="264126" y="30245"/>
                </a:lnTo>
                <a:lnTo>
                  <a:pt x="266693" y="17815"/>
                </a:lnTo>
                <a:lnTo>
                  <a:pt x="267200" y="11097"/>
                </a:lnTo>
                <a:lnTo>
                  <a:pt x="267288" y="4439"/>
                </a:lnTo>
                <a:lnTo>
                  <a:pt x="266506" y="2920"/>
                </a:lnTo>
                <a:lnTo>
                  <a:pt x="265192" y="1907"/>
                </a:lnTo>
                <a:lnTo>
                  <a:pt x="260474" y="0"/>
                </a:lnTo>
                <a:lnTo>
                  <a:pt x="256476" y="3709"/>
                </a:lnTo>
                <a:lnTo>
                  <a:pt x="254536" y="10371"/>
                </a:lnTo>
                <a:lnTo>
                  <a:pt x="252449" y="20368"/>
                </a:lnTo>
                <a:lnTo>
                  <a:pt x="250264" y="32589"/>
                </a:lnTo>
                <a:lnTo>
                  <a:pt x="248808" y="42324"/>
                </a:lnTo>
                <a:lnTo>
                  <a:pt x="247836" y="50401"/>
                </a:lnTo>
                <a:lnTo>
                  <a:pt x="247188" y="57374"/>
                </a:lnTo>
                <a:lnTo>
                  <a:pt x="247551" y="64403"/>
                </a:lnTo>
                <a:lnTo>
                  <a:pt x="248586" y="71471"/>
                </a:lnTo>
                <a:lnTo>
                  <a:pt x="250070" y="78564"/>
                </a:lnTo>
                <a:lnTo>
                  <a:pt x="251718" y="90679"/>
                </a:lnTo>
                <a:lnTo>
                  <a:pt x="253245" y="102148"/>
                </a:lnTo>
                <a:lnTo>
                  <a:pt x="254764" y="108540"/>
                </a:lnTo>
                <a:lnTo>
                  <a:pt x="256569" y="115183"/>
                </a:lnTo>
                <a:lnTo>
                  <a:pt x="260693" y="128914"/>
                </a:lnTo>
                <a:lnTo>
                  <a:pt x="262903" y="135910"/>
                </a:lnTo>
                <a:lnTo>
                  <a:pt x="267477" y="147915"/>
                </a:lnTo>
                <a:lnTo>
                  <a:pt x="269807" y="153339"/>
                </a:lnTo>
                <a:lnTo>
                  <a:pt x="272397" y="165716"/>
                </a:lnTo>
                <a:lnTo>
                  <a:pt x="273087" y="172350"/>
                </a:lnTo>
                <a:lnTo>
                  <a:pt x="275972" y="183955"/>
                </a:lnTo>
                <a:lnTo>
                  <a:pt x="279106" y="195198"/>
                </a:lnTo>
                <a:lnTo>
                  <a:pt x="279941" y="201530"/>
                </a:lnTo>
                <a:lnTo>
                  <a:pt x="280498" y="208132"/>
                </a:lnTo>
                <a:lnTo>
                  <a:pt x="281117" y="219702"/>
                </a:lnTo>
                <a:lnTo>
                  <a:pt x="280599" y="230929"/>
                </a:lnTo>
                <a:lnTo>
                  <a:pt x="279349" y="237257"/>
                </a:lnTo>
                <a:lnTo>
                  <a:pt x="277723" y="243857"/>
                </a:lnTo>
                <a:lnTo>
                  <a:pt x="273798" y="255423"/>
                </a:lnTo>
                <a:lnTo>
                  <a:pt x="271640" y="260730"/>
                </a:lnTo>
                <a:lnTo>
                  <a:pt x="269243" y="272977"/>
                </a:lnTo>
                <a:lnTo>
                  <a:pt x="268603" y="279576"/>
                </a:lnTo>
                <a:lnTo>
                  <a:pt x="267893" y="291142"/>
                </a:lnTo>
                <a:lnTo>
                  <a:pt x="267578" y="301574"/>
                </a:lnTo>
                <a:lnTo>
                  <a:pt x="267358" y="326017"/>
                </a:lnTo>
                <a:lnTo>
                  <a:pt x="265223" y="335595"/>
                </a:lnTo>
                <a:lnTo>
                  <a:pt x="261675" y="347795"/>
                </a:lnTo>
                <a:lnTo>
                  <a:pt x="261177" y="350887"/>
                </a:lnTo>
                <a:lnTo>
                  <a:pt x="258508" y="356438"/>
                </a:lnTo>
                <a:lnTo>
                  <a:pt x="256684" y="359030"/>
                </a:lnTo>
                <a:lnTo>
                  <a:pt x="254658" y="366143"/>
                </a:lnTo>
                <a:lnTo>
                  <a:pt x="254118" y="370262"/>
                </a:lnTo>
                <a:lnTo>
                  <a:pt x="251401" y="376955"/>
                </a:lnTo>
                <a:lnTo>
                  <a:pt x="245409" y="385186"/>
                </a:lnTo>
                <a:lnTo>
                  <a:pt x="234100" y="397401"/>
                </a:lnTo>
                <a:lnTo>
                  <a:pt x="231635" y="399902"/>
                </a:lnTo>
                <a:lnTo>
                  <a:pt x="227822" y="399923"/>
                </a:lnTo>
                <a:lnTo>
                  <a:pt x="225909" y="399132"/>
                </a:lnTo>
                <a:lnTo>
                  <a:pt x="221666" y="396136"/>
                </a:lnTo>
                <a:lnTo>
                  <a:pt x="220217" y="394226"/>
                </a:lnTo>
                <a:lnTo>
                  <a:pt x="219251" y="392159"/>
                </a:lnTo>
                <a:lnTo>
                  <a:pt x="218607" y="389988"/>
                </a:lnTo>
                <a:lnTo>
                  <a:pt x="215775" y="385458"/>
                </a:lnTo>
                <a:lnTo>
                  <a:pt x="205209" y="373713"/>
                </a:lnTo>
                <a:lnTo>
                  <a:pt x="200560" y="368965"/>
                </a:lnTo>
                <a:lnTo>
                  <a:pt x="199002" y="365793"/>
                </a:lnTo>
                <a:lnTo>
                  <a:pt x="196017" y="354539"/>
                </a:lnTo>
                <a:lnTo>
                  <a:pt x="192505" y="348536"/>
                </a:lnTo>
                <a:lnTo>
                  <a:pt x="192045" y="345030"/>
                </a:lnTo>
                <a:lnTo>
                  <a:pt x="193651" y="336902"/>
                </a:lnTo>
                <a:lnTo>
                  <a:pt x="194893" y="327997"/>
                </a:lnTo>
                <a:lnTo>
                  <a:pt x="195225" y="323400"/>
                </a:lnTo>
                <a:lnTo>
                  <a:pt x="196239" y="319542"/>
                </a:lnTo>
                <a:lnTo>
                  <a:pt x="201460" y="309525"/>
                </a:lnTo>
                <a:lnTo>
                  <a:pt x="208034" y="297650"/>
                </a:lnTo>
                <a:lnTo>
                  <a:pt x="215803" y="287958"/>
                </a:lnTo>
                <a:lnTo>
                  <a:pt x="223524" y="279786"/>
                </a:lnTo>
                <a:lnTo>
                  <a:pt x="232247" y="272979"/>
                </a:lnTo>
                <a:lnTo>
                  <a:pt x="242210" y="267308"/>
                </a:lnTo>
                <a:lnTo>
                  <a:pt x="248201" y="264685"/>
                </a:lnTo>
                <a:lnTo>
                  <a:pt x="254575" y="262142"/>
                </a:lnTo>
                <a:lnTo>
                  <a:pt x="268009" y="257200"/>
                </a:lnTo>
                <a:lnTo>
                  <a:pt x="274925" y="254771"/>
                </a:lnTo>
                <a:lnTo>
                  <a:pt x="286842" y="249955"/>
                </a:lnTo>
                <a:lnTo>
                  <a:pt x="298224" y="245169"/>
                </a:lnTo>
                <a:lnTo>
                  <a:pt x="311221" y="240396"/>
                </a:lnTo>
                <a:lnTo>
                  <a:pt x="331925" y="233246"/>
                </a:lnTo>
                <a:lnTo>
                  <a:pt x="338173" y="230864"/>
                </a:lnTo>
                <a:lnTo>
                  <a:pt x="349348" y="226101"/>
                </a:lnTo>
                <a:lnTo>
                  <a:pt x="360433" y="220691"/>
                </a:lnTo>
                <a:lnTo>
                  <a:pt x="381625" y="2070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534"/>
          <p:cNvSpPr/>
          <p:nvPr/>
        </p:nvSpPr>
        <p:spPr>
          <a:xfrm>
            <a:off x="1985962" y="1650295"/>
            <a:ext cx="169977" cy="192793"/>
          </a:xfrm>
          <a:custGeom>
            <a:avLst/>
            <a:gdLst/>
            <a:ahLst/>
            <a:cxnLst/>
            <a:rect l="0" t="0" r="0" b="0"/>
            <a:pathLst>
              <a:path w="169977" h="192793">
                <a:moveTo>
                  <a:pt x="157163" y="14198"/>
                </a:moveTo>
                <a:lnTo>
                  <a:pt x="157163" y="7349"/>
                </a:lnTo>
                <a:lnTo>
                  <a:pt x="153370" y="3349"/>
                </a:lnTo>
                <a:lnTo>
                  <a:pt x="151459" y="2203"/>
                </a:lnTo>
                <a:lnTo>
                  <a:pt x="147220" y="929"/>
                </a:lnTo>
                <a:lnTo>
                  <a:pt x="144184" y="590"/>
                </a:lnTo>
                <a:lnTo>
                  <a:pt x="140573" y="364"/>
                </a:lnTo>
                <a:lnTo>
                  <a:pt x="136578" y="212"/>
                </a:lnTo>
                <a:lnTo>
                  <a:pt x="119578" y="0"/>
                </a:lnTo>
                <a:lnTo>
                  <a:pt x="113850" y="764"/>
                </a:lnTo>
                <a:lnTo>
                  <a:pt x="108443" y="2067"/>
                </a:lnTo>
                <a:lnTo>
                  <a:pt x="103252" y="3730"/>
                </a:lnTo>
                <a:lnTo>
                  <a:pt x="97410" y="4838"/>
                </a:lnTo>
                <a:lnTo>
                  <a:pt x="91133" y="5577"/>
                </a:lnTo>
                <a:lnTo>
                  <a:pt x="84568" y="6070"/>
                </a:lnTo>
                <a:lnTo>
                  <a:pt x="78604" y="7192"/>
                </a:lnTo>
                <a:lnTo>
                  <a:pt x="73040" y="8733"/>
                </a:lnTo>
                <a:lnTo>
                  <a:pt x="67744" y="10555"/>
                </a:lnTo>
                <a:lnTo>
                  <a:pt x="62625" y="12563"/>
                </a:lnTo>
                <a:lnTo>
                  <a:pt x="57625" y="14696"/>
                </a:lnTo>
                <a:lnTo>
                  <a:pt x="52704" y="16911"/>
                </a:lnTo>
                <a:lnTo>
                  <a:pt x="47836" y="18388"/>
                </a:lnTo>
                <a:lnTo>
                  <a:pt x="43003" y="19373"/>
                </a:lnTo>
                <a:lnTo>
                  <a:pt x="38194" y="20029"/>
                </a:lnTo>
                <a:lnTo>
                  <a:pt x="34194" y="21261"/>
                </a:lnTo>
                <a:lnTo>
                  <a:pt x="30733" y="22875"/>
                </a:lnTo>
                <a:lnTo>
                  <a:pt x="27633" y="24745"/>
                </a:lnTo>
                <a:lnTo>
                  <a:pt x="24772" y="26786"/>
                </a:lnTo>
                <a:lnTo>
                  <a:pt x="19476" y="31170"/>
                </a:lnTo>
                <a:lnTo>
                  <a:pt x="17747" y="33450"/>
                </a:lnTo>
                <a:lnTo>
                  <a:pt x="15825" y="38100"/>
                </a:lnTo>
                <a:lnTo>
                  <a:pt x="14971" y="42813"/>
                </a:lnTo>
                <a:lnTo>
                  <a:pt x="14591" y="47554"/>
                </a:lnTo>
                <a:lnTo>
                  <a:pt x="14422" y="52306"/>
                </a:lnTo>
                <a:lnTo>
                  <a:pt x="15171" y="54685"/>
                </a:lnTo>
                <a:lnTo>
                  <a:pt x="18120" y="59444"/>
                </a:lnTo>
                <a:lnTo>
                  <a:pt x="20812" y="61825"/>
                </a:lnTo>
                <a:lnTo>
                  <a:pt x="24193" y="64206"/>
                </a:lnTo>
                <a:lnTo>
                  <a:pt x="28035" y="66586"/>
                </a:lnTo>
                <a:lnTo>
                  <a:pt x="32184" y="68968"/>
                </a:lnTo>
                <a:lnTo>
                  <a:pt x="41027" y="73730"/>
                </a:lnTo>
                <a:lnTo>
                  <a:pt x="54930" y="80873"/>
                </a:lnTo>
                <a:lnTo>
                  <a:pt x="60433" y="83255"/>
                </a:lnTo>
                <a:lnTo>
                  <a:pt x="66483" y="85636"/>
                </a:lnTo>
                <a:lnTo>
                  <a:pt x="72897" y="88017"/>
                </a:lnTo>
                <a:lnTo>
                  <a:pt x="78760" y="90398"/>
                </a:lnTo>
                <a:lnTo>
                  <a:pt x="84256" y="92780"/>
                </a:lnTo>
                <a:lnTo>
                  <a:pt x="94597" y="97542"/>
                </a:lnTo>
                <a:lnTo>
                  <a:pt x="104485" y="102305"/>
                </a:lnTo>
                <a:lnTo>
                  <a:pt x="109344" y="105479"/>
                </a:lnTo>
                <a:lnTo>
                  <a:pt x="114171" y="109184"/>
                </a:lnTo>
                <a:lnTo>
                  <a:pt x="118976" y="113240"/>
                </a:lnTo>
                <a:lnTo>
                  <a:pt x="124562" y="116739"/>
                </a:lnTo>
                <a:lnTo>
                  <a:pt x="130666" y="119865"/>
                </a:lnTo>
                <a:lnTo>
                  <a:pt x="137117" y="122743"/>
                </a:lnTo>
                <a:lnTo>
                  <a:pt x="142211" y="125455"/>
                </a:lnTo>
                <a:lnTo>
                  <a:pt x="146402" y="128057"/>
                </a:lnTo>
                <a:lnTo>
                  <a:pt x="149989" y="130585"/>
                </a:lnTo>
                <a:lnTo>
                  <a:pt x="153174" y="133065"/>
                </a:lnTo>
                <a:lnTo>
                  <a:pt x="156090" y="135511"/>
                </a:lnTo>
                <a:lnTo>
                  <a:pt x="158829" y="137936"/>
                </a:lnTo>
                <a:lnTo>
                  <a:pt x="163989" y="142747"/>
                </a:lnTo>
                <a:lnTo>
                  <a:pt x="166476" y="145141"/>
                </a:lnTo>
                <a:lnTo>
                  <a:pt x="168134" y="148325"/>
                </a:lnTo>
                <a:lnTo>
                  <a:pt x="169239" y="152035"/>
                </a:lnTo>
                <a:lnTo>
                  <a:pt x="169976" y="156095"/>
                </a:lnTo>
                <a:lnTo>
                  <a:pt x="169673" y="159596"/>
                </a:lnTo>
                <a:lnTo>
                  <a:pt x="168679" y="162724"/>
                </a:lnTo>
                <a:lnTo>
                  <a:pt x="166249" y="168316"/>
                </a:lnTo>
                <a:lnTo>
                  <a:pt x="165170" y="173447"/>
                </a:lnTo>
                <a:lnTo>
                  <a:pt x="155357" y="176720"/>
                </a:lnTo>
                <a:lnTo>
                  <a:pt x="139290" y="180490"/>
                </a:lnTo>
                <a:lnTo>
                  <a:pt x="119054" y="184591"/>
                </a:lnTo>
                <a:lnTo>
                  <a:pt x="103976" y="187324"/>
                </a:lnTo>
                <a:lnTo>
                  <a:pt x="92336" y="189147"/>
                </a:lnTo>
                <a:lnTo>
                  <a:pt x="82989" y="190362"/>
                </a:lnTo>
                <a:lnTo>
                  <a:pt x="75169" y="191172"/>
                </a:lnTo>
                <a:lnTo>
                  <a:pt x="68369" y="191712"/>
                </a:lnTo>
                <a:lnTo>
                  <a:pt x="62249" y="192072"/>
                </a:lnTo>
                <a:lnTo>
                  <a:pt x="51214" y="192472"/>
                </a:lnTo>
                <a:lnTo>
                  <a:pt x="36076" y="192697"/>
                </a:lnTo>
                <a:lnTo>
                  <a:pt x="0" y="1927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535"/>
          <p:cNvSpPr/>
          <p:nvPr/>
        </p:nvSpPr>
        <p:spPr>
          <a:xfrm>
            <a:off x="208161" y="2207426"/>
            <a:ext cx="213321" cy="200018"/>
          </a:xfrm>
          <a:custGeom>
            <a:avLst/>
            <a:gdLst/>
            <a:ahLst/>
            <a:cxnLst/>
            <a:rect l="0" t="0" r="0" b="0"/>
            <a:pathLst>
              <a:path w="213321" h="200018">
                <a:moveTo>
                  <a:pt x="6151" y="7136"/>
                </a:moveTo>
                <a:lnTo>
                  <a:pt x="0" y="985"/>
                </a:lnTo>
                <a:lnTo>
                  <a:pt x="463" y="654"/>
                </a:lnTo>
                <a:lnTo>
                  <a:pt x="6071" y="0"/>
                </a:lnTo>
                <a:lnTo>
                  <a:pt x="9920" y="3787"/>
                </a:lnTo>
                <a:lnTo>
                  <a:pt x="11045" y="5697"/>
                </a:lnTo>
                <a:lnTo>
                  <a:pt x="12295" y="9936"/>
                </a:lnTo>
                <a:lnTo>
                  <a:pt x="13422" y="11384"/>
                </a:lnTo>
                <a:lnTo>
                  <a:pt x="14967" y="12349"/>
                </a:lnTo>
                <a:lnTo>
                  <a:pt x="16791" y="12993"/>
                </a:lnTo>
                <a:lnTo>
                  <a:pt x="18007" y="14215"/>
                </a:lnTo>
                <a:lnTo>
                  <a:pt x="18817" y="15824"/>
                </a:lnTo>
                <a:lnTo>
                  <a:pt x="19358" y="17691"/>
                </a:lnTo>
                <a:lnTo>
                  <a:pt x="22075" y="21881"/>
                </a:lnTo>
                <a:lnTo>
                  <a:pt x="25928" y="26389"/>
                </a:lnTo>
                <a:lnTo>
                  <a:pt x="30287" y="31039"/>
                </a:lnTo>
                <a:lnTo>
                  <a:pt x="37203" y="38119"/>
                </a:lnTo>
                <a:lnTo>
                  <a:pt x="40346" y="40492"/>
                </a:lnTo>
                <a:lnTo>
                  <a:pt x="44029" y="42867"/>
                </a:lnTo>
                <a:lnTo>
                  <a:pt x="48072" y="45244"/>
                </a:lnTo>
                <a:lnTo>
                  <a:pt x="52355" y="48416"/>
                </a:lnTo>
                <a:lnTo>
                  <a:pt x="56797" y="52119"/>
                </a:lnTo>
                <a:lnTo>
                  <a:pt x="65173" y="59672"/>
                </a:lnTo>
                <a:lnTo>
                  <a:pt x="71541" y="65675"/>
                </a:lnTo>
                <a:lnTo>
                  <a:pt x="83381" y="77310"/>
                </a:lnTo>
                <a:lnTo>
                  <a:pt x="87801" y="80906"/>
                </a:lnTo>
                <a:lnTo>
                  <a:pt x="92334" y="84097"/>
                </a:lnTo>
                <a:lnTo>
                  <a:pt x="96944" y="87018"/>
                </a:lnTo>
                <a:lnTo>
                  <a:pt x="100811" y="90554"/>
                </a:lnTo>
                <a:lnTo>
                  <a:pt x="104182" y="94498"/>
                </a:lnTo>
                <a:lnTo>
                  <a:pt x="107224" y="98715"/>
                </a:lnTo>
                <a:lnTo>
                  <a:pt x="110046" y="102320"/>
                </a:lnTo>
                <a:lnTo>
                  <a:pt x="115297" y="108442"/>
                </a:lnTo>
                <a:lnTo>
                  <a:pt x="117809" y="111980"/>
                </a:lnTo>
                <a:lnTo>
                  <a:pt x="120277" y="115925"/>
                </a:lnTo>
                <a:lnTo>
                  <a:pt x="122717" y="120144"/>
                </a:lnTo>
                <a:lnTo>
                  <a:pt x="125930" y="124543"/>
                </a:lnTo>
                <a:lnTo>
                  <a:pt x="129660" y="129063"/>
                </a:lnTo>
                <a:lnTo>
                  <a:pt x="137244" y="137526"/>
                </a:lnTo>
                <a:lnTo>
                  <a:pt x="143260" y="143933"/>
                </a:lnTo>
                <a:lnTo>
                  <a:pt x="150739" y="149928"/>
                </a:lnTo>
                <a:lnTo>
                  <a:pt x="173864" y="167172"/>
                </a:lnTo>
                <a:lnTo>
                  <a:pt x="182254" y="174151"/>
                </a:lnTo>
                <a:lnTo>
                  <a:pt x="187846" y="179599"/>
                </a:lnTo>
                <a:lnTo>
                  <a:pt x="191575" y="184023"/>
                </a:lnTo>
                <a:lnTo>
                  <a:pt x="194855" y="186973"/>
                </a:lnTo>
                <a:lnTo>
                  <a:pt x="200615" y="190251"/>
                </a:lnTo>
                <a:lnTo>
                  <a:pt x="205821" y="191708"/>
                </a:lnTo>
                <a:lnTo>
                  <a:pt x="208321" y="192096"/>
                </a:lnTo>
                <a:lnTo>
                  <a:pt x="209987" y="193149"/>
                </a:lnTo>
                <a:lnTo>
                  <a:pt x="211098" y="194645"/>
                </a:lnTo>
                <a:lnTo>
                  <a:pt x="213320" y="2000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536"/>
          <p:cNvSpPr/>
          <p:nvPr/>
        </p:nvSpPr>
        <p:spPr>
          <a:xfrm>
            <a:off x="185737" y="2214562"/>
            <a:ext cx="192882" cy="171451"/>
          </a:xfrm>
          <a:custGeom>
            <a:avLst/>
            <a:gdLst/>
            <a:ahLst/>
            <a:cxnLst/>
            <a:rect l="0" t="0" r="0" b="0"/>
            <a:pathLst>
              <a:path w="192882" h="171451">
                <a:moveTo>
                  <a:pt x="192881" y="0"/>
                </a:moveTo>
                <a:lnTo>
                  <a:pt x="182032" y="0"/>
                </a:lnTo>
                <a:lnTo>
                  <a:pt x="180092" y="794"/>
                </a:lnTo>
                <a:lnTo>
                  <a:pt x="174364" y="4910"/>
                </a:lnTo>
                <a:lnTo>
                  <a:pt x="169909" y="8819"/>
                </a:lnTo>
                <a:lnTo>
                  <a:pt x="168041" y="10642"/>
                </a:lnTo>
                <a:lnTo>
                  <a:pt x="165209" y="12651"/>
                </a:lnTo>
                <a:lnTo>
                  <a:pt x="161733" y="14784"/>
                </a:lnTo>
                <a:lnTo>
                  <a:pt x="157828" y="17000"/>
                </a:lnTo>
                <a:lnTo>
                  <a:pt x="154431" y="19271"/>
                </a:lnTo>
                <a:lnTo>
                  <a:pt x="148540" y="23911"/>
                </a:lnTo>
                <a:lnTo>
                  <a:pt x="145064" y="27053"/>
                </a:lnTo>
                <a:lnTo>
                  <a:pt x="136969" y="34778"/>
                </a:lnTo>
                <a:lnTo>
                  <a:pt x="133381" y="39060"/>
                </a:lnTo>
                <a:lnTo>
                  <a:pt x="130196" y="43503"/>
                </a:lnTo>
                <a:lnTo>
                  <a:pt x="127278" y="48052"/>
                </a:lnTo>
                <a:lnTo>
                  <a:pt x="123746" y="52672"/>
                </a:lnTo>
                <a:lnTo>
                  <a:pt x="119804" y="57340"/>
                </a:lnTo>
                <a:lnTo>
                  <a:pt x="115588" y="62039"/>
                </a:lnTo>
                <a:lnTo>
                  <a:pt x="106670" y="71494"/>
                </a:lnTo>
                <a:lnTo>
                  <a:pt x="88010" y="90499"/>
                </a:lnTo>
                <a:lnTo>
                  <a:pt x="83280" y="94464"/>
                </a:lnTo>
                <a:lnTo>
                  <a:pt x="78539" y="97901"/>
                </a:lnTo>
                <a:lnTo>
                  <a:pt x="73790" y="100986"/>
                </a:lnTo>
                <a:lnTo>
                  <a:pt x="69831" y="104630"/>
                </a:lnTo>
                <a:lnTo>
                  <a:pt x="66398" y="108647"/>
                </a:lnTo>
                <a:lnTo>
                  <a:pt x="63315" y="112913"/>
                </a:lnTo>
                <a:lnTo>
                  <a:pt x="59673" y="117344"/>
                </a:lnTo>
                <a:lnTo>
                  <a:pt x="55656" y="121886"/>
                </a:lnTo>
                <a:lnTo>
                  <a:pt x="46961" y="131165"/>
                </a:lnTo>
                <a:lnTo>
                  <a:pt x="37805" y="140581"/>
                </a:lnTo>
                <a:lnTo>
                  <a:pt x="33141" y="144521"/>
                </a:lnTo>
                <a:lnTo>
                  <a:pt x="28444" y="147941"/>
                </a:lnTo>
                <a:lnTo>
                  <a:pt x="23725" y="151015"/>
                </a:lnTo>
                <a:lnTo>
                  <a:pt x="19785" y="153858"/>
                </a:lnTo>
                <a:lnTo>
                  <a:pt x="16365" y="156547"/>
                </a:lnTo>
                <a:lnTo>
                  <a:pt x="10448" y="16165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537"/>
          <p:cNvSpPr/>
          <p:nvPr/>
        </p:nvSpPr>
        <p:spPr>
          <a:xfrm>
            <a:off x="424043" y="2257425"/>
            <a:ext cx="240326" cy="14287"/>
          </a:xfrm>
          <a:custGeom>
            <a:avLst/>
            <a:gdLst/>
            <a:ahLst/>
            <a:cxnLst/>
            <a:rect l="0" t="0" r="0" b="0"/>
            <a:pathLst>
              <a:path w="240326" h="14287">
                <a:moveTo>
                  <a:pt x="4582" y="0"/>
                </a:moveTo>
                <a:lnTo>
                  <a:pt x="465" y="0"/>
                </a:lnTo>
                <a:lnTo>
                  <a:pt x="2223" y="0"/>
                </a:lnTo>
                <a:lnTo>
                  <a:pt x="0" y="0"/>
                </a:lnTo>
                <a:lnTo>
                  <a:pt x="7614" y="0"/>
                </a:lnTo>
                <a:lnTo>
                  <a:pt x="9778" y="793"/>
                </a:lnTo>
                <a:lnTo>
                  <a:pt x="12014" y="2116"/>
                </a:lnTo>
                <a:lnTo>
                  <a:pt x="14300" y="3792"/>
                </a:lnTo>
                <a:lnTo>
                  <a:pt x="18204" y="4909"/>
                </a:lnTo>
                <a:lnTo>
                  <a:pt x="23188" y="5654"/>
                </a:lnTo>
                <a:lnTo>
                  <a:pt x="28892" y="6150"/>
                </a:lnTo>
                <a:lnTo>
                  <a:pt x="34282" y="6482"/>
                </a:lnTo>
                <a:lnTo>
                  <a:pt x="44505" y="6849"/>
                </a:lnTo>
                <a:lnTo>
                  <a:pt x="59185" y="7056"/>
                </a:lnTo>
                <a:lnTo>
                  <a:pt x="64002" y="7879"/>
                </a:lnTo>
                <a:lnTo>
                  <a:pt x="68801" y="9221"/>
                </a:lnTo>
                <a:lnTo>
                  <a:pt x="73589" y="10910"/>
                </a:lnTo>
                <a:lnTo>
                  <a:pt x="79161" y="12035"/>
                </a:lnTo>
                <a:lnTo>
                  <a:pt x="85257" y="12786"/>
                </a:lnTo>
                <a:lnTo>
                  <a:pt x="91703" y="13286"/>
                </a:lnTo>
                <a:lnTo>
                  <a:pt x="97587" y="13620"/>
                </a:lnTo>
                <a:lnTo>
                  <a:pt x="108359" y="13991"/>
                </a:lnTo>
                <a:lnTo>
                  <a:pt x="138692" y="14248"/>
                </a:lnTo>
                <a:lnTo>
                  <a:pt x="198552" y="14286"/>
                </a:lnTo>
                <a:lnTo>
                  <a:pt x="204538" y="13493"/>
                </a:lnTo>
                <a:lnTo>
                  <a:pt x="210118" y="12170"/>
                </a:lnTo>
                <a:lnTo>
                  <a:pt x="215424" y="10495"/>
                </a:lnTo>
                <a:lnTo>
                  <a:pt x="219756" y="9377"/>
                </a:lnTo>
                <a:lnTo>
                  <a:pt x="223437" y="8633"/>
                </a:lnTo>
                <a:lnTo>
                  <a:pt x="226685" y="8136"/>
                </a:lnTo>
                <a:lnTo>
                  <a:pt x="229645" y="7805"/>
                </a:lnTo>
                <a:lnTo>
                  <a:pt x="232411" y="7585"/>
                </a:lnTo>
                <a:lnTo>
                  <a:pt x="240325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538"/>
          <p:cNvSpPr/>
          <p:nvPr/>
        </p:nvSpPr>
        <p:spPr>
          <a:xfrm>
            <a:off x="464343" y="2336006"/>
            <a:ext cx="207170" cy="14288"/>
          </a:xfrm>
          <a:custGeom>
            <a:avLst/>
            <a:gdLst/>
            <a:ahLst/>
            <a:cxnLst/>
            <a:rect l="0" t="0" r="0" b="0"/>
            <a:pathLst>
              <a:path w="207170" h="14288">
                <a:moveTo>
                  <a:pt x="0" y="14287"/>
                </a:moveTo>
                <a:lnTo>
                  <a:pt x="9943" y="14287"/>
                </a:lnTo>
                <a:lnTo>
                  <a:pt x="12979" y="13494"/>
                </a:lnTo>
                <a:lnTo>
                  <a:pt x="16591" y="12171"/>
                </a:lnTo>
                <a:lnTo>
                  <a:pt x="20585" y="10495"/>
                </a:lnTo>
                <a:lnTo>
                  <a:pt x="24042" y="9378"/>
                </a:lnTo>
                <a:lnTo>
                  <a:pt x="27141" y="8633"/>
                </a:lnTo>
                <a:lnTo>
                  <a:pt x="30000" y="8136"/>
                </a:lnTo>
                <a:lnTo>
                  <a:pt x="34288" y="7806"/>
                </a:lnTo>
                <a:lnTo>
                  <a:pt x="39527" y="7585"/>
                </a:lnTo>
                <a:lnTo>
                  <a:pt x="56162" y="7274"/>
                </a:lnTo>
                <a:lnTo>
                  <a:pt x="132265" y="7144"/>
                </a:lnTo>
                <a:lnTo>
                  <a:pt x="137390" y="6350"/>
                </a:lnTo>
                <a:lnTo>
                  <a:pt x="142393" y="5027"/>
                </a:lnTo>
                <a:lnTo>
                  <a:pt x="147316" y="3351"/>
                </a:lnTo>
                <a:lnTo>
                  <a:pt x="152186" y="2234"/>
                </a:lnTo>
                <a:lnTo>
                  <a:pt x="157020" y="1489"/>
                </a:lnTo>
                <a:lnTo>
                  <a:pt x="161830" y="993"/>
                </a:lnTo>
                <a:lnTo>
                  <a:pt x="165830" y="662"/>
                </a:lnTo>
                <a:lnTo>
                  <a:pt x="169291" y="441"/>
                </a:lnTo>
                <a:lnTo>
                  <a:pt x="172392" y="294"/>
                </a:lnTo>
                <a:lnTo>
                  <a:pt x="180071" y="131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539"/>
          <p:cNvSpPr/>
          <p:nvPr/>
        </p:nvSpPr>
        <p:spPr>
          <a:xfrm>
            <a:off x="850106" y="2221706"/>
            <a:ext cx="92870" cy="7145"/>
          </a:xfrm>
          <a:custGeom>
            <a:avLst/>
            <a:gdLst/>
            <a:ahLst/>
            <a:cxnLst/>
            <a:rect l="0" t="0" r="0" b="0"/>
            <a:pathLst>
              <a:path w="92870" h="7145">
                <a:moveTo>
                  <a:pt x="0" y="7144"/>
                </a:moveTo>
                <a:lnTo>
                  <a:pt x="0" y="3351"/>
                </a:lnTo>
                <a:lnTo>
                  <a:pt x="793" y="2234"/>
                </a:lnTo>
                <a:lnTo>
                  <a:pt x="2116" y="1489"/>
                </a:lnTo>
                <a:lnTo>
                  <a:pt x="3792" y="993"/>
                </a:lnTo>
                <a:lnTo>
                  <a:pt x="5703" y="662"/>
                </a:lnTo>
                <a:lnTo>
                  <a:pt x="7771" y="441"/>
                </a:lnTo>
                <a:lnTo>
                  <a:pt x="9943" y="294"/>
                </a:lnTo>
                <a:lnTo>
                  <a:pt x="12185" y="196"/>
                </a:lnTo>
                <a:lnTo>
                  <a:pt x="16792" y="87"/>
                </a:lnTo>
                <a:lnTo>
                  <a:pt x="928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540"/>
          <p:cNvSpPr/>
          <p:nvPr/>
        </p:nvSpPr>
        <p:spPr>
          <a:xfrm>
            <a:off x="1021556" y="2065536"/>
            <a:ext cx="21432" cy="199033"/>
          </a:xfrm>
          <a:custGeom>
            <a:avLst/>
            <a:gdLst/>
            <a:ahLst/>
            <a:cxnLst/>
            <a:rect l="0" t="0" r="0" b="0"/>
            <a:pathLst>
              <a:path w="21432" h="199033">
                <a:moveTo>
                  <a:pt x="21431" y="6151"/>
                </a:moveTo>
                <a:lnTo>
                  <a:pt x="21431" y="0"/>
                </a:lnTo>
                <a:lnTo>
                  <a:pt x="21431" y="26941"/>
                </a:lnTo>
                <a:lnTo>
                  <a:pt x="20637" y="30330"/>
                </a:lnTo>
                <a:lnTo>
                  <a:pt x="19314" y="33382"/>
                </a:lnTo>
                <a:lnTo>
                  <a:pt x="17639" y="36212"/>
                </a:lnTo>
                <a:lnTo>
                  <a:pt x="16521" y="39685"/>
                </a:lnTo>
                <a:lnTo>
                  <a:pt x="15777" y="43588"/>
                </a:lnTo>
                <a:lnTo>
                  <a:pt x="15280" y="47778"/>
                </a:lnTo>
                <a:lnTo>
                  <a:pt x="13362" y="56128"/>
                </a:lnTo>
                <a:lnTo>
                  <a:pt x="6997" y="80221"/>
                </a:lnTo>
                <a:lnTo>
                  <a:pt x="4665" y="90456"/>
                </a:lnTo>
                <a:lnTo>
                  <a:pt x="3109" y="98867"/>
                </a:lnTo>
                <a:lnTo>
                  <a:pt x="2073" y="106062"/>
                </a:lnTo>
                <a:lnTo>
                  <a:pt x="1382" y="111652"/>
                </a:lnTo>
                <a:lnTo>
                  <a:pt x="921" y="116172"/>
                </a:lnTo>
                <a:lnTo>
                  <a:pt x="614" y="119980"/>
                </a:lnTo>
                <a:lnTo>
                  <a:pt x="409" y="124105"/>
                </a:lnTo>
                <a:lnTo>
                  <a:pt x="182" y="132923"/>
                </a:lnTo>
                <a:lnTo>
                  <a:pt x="54" y="143020"/>
                </a:lnTo>
                <a:lnTo>
                  <a:pt x="829" y="146609"/>
                </a:lnTo>
                <a:lnTo>
                  <a:pt x="2140" y="150590"/>
                </a:lnTo>
                <a:lnTo>
                  <a:pt x="3808" y="154831"/>
                </a:lnTo>
                <a:lnTo>
                  <a:pt x="4920" y="158452"/>
                </a:lnTo>
                <a:lnTo>
                  <a:pt x="5661" y="161660"/>
                </a:lnTo>
                <a:lnTo>
                  <a:pt x="6155" y="164592"/>
                </a:lnTo>
                <a:lnTo>
                  <a:pt x="6705" y="169967"/>
                </a:lnTo>
                <a:lnTo>
                  <a:pt x="6948" y="175002"/>
                </a:lnTo>
                <a:lnTo>
                  <a:pt x="7057" y="179886"/>
                </a:lnTo>
                <a:lnTo>
                  <a:pt x="7880" y="182299"/>
                </a:lnTo>
                <a:lnTo>
                  <a:pt x="9222" y="184702"/>
                </a:lnTo>
                <a:lnTo>
                  <a:pt x="10910" y="187098"/>
                </a:lnTo>
                <a:lnTo>
                  <a:pt x="11242" y="189488"/>
                </a:lnTo>
                <a:lnTo>
                  <a:pt x="10669" y="191876"/>
                </a:lnTo>
                <a:lnTo>
                  <a:pt x="7840" y="197618"/>
                </a:lnTo>
                <a:lnTo>
                  <a:pt x="6814" y="198090"/>
                </a:lnTo>
                <a:lnTo>
                  <a:pt x="5337" y="198404"/>
                </a:lnTo>
                <a:lnTo>
                  <a:pt x="0" y="1990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541"/>
          <p:cNvSpPr/>
          <p:nvPr/>
        </p:nvSpPr>
        <p:spPr>
          <a:xfrm>
            <a:off x="1131740" y="2078831"/>
            <a:ext cx="132704" cy="71404"/>
          </a:xfrm>
          <a:custGeom>
            <a:avLst/>
            <a:gdLst/>
            <a:ahLst/>
            <a:cxnLst/>
            <a:rect l="0" t="0" r="0" b="0"/>
            <a:pathLst>
              <a:path w="132704" h="71404">
                <a:moveTo>
                  <a:pt x="4116" y="0"/>
                </a:moveTo>
                <a:lnTo>
                  <a:pt x="4116" y="16999"/>
                </a:lnTo>
                <a:lnTo>
                  <a:pt x="3322" y="18477"/>
                </a:lnTo>
                <a:lnTo>
                  <a:pt x="2000" y="19461"/>
                </a:lnTo>
                <a:lnTo>
                  <a:pt x="324" y="20118"/>
                </a:lnTo>
                <a:lnTo>
                  <a:pt x="0" y="22143"/>
                </a:lnTo>
                <a:lnTo>
                  <a:pt x="578" y="25081"/>
                </a:lnTo>
                <a:lnTo>
                  <a:pt x="3417" y="33617"/>
                </a:lnTo>
                <a:lnTo>
                  <a:pt x="3650" y="35112"/>
                </a:lnTo>
                <a:lnTo>
                  <a:pt x="3805" y="36902"/>
                </a:lnTo>
                <a:lnTo>
                  <a:pt x="3909" y="38888"/>
                </a:lnTo>
                <a:lnTo>
                  <a:pt x="4024" y="43213"/>
                </a:lnTo>
                <a:lnTo>
                  <a:pt x="4111" y="55759"/>
                </a:lnTo>
                <a:lnTo>
                  <a:pt x="4906" y="57017"/>
                </a:lnTo>
                <a:lnTo>
                  <a:pt x="6230" y="58648"/>
                </a:lnTo>
                <a:lnTo>
                  <a:pt x="7907" y="60530"/>
                </a:lnTo>
                <a:lnTo>
                  <a:pt x="12993" y="62578"/>
                </a:lnTo>
                <a:lnTo>
                  <a:pt x="20353" y="64738"/>
                </a:lnTo>
                <a:lnTo>
                  <a:pt x="29228" y="66971"/>
                </a:lnTo>
                <a:lnTo>
                  <a:pt x="37526" y="68460"/>
                </a:lnTo>
                <a:lnTo>
                  <a:pt x="45439" y="69452"/>
                </a:lnTo>
                <a:lnTo>
                  <a:pt x="53096" y="70114"/>
                </a:lnTo>
                <a:lnTo>
                  <a:pt x="59788" y="70555"/>
                </a:lnTo>
                <a:lnTo>
                  <a:pt x="71457" y="71045"/>
                </a:lnTo>
                <a:lnTo>
                  <a:pt x="83159" y="71321"/>
                </a:lnTo>
                <a:lnTo>
                  <a:pt x="95446" y="71403"/>
                </a:lnTo>
                <a:lnTo>
                  <a:pt x="99134" y="70620"/>
                </a:lnTo>
                <a:lnTo>
                  <a:pt x="102386" y="69305"/>
                </a:lnTo>
                <a:lnTo>
                  <a:pt x="105348" y="67635"/>
                </a:lnTo>
                <a:lnTo>
                  <a:pt x="108116" y="66521"/>
                </a:lnTo>
                <a:lnTo>
                  <a:pt x="110756" y="65779"/>
                </a:lnTo>
                <a:lnTo>
                  <a:pt x="113309" y="65284"/>
                </a:lnTo>
                <a:lnTo>
                  <a:pt x="116599" y="64953"/>
                </a:lnTo>
                <a:lnTo>
                  <a:pt x="120380" y="64734"/>
                </a:lnTo>
                <a:lnTo>
                  <a:pt x="132703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542"/>
          <p:cNvSpPr/>
          <p:nvPr/>
        </p:nvSpPr>
        <p:spPr>
          <a:xfrm>
            <a:off x="1243014" y="2050550"/>
            <a:ext cx="21430" cy="228307"/>
          </a:xfrm>
          <a:custGeom>
            <a:avLst/>
            <a:gdLst/>
            <a:ahLst/>
            <a:cxnLst/>
            <a:rect l="0" t="0" r="0" b="0"/>
            <a:pathLst>
              <a:path w="21430" h="228307">
                <a:moveTo>
                  <a:pt x="21429" y="6850"/>
                </a:moveTo>
                <a:lnTo>
                  <a:pt x="21429" y="0"/>
                </a:lnTo>
                <a:lnTo>
                  <a:pt x="21429" y="10355"/>
                </a:lnTo>
                <a:lnTo>
                  <a:pt x="20636" y="12362"/>
                </a:lnTo>
                <a:lnTo>
                  <a:pt x="19313" y="14493"/>
                </a:lnTo>
                <a:lnTo>
                  <a:pt x="17637" y="16708"/>
                </a:lnTo>
                <a:lnTo>
                  <a:pt x="16520" y="18978"/>
                </a:lnTo>
                <a:lnTo>
                  <a:pt x="15775" y="21285"/>
                </a:lnTo>
                <a:lnTo>
                  <a:pt x="15278" y="23617"/>
                </a:lnTo>
                <a:lnTo>
                  <a:pt x="14727" y="30441"/>
                </a:lnTo>
                <a:lnTo>
                  <a:pt x="14580" y="34484"/>
                </a:lnTo>
                <a:lnTo>
                  <a:pt x="13688" y="37972"/>
                </a:lnTo>
                <a:lnTo>
                  <a:pt x="12300" y="41092"/>
                </a:lnTo>
                <a:lnTo>
                  <a:pt x="10580" y="43965"/>
                </a:lnTo>
                <a:lnTo>
                  <a:pt x="9434" y="47469"/>
                </a:lnTo>
                <a:lnTo>
                  <a:pt x="8670" y="51392"/>
                </a:lnTo>
                <a:lnTo>
                  <a:pt x="8161" y="55594"/>
                </a:lnTo>
                <a:lnTo>
                  <a:pt x="7821" y="59983"/>
                </a:lnTo>
                <a:lnTo>
                  <a:pt x="7595" y="64497"/>
                </a:lnTo>
                <a:lnTo>
                  <a:pt x="7343" y="73745"/>
                </a:lnTo>
                <a:lnTo>
                  <a:pt x="7168" y="97366"/>
                </a:lnTo>
                <a:lnTo>
                  <a:pt x="6366" y="102119"/>
                </a:lnTo>
                <a:lnTo>
                  <a:pt x="5037" y="106875"/>
                </a:lnTo>
                <a:lnTo>
                  <a:pt x="3357" y="111633"/>
                </a:lnTo>
                <a:lnTo>
                  <a:pt x="2237" y="116393"/>
                </a:lnTo>
                <a:lnTo>
                  <a:pt x="1491" y="121154"/>
                </a:lnTo>
                <a:lnTo>
                  <a:pt x="993" y="125914"/>
                </a:lnTo>
                <a:lnTo>
                  <a:pt x="662" y="130676"/>
                </a:lnTo>
                <a:lnTo>
                  <a:pt x="440" y="135438"/>
                </a:lnTo>
                <a:lnTo>
                  <a:pt x="194" y="144963"/>
                </a:lnTo>
                <a:lnTo>
                  <a:pt x="0" y="191199"/>
                </a:lnTo>
                <a:lnTo>
                  <a:pt x="793" y="194837"/>
                </a:lnTo>
                <a:lnTo>
                  <a:pt x="2116" y="198056"/>
                </a:lnTo>
                <a:lnTo>
                  <a:pt x="3791" y="200995"/>
                </a:lnTo>
                <a:lnTo>
                  <a:pt x="4908" y="203749"/>
                </a:lnTo>
                <a:lnTo>
                  <a:pt x="5652" y="206378"/>
                </a:lnTo>
                <a:lnTo>
                  <a:pt x="6149" y="208925"/>
                </a:lnTo>
                <a:lnTo>
                  <a:pt x="6700" y="213871"/>
                </a:lnTo>
                <a:lnTo>
                  <a:pt x="7084" y="220996"/>
                </a:lnTo>
                <a:lnTo>
                  <a:pt x="7142" y="228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543"/>
          <p:cNvSpPr/>
          <p:nvPr/>
        </p:nvSpPr>
        <p:spPr>
          <a:xfrm>
            <a:off x="1193006" y="2043112"/>
            <a:ext cx="285751" cy="392907"/>
          </a:xfrm>
          <a:custGeom>
            <a:avLst/>
            <a:gdLst/>
            <a:ahLst/>
            <a:cxnLst/>
            <a:rect l="0" t="0" r="0" b="0"/>
            <a:pathLst>
              <a:path w="285751" h="392907">
                <a:moveTo>
                  <a:pt x="285750" y="0"/>
                </a:moveTo>
                <a:lnTo>
                  <a:pt x="281958" y="3793"/>
                </a:lnTo>
                <a:lnTo>
                  <a:pt x="280840" y="5703"/>
                </a:lnTo>
                <a:lnTo>
                  <a:pt x="278475" y="12185"/>
                </a:lnTo>
                <a:lnTo>
                  <a:pt x="275108" y="16793"/>
                </a:lnTo>
                <a:lnTo>
                  <a:pt x="273893" y="19926"/>
                </a:lnTo>
                <a:lnTo>
                  <a:pt x="272542" y="27642"/>
                </a:lnTo>
                <a:lnTo>
                  <a:pt x="270595" y="31921"/>
                </a:lnTo>
                <a:lnTo>
                  <a:pt x="264198" y="40910"/>
                </a:lnTo>
                <a:lnTo>
                  <a:pt x="258179" y="50197"/>
                </a:lnTo>
                <a:lnTo>
                  <a:pt x="252859" y="59616"/>
                </a:lnTo>
                <a:lnTo>
                  <a:pt x="247848" y="69094"/>
                </a:lnTo>
                <a:lnTo>
                  <a:pt x="240859" y="78598"/>
                </a:lnTo>
                <a:lnTo>
                  <a:pt x="233255" y="88907"/>
                </a:lnTo>
                <a:lnTo>
                  <a:pt x="230115" y="94991"/>
                </a:lnTo>
                <a:lnTo>
                  <a:pt x="227229" y="101427"/>
                </a:lnTo>
                <a:lnTo>
                  <a:pt x="219789" y="112812"/>
                </a:lnTo>
                <a:lnTo>
                  <a:pt x="211983" y="123958"/>
                </a:lnTo>
                <a:lnTo>
                  <a:pt x="208791" y="130264"/>
                </a:lnTo>
                <a:lnTo>
                  <a:pt x="205869" y="136849"/>
                </a:lnTo>
                <a:lnTo>
                  <a:pt x="198389" y="148399"/>
                </a:lnTo>
                <a:lnTo>
                  <a:pt x="194172" y="153701"/>
                </a:lnTo>
                <a:lnTo>
                  <a:pt x="188979" y="159618"/>
                </a:lnTo>
                <a:lnTo>
                  <a:pt x="183136" y="165943"/>
                </a:lnTo>
                <a:lnTo>
                  <a:pt x="176859" y="172541"/>
                </a:lnTo>
                <a:lnTo>
                  <a:pt x="171088" y="179321"/>
                </a:lnTo>
                <a:lnTo>
                  <a:pt x="165652" y="186222"/>
                </a:lnTo>
                <a:lnTo>
                  <a:pt x="160441" y="193204"/>
                </a:lnTo>
                <a:lnTo>
                  <a:pt x="150417" y="207312"/>
                </a:lnTo>
                <a:lnTo>
                  <a:pt x="131048" y="235772"/>
                </a:lnTo>
                <a:lnTo>
                  <a:pt x="125465" y="242907"/>
                </a:lnTo>
                <a:lnTo>
                  <a:pt x="119362" y="250044"/>
                </a:lnTo>
                <a:lnTo>
                  <a:pt x="112912" y="257184"/>
                </a:lnTo>
                <a:lnTo>
                  <a:pt x="107025" y="264325"/>
                </a:lnTo>
                <a:lnTo>
                  <a:pt x="101512" y="271466"/>
                </a:lnTo>
                <a:lnTo>
                  <a:pt x="96250" y="278609"/>
                </a:lnTo>
                <a:lnTo>
                  <a:pt x="86169" y="292895"/>
                </a:lnTo>
                <a:lnTo>
                  <a:pt x="81259" y="300039"/>
                </a:lnTo>
                <a:lnTo>
                  <a:pt x="76397" y="306388"/>
                </a:lnTo>
                <a:lnTo>
                  <a:pt x="71569" y="312209"/>
                </a:lnTo>
                <a:lnTo>
                  <a:pt x="62765" y="322909"/>
                </a:lnTo>
                <a:lnTo>
                  <a:pt x="56206" y="332957"/>
                </a:lnTo>
                <a:lnTo>
                  <a:pt x="50645" y="342714"/>
                </a:lnTo>
                <a:lnTo>
                  <a:pt x="44734" y="352342"/>
                </a:lnTo>
                <a:lnTo>
                  <a:pt x="36815" y="361913"/>
                </a:lnTo>
                <a:lnTo>
                  <a:pt x="30121" y="369342"/>
                </a:lnTo>
                <a:lnTo>
                  <a:pt x="21889" y="377987"/>
                </a:lnTo>
                <a:lnTo>
                  <a:pt x="19355" y="380579"/>
                </a:lnTo>
                <a:lnTo>
                  <a:pt x="16078" y="382307"/>
                </a:lnTo>
                <a:lnTo>
                  <a:pt x="8204" y="384227"/>
                </a:lnTo>
                <a:lnTo>
                  <a:pt x="5469" y="385532"/>
                </a:lnTo>
                <a:lnTo>
                  <a:pt x="3646" y="387197"/>
                </a:lnTo>
                <a:lnTo>
                  <a:pt x="0" y="3929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544"/>
          <p:cNvSpPr/>
          <p:nvPr/>
        </p:nvSpPr>
        <p:spPr>
          <a:xfrm>
            <a:off x="1421606" y="2364581"/>
            <a:ext cx="107157" cy="14288"/>
          </a:xfrm>
          <a:custGeom>
            <a:avLst/>
            <a:gdLst/>
            <a:ahLst/>
            <a:cxnLst/>
            <a:rect l="0" t="0" r="0" b="0"/>
            <a:pathLst>
              <a:path w="107157" h="14288">
                <a:moveTo>
                  <a:pt x="0" y="14287"/>
                </a:moveTo>
                <a:lnTo>
                  <a:pt x="27004" y="14287"/>
                </a:lnTo>
                <a:lnTo>
                  <a:pt x="33084" y="13494"/>
                </a:lnTo>
                <a:lnTo>
                  <a:pt x="40312" y="12171"/>
                </a:lnTo>
                <a:lnTo>
                  <a:pt x="48306" y="10495"/>
                </a:lnTo>
                <a:lnTo>
                  <a:pt x="55223" y="9378"/>
                </a:lnTo>
                <a:lnTo>
                  <a:pt x="61421" y="8633"/>
                </a:lnTo>
                <a:lnTo>
                  <a:pt x="67141" y="8136"/>
                </a:lnTo>
                <a:lnTo>
                  <a:pt x="72542" y="7806"/>
                </a:lnTo>
                <a:lnTo>
                  <a:pt x="82776" y="7438"/>
                </a:lnTo>
                <a:lnTo>
                  <a:pt x="93671" y="7231"/>
                </a:lnTo>
                <a:lnTo>
                  <a:pt x="96578" y="6408"/>
                </a:lnTo>
                <a:lnTo>
                  <a:pt x="99311" y="5066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545"/>
          <p:cNvSpPr/>
          <p:nvPr/>
        </p:nvSpPr>
        <p:spPr>
          <a:xfrm>
            <a:off x="1593064" y="2278856"/>
            <a:ext cx="107149" cy="78279"/>
          </a:xfrm>
          <a:custGeom>
            <a:avLst/>
            <a:gdLst/>
            <a:ahLst/>
            <a:cxnLst/>
            <a:rect l="0" t="0" r="0" b="0"/>
            <a:pathLst>
              <a:path w="107149" h="78279">
                <a:moveTo>
                  <a:pt x="7136" y="0"/>
                </a:moveTo>
                <a:lnTo>
                  <a:pt x="13286" y="0"/>
                </a:lnTo>
                <a:lnTo>
                  <a:pt x="13617" y="793"/>
                </a:lnTo>
                <a:lnTo>
                  <a:pt x="13837" y="2116"/>
                </a:lnTo>
                <a:lnTo>
                  <a:pt x="14192" y="6151"/>
                </a:lnTo>
                <a:lnTo>
                  <a:pt x="14240" y="8819"/>
                </a:lnTo>
                <a:lnTo>
                  <a:pt x="14253" y="10642"/>
                </a:lnTo>
                <a:lnTo>
                  <a:pt x="13468" y="12651"/>
                </a:lnTo>
                <a:lnTo>
                  <a:pt x="12151" y="14784"/>
                </a:lnTo>
                <a:lnTo>
                  <a:pt x="10479" y="16999"/>
                </a:lnTo>
                <a:lnTo>
                  <a:pt x="9364" y="19271"/>
                </a:lnTo>
                <a:lnTo>
                  <a:pt x="8621" y="21578"/>
                </a:lnTo>
                <a:lnTo>
                  <a:pt x="8126" y="23910"/>
                </a:lnTo>
                <a:lnTo>
                  <a:pt x="7002" y="26259"/>
                </a:lnTo>
                <a:lnTo>
                  <a:pt x="5459" y="28618"/>
                </a:lnTo>
                <a:lnTo>
                  <a:pt x="3636" y="30985"/>
                </a:lnTo>
                <a:lnTo>
                  <a:pt x="2421" y="33356"/>
                </a:lnTo>
                <a:lnTo>
                  <a:pt x="1611" y="35731"/>
                </a:lnTo>
                <a:lnTo>
                  <a:pt x="1071" y="38108"/>
                </a:lnTo>
                <a:lnTo>
                  <a:pt x="711" y="40487"/>
                </a:lnTo>
                <a:lnTo>
                  <a:pt x="471" y="42866"/>
                </a:lnTo>
                <a:lnTo>
                  <a:pt x="311" y="45246"/>
                </a:lnTo>
                <a:lnTo>
                  <a:pt x="205" y="47626"/>
                </a:lnTo>
                <a:lnTo>
                  <a:pt x="87" y="52388"/>
                </a:lnTo>
                <a:lnTo>
                  <a:pt x="0" y="62883"/>
                </a:lnTo>
                <a:lnTo>
                  <a:pt x="791" y="64146"/>
                </a:lnTo>
                <a:lnTo>
                  <a:pt x="2112" y="65783"/>
                </a:lnTo>
                <a:lnTo>
                  <a:pt x="3786" y="67668"/>
                </a:lnTo>
                <a:lnTo>
                  <a:pt x="5697" y="68924"/>
                </a:lnTo>
                <a:lnTo>
                  <a:pt x="7763" y="69762"/>
                </a:lnTo>
                <a:lnTo>
                  <a:pt x="12992" y="71106"/>
                </a:lnTo>
                <a:lnTo>
                  <a:pt x="15008" y="72010"/>
                </a:lnTo>
                <a:lnTo>
                  <a:pt x="21482" y="75132"/>
                </a:lnTo>
                <a:lnTo>
                  <a:pt x="25431" y="76281"/>
                </a:lnTo>
                <a:lnTo>
                  <a:pt x="29652" y="77048"/>
                </a:lnTo>
                <a:lnTo>
                  <a:pt x="34052" y="77559"/>
                </a:lnTo>
                <a:lnTo>
                  <a:pt x="38574" y="77900"/>
                </a:lnTo>
                <a:lnTo>
                  <a:pt x="43176" y="78127"/>
                </a:lnTo>
                <a:lnTo>
                  <a:pt x="47831" y="78278"/>
                </a:lnTo>
                <a:lnTo>
                  <a:pt x="52522" y="77585"/>
                </a:lnTo>
                <a:lnTo>
                  <a:pt x="57237" y="76330"/>
                </a:lnTo>
                <a:lnTo>
                  <a:pt x="61968" y="74699"/>
                </a:lnTo>
                <a:lnTo>
                  <a:pt x="66709" y="73612"/>
                </a:lnTo>
                <a:lnTo>
                  <a:pt x="71457" y="72887"/>
                </a:lnTo>
                <a:lnTo>
                  <a:pt x="76210" y="72403"/>
                </a:lnTo>
                <a:lnTo>
                  <a:pt x="80173" y="72081"/>
                </a:lnTo>
                <a:lnTo>
                  <a:pt x="83608" y="71867"/>
                </a:lnTo>
                <a:lnTo>
                  <a:pt x="89542" y="71628"/>
                </a:lnTo>
                <a:lnTo>
                  <a:pt x="97345" y="71494"/>
                </a:lnTo>
                <a:lnTo>
                  <a:pt x="107148" y="714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546"/>
          <p:cNvSpPr/>
          <p:nvPr/>
        </p:nvSpPr>
        <p:spPr>
          <a:xfrm>
            <a:off x="1721643" y="2264568"/>
            <a:ext cx="14289" cy="185739"/>
          </a:xfrm>
          <a:custGeom>
            <a:avLst/>
            <a:gdLst/>
            <a:ahLst/>
            <a:cxnLst/>
            <a:rect l="0" t="0" r="0" b="0"/>
            <a:pathLst>
              <a:path w="14289" h="185739">
                <a:moveTo>
                  <a:pt x="14288" y="0"/>
                </a:moveTo>
                <a:lnTo>
                  <a:pt x="14288" y="37136"/>
                </a:lnTo>
                <a:lnTo>
                  <a:pt x="13494" y="40633"/>
                </a:lnTo>
                <a:lnTo>
                  <a:pt x="12171" y="44551"/>
                </a:lnTo>
                <a:lnTo>
                  <a:pt x="10496" y="48751"/>
                </a:lnTo>
                <a:lnTo>
                  <a:pt x="9378" y="53138"/>
                </a:lnTo>
                <a:lnTo>
                  <a:pt x="8633" y="57651"/>
                </a:lnTo>
                <a:lnTo>
                  <a:pt x="8137" y="62246"/>
                </a:lnTo>
                <a:lnTo>
                  <a:pt x="7012" y="66897"/>
                </a:lnTo>
                <a:lnTo>
                  <a:pt x="5469" y="71586"/>
                </a:lnTo>
                <a:lnTo>
                  <a:pt x="3646" y="76299"/>
                </a:lnTo>
                <a:lnTo>
                  <a:pt x="2431" y="81028"/>
                </a:lnTo>
                <a:lnTo>
                  <a:pt x="1620" y="85769"/>
                </a:lnTo>
                <a:lnTo>
                  <a:pt x="1080" y="90517"/>
                </a:lnTo>
                <a:lnTo>
                  <a:pt x="721" y="95270"/>
                </a:lnTo>
                <a:lnTo>
                  <a:pt x="480" y="100026"/>
                </a:lnTo>
                <a:lnTo>
                  <a:pt x="143" y="112188"/>
                </a:lnTo>
                <a:lnTo>
                  <a:pt x="95" y="115273"/>
                </a:lnTo>
                <a:lnTo>
                  <a:pt x="857" y="118917"/>
                </a:lnTo>
                <a:lnTo>
                  <a:pt x="2159" y="122935"/>
                </a:lnTo>
                <a:lnTo>
                  <a:pt x="3821" y="127201"/>
                </a:lnTo>
                <a:lnTo>
                  <a:pt x="4928" y="131632"/>
                </a:lnTo>
                <a:lnTo>
                  <a:pt x="5667" y="136173"/>
                </a:lnTo>
                <a:lnTo>
                  <a:pt x="6159" y="140788"/>
                </a:lnTo>
                <a:lnTo>
                  <a:pt x="6488" y="144659"/>
                </a:lnTo>
                <a:lnTo>
                  <a:pt x="6706" y="148033"/>
                </a:lnTo>
                <a:lnTo>
                  <a:pt x="6950" y="153899"/>
                </a:lnTo>
                <a:lnTo>
                  <a:pt x="7086" y="161664"/>
                </a:lnTo>
                <a:lnTo>
                  <a:pt x="7142" y="177173"/>
                </a:lnTo>
                <a:lnTo>
                  <a:pt x="6349" y="178441"/>
                </a:lnTo>
                <a:lnTo>
                  <a:pt x="5026" y="180079"/>
                </a:lnTo>
                <a:lnTo>
                  <a:pt x="0" y="18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547"/>
          <p:cNvSpPr/>
          <p:nvPr/>
        </p:nvSpPr>
        <p:spPr>
          <a:xfrm>
            <a:off x="1836274" y="2286000"/>
            <a:ext cx="198490" cy="149990"/>
          </a:xfrm>
          <a:custGeom>
            <a:avLst/>
            <a:gdLst/>
            <a:ahLst/>
            <a:cxnLst/>
            <a:rect l="0" t="0" r="0" b="0"/>
            <a:pathLst>
              <a:path w="198490" h="149990">
                <a:moveTo>
                  <a:pt x="49676" y="0"/>
                </a:moveTo>
                <a:lnTo>
                  <a:pt x="43525" y="0"/>
                </a:lnTo>
                <a:lnTo>
                  <a:pt x="43194" y="793"/>
                </a:lnTo>
                <a:lnTo>
                  <a:pt x="42826" y="3792"/>
                </a:lnTo>
                <a:lnTo>
                  <a:pt x="41934" y="5703"/>
                </a:lnTo>
                <a:lnTo>
                  <a:pt x="38827" y="9942"/>
                </a:lnTo>
                <a:lnTo>
                  <a:pt x="37680" y="12184"/>
                </a:lnTo>
                <a:lnTo>
                  <a:pt x="36407" y="16792"/>
                </a:lnTo>
                <a:lnTo>
                  <a:pt x="35273" y="19132"/>
                </a:lnTo>
                <a:lnTo>
                  <a:pt x="33724" y="21486"/>
                </a:lnTo>
                <a:lnTo>
                  <a:pt x="31898" y="23849"/>
                </a:lnTo>
                <a:lnTo>
                  <a:pt x="29886" y="26218"/>
                </a:lnTo>
                <a:lnTo>
                  <a:pt x="27751" y="28591"/>
                </a:lnTo>
                <a:lnTo>
                  <a:pt x="23263" y="33345"/>
                </a:lnTo>
                <a:lnTo>
                  <a:pt x="18622" y="38103"/>
                </a:lnTo>
                <a:lnTo>
                  <a:pt x="16273" y="41277"/>
                </a:lnTo>
                <a:lnTo>
                  <a:pt x="13914" y="44980"/>
                </a:lnTo>
                <a:lnTo>
                  <a:pt x="11546" y="49037"/>
                </a:lnTo>
                <a:lnTo>
                  <a:pt x="9969" y="53328"/>
                </a:lnTo>
                <a:lnTo>
                  <a:pt x="8917" y="57777"/>
                </a:lnTo>
                <a:lnTo>
                  <a:pt x="8216" y="62331"/>
                </a:lnTo>
                <a:lnTo>
                  <a:pt x="6954" y="66159"/>
                </a:lnTo>
                <a:lnTo>
                  <a:pt x="5320" y="69506"/>
                </a:lnTo>
                <a:lnTo>
                  <a:pt x="3436" y="72531"/>
                </a:lnTo>
                <a:lnTo>
                  <a:pt x="2181" y="76135"/>
                </a:lnTo>
                <a:lnTo>
                  <a:pt x="1344" y="80125"/>
                </a:lnTo>
                <a:lnTo>
                  <a:pt x="785" y="84373"/>
                </a:lnTo>
                <a:lnTo>
                  <a:pt x="413" y="87999"/>
                </a:lnTo>
                <a:lnTo>
                  <a:pt x="165" y="91209"/>
                </a:lnTo>
                <a:lnTo>
                  <a:pt x="0" y="94144"/>
                </a:lnTo>
                <a:lnTo>
                  <a:pt x="684" y="96894"/>
                </a:lnTo>
                <a:lnTo>
                  <a:pt x="1933" y="99520"/>
                </a:lnTo>
                <a:lnTo>
                  <a:pt x="3560" y="102065"/>
                </a:lnTo>
                <a:lnTo>
                  <a:pt x="4644" y="105349"/>
                </a:lnTo>
                <a:lnTo>
                  <a:pt x="5367" y="109127"/>
                </a:lnTo>
                <a:lnTo>
                  <a:pt x="5849" y="113232"/>
                </a:lnTo>
                <a:lnTo>
                  <a:pt x="6964" y="116763"/>
                </a:lnTo>
                <a:lnTo>
                  <a:pt x="8501" y="119911"/>
                </a:lnTo>
                <a:lnTo>
                  <a:pt x="10320" y="122802"/>
                </a:lnTo>
                <a:lnTo>
                  <a:pt x="12326" y="125524"/>
                </a:lnTo>
                <a:lnTo>
                  <a:pt x="14457" y="128133"/>
                </a:lnTo>
                <a:lnTo>
                  <a:pt x="16672" y="130665"/>
                </a:lnTo>
                <a:lnTo>
                  <a:pt x="18148" y="133148"/>
                </a:lnTo>
                <a:lnTo>
                  <a:pt x="19132" y="135596"/>
                </a:lnTo>
                <a:lnTo>
                  <a:pt x="19788" y="138022"/>
                </a:lnTo>
                <a:lnTo>
                  <a:pt x="21020" y="139640"/>
                </a:lnTo>
                <a:lnTo>
                  <a:pt x="22634" y="140718"/>
                </a:lnTo>
                <a:lnTo>
                  <a:pt x="27338" y="142710"/>
                </a:lnTo>
                <a:lnTo>
                  <a:pt x="34721" y="146241"/>
                </a:lnTo>
                <a:lnTo>
                  <a:pt x="38912" y="147500"/>
                </a:lnTo>
                <a:lnTo>
                  <a:pt x="43293" y="148339"/>
                </a:lnTo>
                <a:lnTo>
                  <a:pt x="47802" y="148899"/>
                </a:lnTo>
                <a:lnTo>
                  <a:pt x="52395" y="149272"/>
                </a:lnTo>
                <a:lnTo>
                  <a:pt x="57045" y="149521"/>
                </a:lnTo>
                <a:lnTo>
                  <a:pt x="66445" y="149797"/>
                </a:lnTo>
                <a:lnTo>
                  <a:pt x="90170" y="149989"/>
                </a:lnTo>
                <a:lnTo>
                  <a:pt x="94928" y="149205"/>
                </a:lnTo>
                <a:lnTo>
                  <a:pt x="99688" y="147889"/>
                </a:lnTo>
                <a:lnTo>
                  <a:pt x="104448" y="146217"/>
                </a:lnTo>
                <a:lnTo>
                  <a:pt x="109209" y="145103"/>
                </a:lnTo>
                <a:lnTo>
                  <a:pt x="113971" y="144360"/>
                </a:lnTo>
                <a:lnTo>
                  <a:pt x="118733" y="143865"/>
                </a:lnTo>
                <a:lnTo>
                  <a:pt x="123495" y="142741"/>
                </a:lnTo>
                <a:lnTo>
                  <a:pt x="128257" y="141198"/>
                </a:lnTo>
                <a:lnTo>
                  <a:pt x="133019" y="139376"/>
                </a:lnTo>
                <a:lnTo>
                  <a:pt x="137782" y="137367"/>
                </a:lnTo>
                <a:lnTo>
                  <a:pt x="142544" y="135234"/>
                </a:lnTo>
                <a:lnTo>
                  <a:pt x="147307" y="133019"/>
                </a:lnTo>
                <a:lnTo>
                  <a:pt x="151275" y="129954"/>
                </a:lnTo>
                <a:lnTo>
                  <a:pt x="154715" y="126323"/>
                </a:lnTo>
                <a:lnTo>
                  <a:pt x="157801" y="122315"/>
                </a:lnTo>
                <a:lnTo>
                  <a:pt x="160654" y="118850"/>
                </a:lnTo>
                <a:lnTo>
                  <a:pt x="163348" y="115745"/>
                </a:lnTo>
                <a:lnTo>
                  <a:pt x="165939" y="112882"/>
                </a:lnTo>
                <a:lnTo>
                  <a:pt x="170933" y="107584"/>
                </a:lnTo>
                <a:lnTo>
                  <a:pt x="184400" y="93923"/>
                </a:lnTo>
                <a:lnTo>
                  <a:pt x="187117" y="90396"/>
                </a:lnTo>
                <a:lnTo>
                  <a:pt x="188928" y="87252"/>
                </a:lnTo>
                <a:lnTo>
                  <a:pt x="190136" y="84361"/>
                </a:lnTo>
                <a:lnTo>
                  <a:pt x="191734" y="80847"/>
                </a:lnTo>
                <a:lnTo>
                  <a:pt x="195627" y="72709"/>
                </a:lnTo>
                <a:lnTo>
                  <a:pt x="196983" y="69110"/>
                </a:lnTo>
                <a:lnTo>
                  <a:pt x="197887" y="65917"/>
                </a:lnTo>
                <a:lnTo>
                  <a:pt x="198489" y="62994"/>
                </a:lnTo>
                <a:lnTo>
                  <a:pt x="198097" y="60252"/>
                </a:lnTo>
                <a:lnTo>
                  <a:pt x="197042" y="57631"/>
                </a:lnTo>
                <a:lnTo>
                  <a:pt x="195545" y="55089"/>
                </a:lnTo>
                <a:lnTo>
                  <a:pt x="193753" y="52601"/>
                </a:lnTo>
                <a:lnTo>
                  <a:pt x="191765" y="50148"/>
                </a:lnTo>
                <a:lnTo>
                  <a:pt x="189645" y="47719"/>
                </a:lnTo>
                <a:lnTo>
                  <a:pt x="187439" y="45307"/>
                </a:lnTo>
                <a:lnTo>
                  <a:pt x="182870" y="40509"/>
                </a:lnTo>
                <a:lnTo>
                  <a:pt x="179747" y="38118"/>
                </a:lnTo>
                <a:lnTo>
                  <a:pt x="176077" y="35731"/>
                </a:lnTo>
                <a:lnTo>
                  <a:pt x="172043" y="33345"/>
                </a:lnTo>
                <a:lnTo>
                  <a:pt x="168560" y="30167"/>
                </a:lnTo>
                <a:lnTo>
                  <a:pt x="165445" y="26461"/>
                </a:lnTo>
                <a:lnTo>
                  <a:pt x="162573" y="22403"/>
                </a:lnTo>
                <a:lnTo>
                  <a:pt x="159072" y="19698"/>
                </a:lnTo>
                <a:lnTo>
                  <a:pt x="155150" y="17894"/>
                </a:lnTo>
                <a:lnTo>
                  <a:pt x="150948" y="16692"/>
                </a:lnTo>
                <a:lnTo>
                  <a:pt x="146560" y="15096"/>
                </a:lnTo>
                <a:lnTo>
                  <a:pt x="142046" y="13239"/>
                </a:lnTo>
                <a:lnTo>
                  <a:pt x="137449" y="11207"/>
                </a:lnTo>
                <a:lnTo>
                  <a:pt x="128109" y="6833"/>
                </a:lnTo>
                <a:lnTo>
                  <a:pt x="123395" y="4555"/>
                </a:lnTo>
                <a:lnTo>
                  <a:pt x="118666" y="3037"/>
                </a:lnTo>
                <a:lnTo>
                  <a:pt x="113925" y="2024"/>
                </a:lnTo>
                <a:lnTo>
                  <a:pt x="109178" y="1349"/>
                </a:lnTo>
                <a:lnTo>
                  <a:pt x="105219" y="899"/>
                </a:lnTo>
                <a:lnTo>
                  <a:pt x="101786" y="599"/>
                </a:lnTo>
                <a:lnTo>
                  <a:pt x="98703" y="399"/>
                </a:lnTo>
                <a:lnTo>
                  <a:pt x="95061" y="266"/>
                </a:lnTo>
                <a:lnTo>
                  <a:pt x="82349" y="79"/>
                </a:lnTo>
                <a:lnTo>
                  <a:pt x="568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548"/>
          <p:cNvSpPr/>
          <p:nvPr/>
        </p:nvSpPr>
        <p:spPr>
          <a:xfrm>
            <a:off x="2300287" y="2235993"/>
            <a:ext cx="200026" cy="1"/>
          </a:xfrm>
          <a:custGeom>
            <a:avLst/>
            <a:gdLst/>
            <a:ahLst/>
            <a:cxnLst/>
            <a:rect l="0" t="0" r="0" b="0"/>
            <a:pathLst>
              <a:path w="200026" h="1">
                <a:moveTo>
                  <a:pt x="0" y="0"/>
                </a:move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549"/>
          <p:cNvSpPr/>
          <p:nvPr/>
        </p:nvSpPr>
        <p:spPr>
          <a:xfrm>
            <a:off x="2336006" y="2271712"/>
            <a:ext cx="214313" cy="35720"/>
          </a:xfrm>
          <a:custGeom>
            <a:avLst/>
            <a:gdLst/>
            <a:ahLst/>
            <a:cxnLst/>
            <a:rect l="0" t="0" r="0" b="0"/>
            <a:pathLst>
              <a:path w="214313" h="35720">
                <a:moveTo>
                  <a:pt x="0" y="35719"/>
                </a:moveTo>
                <a:lnTo>
                  <a:pt x="48046" y="35719"/>
                </a:lnTo>
                <a:lnTo>
                  <a:pt x="52668" y="34925"/>
                </a:lnTo>
                <a:lnTo>
                  <a:pt x="57337" y="33602"/>
                </a:lnTo>
                <a:lnTo>
                  <a:pt x="62037" y="31927"/>
                </a:lnTo>
                <a:lnTo>
                  <a:pt x="66758" y="30809"/>
                </a:lnTo>
                <a:lnTo>
                  <a:pt x="71493" y="30064"/>
                </a:lnTo>
                <a:lnTo>
                  <a:pt x="76237" y="29568"/>
                </a:lnTo>
                <a:lnTo>
                  <a:pt x="80987" y="28444"/>
                </a:lnTo>
                <a:lnTo>
                  <a:pt x="85741" y="26900"/>
                </a:lnTo>
                <a:lnTo>
                  <a:pt x="90498" y="25077"/>
                </a:lnTo>
                <a:lnTo>
                  <a:pt x="96051" y="23861"/>
                </a:lnTo>
                <a:lnTo>
                  <a:pt x="102134" y="23051"/>
                </a:lnTo>
                <a:lnTo>
                  <a:pt x="108570" y="22511"/>
                </a:lnTo>
                <a:lnTo>
                  <a:pt x="114449" y="21357"/>
                </a:lnTo>
                <a:lnTo>
                  <a:pt x="119956" y="19795"/>
                </a:lnTo>
                <a:lnTo>
                  <a:pt x="125214" y="17959"/>
                </a:lnTo>
                <a:lnTo>
                  <a:pt x="130307" y="15941"/>
                </a:lnTo>
                <a:lnTo>
                  <a:pt x="135290" y="13803"/>
                </a:lnTo>
                <a:lnTo>
                  <a:pt x="140199" y="11583"/>
                </a:lnTo>
                <a:lnTo>
                  <a:pt x="145060" y="10103"/>
                </a:lnTo>
                <a:lnTo>
                  <a:pt x="149888" y="9117"/>
                </a:lnTo>
                <a:lnTo>
                  <a:pt x="154694" y="8459"/>
                </a:lnTo>
                <a:lnTo>
                  <a:pt x="160279" y="7227"/>
                </a:lnTo>
                <a:lnTo>
                  <a:pt x="166384" y="5612"/>
                </a:lnTo>
                <a:lnTo>
                  <a:pt x="172835" y="3741"/>
                </a:lnTo>
                <a:lnTo>
                  <a:pt x="178723" y="2494"/>
                </a:lnTo>
                <a:lnTo>
                  <a:pt x="184236" y="1663"/>
                </a:lnTo>
                <a:lnTo>
                  <a:pt x="189499" y="1109"/>
                </a:lnTo>
                <a:lnTo>
                  <a:pt x="193801" y="739"/>
                </a:lnTo>
                <a:lnTo>
                  <a:pt x="197463" y="493"/>
                </a:lnTo>
                <a:lnTo>
                  <a:pt x="203649" y="219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550"/>
          <p:cNvSpPr/>
          <p:nvPr/>
        </p:nvSpPr>
        <p:spPr>
          <a:xfrm>
            <a:off x="2678916" y="2021681"/>
            <a:ext cx="199987" cy="135732"/>
          </a:xfrm>
          <a:custGeom>
            <a:avLst/>
            <a:gdLst/>
            <a:ahLst/>
            <a:cxnLst/>
            <a:rect l="0" t="0" r="0" b="0"/>
            <a:pathLst>
              <a:path w="199987" h="135732">
                <a:moveTo>
                  <a:pt x="35709" y="50006"/>
                </a:moveTo>
                <a:lnTo>
                  <a:pt x="31593" y="50006"/>
                </a:lnTo>
                <a:lnTo>
                  <a:pt x="33351" y="50006"/>
                </a:lnTo>
                <a:lnTo>
                  <a:pt x="34137" y="50800"/>
                </a:lnTo>
                <a:lnTo>
                  <a:pt x="34660" y="52123"/>
                </a:lnTo>
                <a:lnTo>
                  <a:pt x="35647" y="56856"/>
                </a:lnTo>
                <a:lnTo>
                  <a:pt x="41854" y="57124"/>
                </a:lnTo>
                <a:lnTo>
                  <a:pt x="47704" y="57148"/>
                </a:lnTo>
                <a:lnTo>
                  <a:pt x="49694" y="57149"/>
                </a:lnTo>
                <a:lnTo>
                  <a:pt x="43819" y="57150"/>
                </a:lnTo>
                <a:lnTo>
                  <a:pt x="43497" y="56356"/>
                </a:lnTo>
                <a:lnTo>
                  <a:pt x="43139" y="53358"/>
                </a:lnTo>
                <a:lnTo>
                  <a:pt x="42249" y="51446"/>
                </a:lnTo>
                <a:lnTo>
                  <a:pt x="39145" y="47207"/>
                </a:lnTo>
                <a:lnTo>
                  <a:pt x="38000" y="44964"/>
                </a:lnTo>
                <a:lnTo>
                  <a:pt x="37236" y="42676"/>
                </a:lnTo>
                <a:lnTo>
                  <a:pt x="36010" y="37093"/>
                </a:lnTo>
                <a:lnTo>
                  <a:pt x="33726" y="34213"/>
                </a:lnTo>
                <a:lnTo>
                  <a:pt x="30065" y="30287"/>
                </a:lnTo>
                <a:lnTo>
                  <a:pt x="15654" y="15672"/>
                </a:lnTo>
                <a:lnTo>
                  <a:pt x="10893" y="10905"/>
                </a:lnTo>
                <a:lnTo>
                  <a:pt x="8846" y="9651"/>
                </a:lnTo>
                <a:lnTo>
                  <a:pt x="2967" y="7886"/>
                </a:lnTo>
                <a:lnTo>
                  <a:pt x="1313" y="7474"/>
                </a:lnTo>
                <a:lnTo>
                  <a:pt x="872" y="6570"/>
                </a:lnTo>
                <a:lnTo>
                  <a:pt x="382" y="3449"/>
                </a:lnTo>
                <a:lnTo>
                  <a:pt x="0" y="89"/>
                </a:lnTo>
                <a:lnTo>
                  <a:pt x="5695" y="17"/>
                </a:lnTo>
                <a:lnTo>
                  <a:pt x="9934" y="7"/>
                </a:lnTo>
                <a:lnTo>
                  <a:pt x="11382" y="799"/>
                </a:lnTo>
                <a:lnTo>
                  <a:pt x="12347" y="2120"/>
                </a:lnTo>
                <a:lnTo>
                  <a:pt x="12991" y="3794"/>
                </a:lnTo>
                <a:lnTo>
                  <a:pt x="15007" y="4910"/>
                </a:lnTo>
                <a:lnTo>
                  <a:pt x="17939" y="5655"/>
                </a:lnTo>
                <a:lnTo>
                  <a:pt x="21481" y="6151"/>
                </a:lnTo>
                <a:lnTo>
                  <a:pt x="27533" y="6702"/>
                </a:lnTo>
                <a:lnTo>
                  <a:pt x="32869" y="6948"/>
                </a:lnTo>
                <a:lnTo>
                  <a:pt x="37886" y="7056"/>
                </a:lnTo>
                <a:lnTo>
                  <a:pt x="127817" y="7143"/>
                </a:lnTo>
                <a:lnTo>
                  <a:pt x="132039" y="6349"/>
                </a:lnTo>
                <a:lnTo>
                  <a:pt x="136441" y="5026"/>
                </a:lnTo>
                <a:lnTo>
                  <a:pt x="140964" y="3351"/>
                </a:lnTo>
                <a:lnTo>
                  <a:pt x="144773" y="2234"/>
                </a:lnTo>
                <a:lnTo>
                  <a:pt x="148105" y="1489"/>
                </a:lnTo>
                <a:lnTo>
                  <a:pt x="153925" y="662"/>
                </a:lnTo>
                <a:lnTo>
                  <a:pt x="159157" y="294"/>
                </a:lnTo>
                <a:lnTo>
                  <a:pt x="164129" y="131"/>
                </a:lnTo>
                <a:lnTo>
                  <a:pt x="173788" y="25"/>
                </a:lnTo>
                <a:lnTo>
                  <a:pt x="198898" y="0"/>
                </a:lnTo>
                <a:lnTo>
                  <a:pt x="199270" y="793"/>
                </a:lnTo>
                <a:lnTo>
                  <a:pt x="199794" y="4909"/>
                </a:lnTo>
                <a:lnTo>
                  <a:pt x="199986" y="6849"/>
                </a:lnTo>
                <a:lnTo>
                  <a:pt x="196214" y="10849"/>
                </a:lnTo>
                <a:lnTo>
                  <a:pt x="195099" y="12789"/>
                </a:lnTo>
                <a:lnTo>
                  <a:pt x="194357" y="14876"/>
                </a:lnTo>
                <a:lnTo>
                  <a:pt x="193165" y="20136"/>
                </a:lnTo>
                <a:lnTo>
                  <a:pt x="190885" y="22972"/>
                </a:lnTo>
                <a:lnTo>
                  <a:pt x="189165" y="24840"/>
                </a:lnTo>
                <a:lnTo>
                  <a:pt x="187226" y="27672"/>
                </a:lnTo>
                <a:lnTo>
                  <a:pt x="185139" y="31148"/>
                </a:lnTo>
                <a:lnTo>
                  <a:pt x="182954" y="35052"/>
                </a:lnTo>
                <a:lnTo>
                  <a:pt x="181497" y="38450"/>
                </a:lnTo>
                <a:lnTo>
                  <a:pt x="180526" y="41508"/>
                </a:lnTo>
                <a:lnTo>
                  <a:pt x="179878" y="44341"/>
                </a:lnTo>
                <a:lnTo>
                  <a:pt x="178653" y="47023"/>
                </a:lnTo>
                <a:lnTo>
                  <a:pt x="177042" y="49605"/>
                </a:lnTo>
                <a:lnTo>
                  <a:pt x="175175" y="52120"/>
                </a:lnTo>
                <a:lnTo>
                  <a:pt x="173136" y="54590"/>
                </a:lnTo>
                <a:lnTo>
                  <a:pt x="170983" y="57031"/>
                </a:lnTo>
                <a:lnTo>
                  <a:pt x="166474" y="61859"/>
                </a:lnTo>
                <a:lnTo>
                  <a:pt x="161825" y="66651"/>
                </a:lnTo>
                <a:lnTo>
                  <a:pt x="159474" y="69834"/>
                </a:lnTo>
                <a:lnTo>
                  <a:pt x="157112" y="73544"/>
                </a:lnTo>
                <a:lnTo>
                  <a:pt x="154744" y="77604"/>
                </a:lnTo>
                <a:lnTo>
                  <a:pt x="152372" y="81105"/>
                </a:lnTo>
                <a:lnTo>
                  <a:pt x="149997" y="84232"/>
                </a:lnTo>
                <a:lnTo>
                  <a:pt x="147619" y="87111"/>
                </a:lnTo>
                <a:lnTo>
                  <a:pt x="145241" y="90617"/>
                </a:lnTo>
                <a:lnTo>
                  <a:pt x="142861" y="94543"/>
                </a:lnTo>
                <a:lnTo>
                  <a:pt x="140481" y="98747"/>
                </a:lnTo>
                <a:lnTo>
                  <a:pt x="138101" y="102344"/>
                </a:lnTo>
                <a:lnTo>
                  <a:pt x="135720" y="105536"/>
                </a:lnTo>
                <a:lnTo>
                  <a:pt x="133339" y="108457"/>
                </a:lnTo>
                <a:lnTo>
                  <a:pt x="130958" y="110405"/>
                </a:lnTo>
                <a:lnTo>
                  <a:pt x="128577" y="111703"/>
                </a:lnTo>
                <a:lnTo>
                  <a:pt x="126196" y="112568"/>
                </a:lnTo>
                <a:lnTo>
                  <a:pt x="124608" y="113939"/>
                </a:lnTo>
                <a:lnTo>
                  <a:pt x="123550" y="115647"/>
                </a:lnTo>
                <a:lnTo>
                  <a:pt x="122374" y="119661"/>
                </a:lnTo>
                <a:lnTo>
                  <a:pt x="122061" y="121843"/>
                </a:lnTo>
                <a:lnTo>
                  <a:pt x="121851" y="124091"/>
                </a:lnTo>
                <a:lnTo>
                  <a:pt x="120918" y="125590"/>
                </a:lnTo>
                <a:lnTo>
                  <a:pt x="119503" y="126589"/>
                </a:lnTo>
                <a:lnTo>
                  <a:pt x="117765" y="127255"/>
                </a:lnTo>
                <a:lnTo>
                  <a:pt x="116606" y="128493"/>
                </a:lnTo>
                <a:lnTo>
                  <a:pt x="115834" y="130112"/>
                </a:lnTo>
                <a:lnTo>
                  <a:pt x="114298" y="135702"/>
                </a:lnTo>
                <a:lnTo>
                  <a:pt x="107146" y="1357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551"/>
          <p:cNvSpPr/>
          <p:nvPr/>
        </p:nvSpPr>
        <p:spPr>
          <a:xfrm>
            <a:off x="2807493" y="1993106"/>
            <a:ext cx="242889" cy="414337"/>
          </a:xfrm>
          <a:custGeom>
            <a:avLst/>
            <a:gdLst/>
            <a:ahLst/>
            <a:cxnLst/>
            <a:rect l="0" t="0" r="0" b="0"/>
            <a:pathLst>
              <a:path w="242889" h="414337">
                <a:moveTo>
                  <a:pt x="242888" y="0"/>
                </a:moveTo>
                <a:lnTo>
                  <a:pt x="242888" y="30990"/>
                </a:lnTo>
                <a:lnTo>
                  <a:pt x="239095" y="41902"/>
                </a:lnTo>
                <a:lnTo>
                  <a:pt x="235117" y="50638"/>
                </a:lnTo>
                <a:lnTo>
                  <a:pt x="226095" y="69181"/>
                </a:lnTo>
                <a:lnTo>
                  <a:pt x="219038" y="83381"/>
                </a:lnTo>
                <a:lnTo>
                  <a:pt x="212180" y="92885"/>
                </a:lnTo>
                <a:lnTo>
                  <a:pt x="204633" y="103195"/>
                </a:lnTo>
                <a:lnTo>
                  <a:pt x="198633" y="115714"/>
                </a:lnTo>
                <a:lnTo>
                  <a:pt x="193321" y="127099"/>
                </a:lnTo>
                <a:lnTo>
                  <a:pt x="187521" y="138245"/>
                </a:lnTo>
                <a:lnTo>
                  <a:pt x="183752" y="144550"/>
                </a:lnTo>
                <a:lnTo>
                  <a:pt x="179651" y="151135"/>
                </a:lnTo>
                <a:lnTo>
                  <a:pt x="175330" y="157113"/>
                </a:lnTo>
                <a:lnTo>
                  <a:pt x="170862" y="162686"/>
                </a:lnTo>
                <a:lnTo>
                  <a:pt x="166295" y="167988"/>
                </a:lnTo>
                <a:lnTo>
                  <a:pt x="159105" y="180230"/>
                </a:lnTo>
                <a:lnTo>
                  <a:pt x="152470" y="192814"/>
                </a:lnTo>
                <a:lnTo>
                  <a:pt x="148478" y="198393"/>
                </a:lnTo>
                <a:lnTo>
                  <a:pt x="144229" y="203700"/>
                </a:lnTo>
                <a:lnTo>
                  <a:pt x="139809" y="209618"/>
                </a:lnTo>
                <a:lnTo>
                  <a:pt x="130665" y="222544"/>
                </a:lnTo>
                <a:lnTo>
                  <a:pt x="126797" y="229325"/>
                </a:lnTo>
                <a:lnTo>
                  <a:pt x="123425" y="236227"/>
                </a:lnTo>
                <a:lnTo>
                  <a:pt x="120384" y="243210"/>
                </a:lnTo>
                <a:lnTo>
                  <a:pt x="116768" y="249452"/>
                </a:lnTo>
                <a:lnTo>
                  <a:pt x="112771" y="255202"/>
                </a:lnTo>
                <a:lnTo>
                  <a:pt x="108518" y="260622"/>
                </a:lnTo>
                <a:lnTo>
                  <a:pt x="101676" y="270877"/>
                </a:lnTo>
                <a:lnTo>
                  <a:pt x="95196" y="281521"/>
                </a:lnTo>
                <a:lnTo>
                  <a:pt x="87024" y="294189"/>
                </a:lnTo>
                <a:lnTo>
                  <a:pt x="80217" y="305640"/>
                </a:lnTo>
                <a:lnTo>
                  <a:pt x="73752" y="316021"/>
                </a:lnTo>
                <a:lnTo>
                  <a:pt x="69806" y="321012"/>
                </a:lnTo>
                <a:lnTo>
                  <a:pt x="65587" y="325926"/>
                </a:lnTo>
                <a:lnTo>
                  <a:pt x="58783" y="335621"/>
                </a:lnTo>
                <a:lnTo>
                  <a:pt x="53113" y="345221"/>
                </a:lnTo>
                <a:lnTo>
                  <a:pt x="47948" y="354779"/>
                </a:lnTo>
                <a:lnTo>
                  <a:pt x="40577" y="369085"/>
                </a:lnTo>
                <a:lnTo>
                  <a:pt x="33366" y="379586"/>
                </a:lnTo>
                <a:lnTo>
                  <a:pt x="26202" y="387724"/>
                </a:lnTo>
                <a:lnTo>
                  <a:pt x="19053" y="395163"/>
                </a:lnTo>
                <a:lnTo>
                  <a:pt x="17464" y="397585"/>
                </a:lnTo>
                <a:lnTo>
                  <a:pt x="14435" y="404787"/>
                </a:lnTo>
                <a:lnTo>
                  <a:pt x="7173" y="414300"/>
                </a:lnTo>
                <a:lnTo>
                  <a:pt x="295" y="414336"/>
                </a:lnTo>
                <a:lnTo>
                  <a:pt x="0" y="4071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552"/>
          <p:cNvSpPr/>
          <p:nvPr/>
        </p:nvSpPr>
        <p:spPr>
          <a:xfrm>
            <a:off x="2994225" y="2293144"/>
            <a:ext cx="163313" cy="171424"/>
          </a:xfrm>
          <a:custGeom>
            <a:avLst/>
            <a:gdLst/>
            <a:ahLst/>
            <a:cxnLst/>
            <a:rect l="0" t="0" r="0" b="0"/>
            <a:pathLst>
              <a:path w="163313" h="171424">
                <a:moveTo>
                  <a:pt x="13293" y="57149"/>
                </a:moveTo>
                <a:lnTo>
                  <a:pt x="7142" y="57149"/>
                </a:lnTo>
                <a:lnTo>
                  <a:pt x="6812" y="56356"/>
                </a:lnTo>
                <a:lnTo>
                  <a:pt x="6237" y="50998"/>
                </a:lnTo>
                <a:lnTo>
                  <a:pt x="8305" y="46214"/>
                </a:lnTo>
                <a:lnTo>
                  <a:pt x="9968" y="42715"/>
                </a:lnTo>
                <a:lnTo>
                  <a:pt x="11870" y="40383"/>
                </a:lnTo>
                <a:lnTo>
                  <a:pt x="13933" y="38828"/>
                </a:lnTo>
                <a:lnTo>
                  <a:pt x="16100" y="37791"/>
                </a:lnTo>
                <a:lnTo>
                  <a:pt x="17546" y="36306"/>
                </a:lnTo>
                <a:lnTo>
                  <a:pt x="18509" y="34523"/>
                </a:lnTo>
                <a:lnTo>
                  <a:pt x="19152" y="32540"/>
                </a:lnTo>
                <a:lnTo>
                  <a:pt x="20374" y="31218"/>
                </a:lnTo>
                <a:lnTo>
                  <a:pt x="21983" y="30337"/>
                </a:lnTo>
                <a:lnTo>
                  <a:pt x="23848" y="29750"/>
                </a:lnTo>
                <a:lnTo>
                  <a:pt x="25093" y="28564"/>
                </a:lnTo>
                <a:lnTo>
                  <a:pt x="25923" y="26980"/>
                </a:lnTo>
                <a:lnTo>
                  <a:pt x="26475" y="25130"/>
                </a:lnTo>
                <a:lnTo>
                  <a:pt x="28432" y="23103"/>
                </a:lnTo>
                <a:lnTo>
                  <a:pt x="31322" y="20958"/>
                </a:lnTo>
                <a:lnTo>
                  <a:pt x="34838" y="18735"/>
                </a:lnTo>
                <a:lnTo>
                  <a:pt x="37181" y="16458"/>
                </a:lnTo>
                <a:lnTo>
                  <a:pt x="38744" y="14147"/>
                </a:lnTo>
                <a:lnTo>
                  <a:pt x="39786" y="11812"/>
                </a:lnTo>
                <a:lnTo>
                  <a:pt x="41273" y="10256"/>
                </a:lnTo>
                <a:lnTo>
                  <a:pt x="43059" y="9218"/>
                </a:lnTo>
                <a:lnTo>
                  <a:pt x="47954" y="7272"/>
                </a:lnTo>
                <a:lnTo>
                  <a:pt x="55421" y="3761"/>
                </a:lnTo>
                <a:lnTo>
                  <a:pt x="58842" y="2507"/>
                </a:lnTo>
                <a:lnTo>
                  <a:pt x="61915" y="1671"/>
                </a:lnTo>
                <a:lnTo>
                  <a:pt x="64758" y="1114"/>
                </a:lnTo>
                <a:lnTo>
                  <a:pt x="67447" y="742"/>
                </a:lnTo>
                <a:lnTo>
                  <a:pt x="70033" y="495"/>
                </a:lnTo>
                <a:lnTo>
                  <a:pt x="76095" y="97"/>
                </a:lnTo>
                <a:lnTo>
                  <a:pt x="80938" y="28"/>
                </a:lnTo>
                <a:lnTo>
                  <a:pt x="97632" y="0"/>
                </a:lnTo>
                <a:lnTo>
                  <a:pt x="98094" y="794"/>
                </a:lnTo>
                <a:lnTo>
                  <a:pt x="98608" y="3792"/>
                </a:lnTo>
                <a:lnTo>
                  <a:pt x="99538" y="4909"/>
                </a:lnTo>
                <a:lnTo>
                  <a:pt x="100953" y="5654"/>
                </a:lnTo>
                <a:lnTo>
                  <a:pt x="102689" y="6150"/>
                </a:lnTo>
                <a:lnTo>
                  <a:pt x="103847" y="7275"/>
                </a:lnTo>
                <a:lnTo>
                  <a:pt x="104619" y="8818"/>
                </a:lnTo>
                <a:lnTo>
                  <a:pt x="105133" y="10642"/>
                </a:lnTo>
                <a:lnTo>
                  <a:pt x="106270" y="11857"/>
                </a:lnTo>
                <a:lnTo>
                  <a:pt x="107821" y="12667"/>
                </a:lnTo>
                <a:lnTo>
                  <a:pt x="109649" y="13207"/>
                </a:lnTo>
                <a:lnTo>
                  <a:pt x="110869" y="14361"/>
                </a:lnTo>
                <a:lnTo>
                  <a:pt x="111680" y="15924"/>
                </a:lnTo>
                <a:lnTo>
                  <a:pt x="112584" y="19777"/>
                </a:lnTo>
                <a:lnTo>
                  <a:pt x="112985" y="24135"/>
                </a:lnTo>
                <a:lnTo>
                  <a:pt x="113242" y="28491"/>
                </a:lnTo>
                <a:lnTo>
                  <a:pt x="113303" y="45333"/>
                </a:lnTo>
                <a:lnTo>
                  <a:pt x="112510" y="48478"/>
                </a:lnTo>
                <a:lnTo>
                  <a:pt x="111188" y="52162"/>
                </a:lnTo>
                <a:lnTo>
                  <a:pt x="109513" y="56206"/>
                </a:lnTo>
                <a:lnTo>
                  <a:pt x="107603" y="59695"/>
                </a:lnTo>
                <a:lnTo>
                  <a:pt x="105534" y="62815"/>
                </a:lnTo>
                <a:lnTo>
                  <a:pt x="103362" y="65689"/>
                </a:lnTo>
                <a:lnTo>
                  <a:pt x="100950" y="70999"/>
                </a:lnTo>
                <a:lnTo>
                  <a:pt x="100305" y="73526"/>
                </a:lnTo>
                <a:lnTo>
                  <a:pt x="97474" y="78451"/>
                </a:lnTo>
                <a:lnTo>
                  <a:pt x="93570" y="83285"/>
                </a:lnTo>
                <a:lnTo>
                  <a:pt x="89189" y="88080"/>
                </a:lnTo>
                <a:lnTo>
                  <a:pt x="87703" y="90470"/>
                </a:lnTo>
                <a:lnTo>
                  <a:pt x="86052" y="95242"/>
                </a:lnTo>
                <a:lnTo>
                  <a:pt x="83202" y="100008"/>
                </a:lnTo>
                <a:lnTo>
                  <a:pt x="79288" y="104773"/>
                </a:lnTo>
                <a:lnTo>
                  <a:pt x="74903" y="109536"/>
                </a:lnTo>
                <a:lnTo>
                  <a:pt x="67972" y="116681"/>
                </a:lnTo>
                <a:lnTo>
                  <a:pt x="39487" y="145256"/>
                </a:lnTo>
                <a:lnTo>
                  <a:pt x="36312" y="146843"/>
                </a:lnTo>
                <a:lnTo>
                  <a:pt x="32608" y="147901"/>
                </a:lnTo>
                <a:lnTo>
                  <a:pt x="28550" y="148606"/>
                </a:lnTo>
                <a:lnTo>
                  <a:pt x="25846" y="149871"/>
                </a:lnTo>
                <a:lnTo>
                  <a:pt x="24044" y="151507"/>
                </a:lnTo>
                <a:lnTo>
                  <a:pt x="22842" y="153392"/>
                </a:lnTo>
                <a:lnTo>
                  <a:pt x="21246" y="154649"/>
                </a:lnTo>
                <a:lnTo>
                  <a:pt x="19389" y="155486"/>
                </a:lnTo>
                <a:lnTo>
                  <a:pt x="17357" y="156045"/>
                </a:lnTo>
                <a:lnTo>
                  <a:pt x="12983" y="158782"/>
                </a:lnTo>
                <a:lnTo>
                  <a:pt x="6268" y="164210"/>
                </a:lnTo>
                <a:lnTo>
                  <a:pt x="6173" y="169196"/>
                </a:lnTo>
                <a:lnTo>
                  <a:pt x="6160" y="170448"/>
                </a:lnTo>
                <a:lnTo>
                  <a:pt x="5362" y="170781"/>
                </a:lnTo>
                <a:lnTo>
                  <a:pt x="496" y="171317"/>
                </a:lnTo>
                <a:lnTo>
                  <a:pt x="0" y="171361"/>
                </a:lnTo>
                <a:lnTo>
                  <a:pt x="3093" y="171423"/>
                </a:lnTo>
                <a:lnTo>
                  <a:pt x="8081" y="170638"/>
                </a:lnTo>
                <a:lnTo>
                  <a:pt x="30888" y="166534"/>
                </a:lnTo>
                <a:lnTo>
                  <a:pt x="36135" y="165791"/>
                </a:lnTo>
                <a:lnTo>
                  <a:pt x="40428" y="165296"/>
                </a:lnTo>
                <a:lnTo>
                  <a:pt x="44876" y="164172"/>
                </a:lnTo>
                <a:lnTo>
                  <a:pt x="49431" y="162629"/>
                </a:lnTo>
                <a:lnTo>
                  <a:pt x="54054" y="160806"/>
                </a:lnTo>
                <a:lnTo>
                  <a:pt x="58723" y="159591"/>
                </a:lnTo>
                <a:lnTo>
                  <a:pt x="63424" y="158781"/>
                </a:lnTo>
                <a:lnTo>
                  <a:pt x="68145" y="158241"/>
                </a:lnTo>
                <a:lnTo>
                  <a:pt x="72086" y="157088"/>
                </a:lnTo>
                <a:lnTo>
                  <a:pt x="75507" y="155525"/>
                </a:lnTo>
                <a:lnTo>
                  <a:pt x="78581" y="153689"/>
                </a:lnTo>
                <a:lnTo>
                  <a:pt x="82219" y="152466"/>
                </a:lnTo>
                <a:lnTo>
                  <a:pt x="86231" y="151650"/>
                </a:lnTo>
                <a:lnTo>
                  <a:pt x="90493" y="151106"/>
                </a:lnTo>
                <a:lnTo>
                  <a:pt x="94129" y="150743"/>
                </a:lnTo>
                <a:lnTo>
                  <a:pt x="97346" y="150501"/>
                </a:lnTo>
                <a:lnTo>
                  <a:pt x="100284" y="150340"/>
                </a:lnTo>
                <a:lnTo>
                  <a:pt x="105667" y="150161"/>
                </a:lnTo>
                <a:lnTo>
                  <a:pt x="115275" y="150060"/>
                </a:lnTo>
                <a:lnTo>
                  <a:pt x="119381" y="150046"/>
                </a:lnTo>
                <a:lnTo>
                  <a:pt x="122912" y="149243"/>
                </a:lnTo>
                <a:lnTo>
                  <a:pt x="126061" y="147914"/>
                </a:lnTo>
                <a:lnTo>
                  <a:pt x="128952" y="146234"/>
                </a:lnTo>
                <a:lnTo>
                  <a:pt x="131674" y="145114"/>
                </a:lnTo>
                <a:lnTo>
                  <a:pt x="134282" y="144367"/>
                </a:lnTo>
                <a:lnTo>
                  <a:pt x="139297" y="143538"/>
                </a:lnTo>
                <a:lnTo>
                  <a:pt x="144172" y="143169"/>
                </a:lnTo>
                <a:lnTo>
                  <a:pt x="148985" y="143005"/>
                </a:lnTo>
                <a:lnTo>
                  <a:pt x="163312" y="1428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553"/>
          <p:cNvSpPr/>
          <p:nvPr/>
        </p:nvSpPr>
        <p:spPr>
          <a:xfrm>
            <a:off x="3200512" y="2300295"/>
            <a:ext cx="142673" cy="135724"/>
          </a:xfrm>
          <a:custGeom>
            <a:avLst/>
            <a:gdLst/>
            <a:ahLst/>
            <a:cxnLst/>
            <a:rect l="0" t="0" r="0" b="0"/>
            <a:pathLst>
              <a:path w="142673" h="135724">
                <a:moveTo>
                  <a:pt x="28463" y="7136"/>
                </a:moveTo>
                <a:lnTo>
                  <a:pt x="21613" y="7136"/>
                </a:lnTo>
                <a:lnTo>
                  <a:pt x="21406" y="3344"/>
                </a:lnTo>
                <a:lnTo>
                  <a:pt x="22170" y="2226"/>
                </a:lnTo>
                <a:lnTo>
                  <a:pt x="23474" y="1481"/>
                </a:lnTo>
                <a:lnTo>
                  <a:pt x="25137" y="985"/>
                </a:lnTo>
                <a:lnTo>
                  <a:pt x="25451" y="654"/>
                </a:lnTo>
                <a:lnTo>
                  <a:pt x="24867" y="433"/>
                </a:lnTo>
                <a:lnTo>
                  <a:pt x="21380" y="0"/>
                </a:lnTo>
                <a:lnTo>
                  <a:pt x="21336" y="3787"/>
                </a:lnTo>
                <a:lnTo>
                  <a:pt x="21320" y="10634"/>
                </a:lnTo>
                <a:lnTo>
                  <a:pt x="20526" y="12643"/>
                </a:lnTo>
                <a:lnTo>
                  <a:pt x="19203" y="14776"/>
                </a:lnTo>
                <a:lnTo>
                  <a:pt x="17527" y="16992"/>
                </a:lnTo>
                <a:lnTo>
                  <a:pt x="16410" y="19263"/>
                </a:lnTo>
                <a:lnTo>
                  <a:pt x="15664" y="21570"/>
                </a:lnTo>
                <a:lnTo>
                  <a:pt x="15168" y="23903"/>
                </a:lnTo>
                <a:lnTo>
                  <a:pt x="14837" y="26251"/>
                </a:lnTo>
                <a:lnTo>
                  <a:pt x="14616" y="28611"/>
                </a:lnTo>
                <a:lnTo>
                  <a:pt x="14469" y="30977"/>
                </a:lnTo>
                <a:lnTo>
                  <a:pt x="14305" y="35724"/>
                </a:lnTo>
                <a:lnTo>
                  <a:pt x="14262" y="38101"/>
                </a:lnTo>
                <a:lnTo>
                  <a:pt x="13439" y="41273"/>
                </a:lnTo>
                <a:lnTo>
                  <a:pt x="12097" y="44975"/>
                </a:lnTo>
                <a:lnTo>
                  <a:pt x="10408" y="49031"/>
                </a:lnTo>
                <a:lnTo>
                  <a:pt x="8489" y="52528"/>
                </a:lnTo>
                <a:lnTo>
                  <a:pt x="6415" y="55654"/>
                </a:lnTo>
                <a:lnTo>
                  <a:pt x="4240" y="58531"/>
                </a:lnTo>
                <a:lnTo>
                  <a:pt x="2788" y="61243"/>
                </a:lnTo>
                <a:lnTo>
                  <a:pt x="1821" y="63844"/>
                </a:lnTo>
                <a:lnTo>
                  <a:pt x="1177" y="66373"/>
                </a:lnTo>
                <a:lnTo>
                  <a:pt x="747" y="68852"/>
                </a:lnTo>
                <a:lnTo>
                  <a:pt x="461" y="71299"/>
                </a:lnTo>
                <a:lnTo>
                  <a:pt x="269" y="73724"/>
                </a:lnTo>
                <a:lnTo>
                  <a:pt x="142" y="76134"/>
                </a:lnTo>
                <a:lnTo>
                  <a:pt x="0" y="80928"/>
                </a:lnTo>
                <a:lnTo>
                  <a:pt x="756" y="86494"/>
                </a:lnTo>
                <a:lnTo>
                  <a:pt x="3713" y="103260"/>
                </a:lnTo>
                <a:lnTo>
                  <a:pt x="5613" y="110112"/>
                </a:lnTo>
                <a:lnTo>
                  <a:pt x="7673" y="115474"/>
                </a:lnTo>
                <a:lnTo>
                  <a:pt x="12890" y="125991"/>
                </a:lnTo>
                <a:lnTo>
                  <a:pt x="15720" y="129546"/>
                </a:lnTo>
                <a:lnTo>
                  <a:pt x="17586" y="131605"/>
                </a:lnTo>
                <a:lnTo>
                  <a:pt x="19625" y="132977"/>
                </a:lnTo>
                <a:lnTo>
                  <a:pt x="24005" y="134503"/>
                </a:lnTo>
                <a:lnTo>
                  <a:pt x="26285" y="134910"/>
                </a:lnTo>
                <a:lnTo>
                  <a:pt x="28599" y="135181"/>
                </a:lnTo>
                <a:lnTo>
                  <a:pt x="30934" y="135362"/>
                </a:lnTo>
                <a:lnTo>
                  <a:pt x="34078" y="135483"/>
                </a:lnTo>
                <a:lnTo>
                  <a:pt x="45296" y="135652"/>
                </a:lnTo>
                <a:lnTo>
                  <a:pt x="98901" y="135723"/>
                </a:lnTo>
                <a:lnTo>
                  <a:pt x="101616" y="134930"/>
                </a:lnTo>
                <a:lnTo>
                  <a:pt x="103425" y="133607"/>
                </a:lnTo>
                <a:lnTo>
                  <a:pt x="106229" y="130020"/>
                </a:lnTo>
                <a:lnTo>
                  <a:pt x="110121" y="125780"/>
                </a:lnTo>
                <a:lnTo>
                  <a:pt x="112270" y="124332"/>
                </a:lnTo>
                <a:lnTo>
                  <a:pt x="114497" y="123366"/>
                </a:lnTo>
                <a:lnTo>
                  <a:pt x="116775" y="122723"/>
                </a:lnTo>
                <a:lnTo>
                  <a:pt x="119087" y="121500"/>
                </a:lnTo>
                <a:lnTo>
                  <a:pt x="121423" y="119891"/>
                </a:lnTo>
                <a:lnTo>
                  <a:pt x="123774" y="118025"/>
                </a:lnTo>
                <a:lnTo>
                  <a:pt x="126134" y="115193"/>
                </a:lnTo>
                <a:lnTo>
                  <a:pt x="128502" y="111718"/>
                </a:lnTo>
                <a:lnTo>
                  <a:pt x="130874" y="107813"/>
                </a:lnTo>
                <a:lnTo>
                  <a:pt x="132456" y="104416"/>
                </a:lnTo>
                <a:lnTo>
                  <a:pt x="133510" y="101358"/>
                </a:lnTo>
                <a:lnTo>
                  <a:pt x="134213" y="98526"/>
                </a:lnTo>
                <a:lnTo>
                  <a:pt x="134682" y="95844"/>
                </a:lnTo>
                <a:lnTo>
                  <a:pt x="134993" y="93262"/>
                </a:lnTo>
                <a:lnTo>
                  <a:pt x="135202" y="90747"/>
                </a:lnTo>
                <a:lnTo>
                  <a:pt x="136135" y="88277"/>
                </a:lnTo>
                <a:lnTo>
                  <a:pt x="137550" y="85836"/>
                </a:lnTo>
                <a:lnTo>
                  <a:pt x="139287" y="83415"/>
                </a:lnTo>
                <a:lnTo>
                  <a:pt x="140446" y="80213"/>
                </a:lnTo>
                <a:lnTo>
                  <a:pt x="141218" y="76492"/>
                </a:lnTo>
                <a:lnTo>
                  <a:pt x="141732" y="72423"/>
                </a:lnTo>
                <a:lnTo>
                  <a:pt x="142075" y="68917"/>
                </a:lnTo>
                <a:lnTo>
                  <a:pt x="142304" y="65786"/>
                </a:lnTo>
                <a:lnTo>
                  <a:pt x="142457" y="62904"/>
                </a:lnTo>
                <a:lnTo>
                  <a:pt x="142626" y="55470"/>
                </a:lnTo>
                <a:lnTo>
                  <a:pt x="142672" y="51264"/>
                </a:lnTo>
                <a:lnTo>
                  <a:pt x="141908" y="47668"/>
                </a:lnTo>
                <a:lnTo>
                  <a:pt x="140606" y="44476"/>
                </a:lnTo>
                <a:lnTo>
                  <a:pt x="138943" y="41554"/>
                </a:lnTo>
                <a:lnTo>
                  <a:pt x="137835" y="38812"/>
                </a:lnTo>
                <a:lnTo>
                  <a:pt x="137097" y="36191"/>
                </a:lnTo>
                <a:lnTo>
                  <a:pt x="136604" y="33650"/>
                </a:lnTo>
                <a:lnTo>
                  <a:pt x="135482" y="31162"/>
                </a:lnTo>
                <a:lnTo>
                  <a:pt x="133940" y="28709"/>
                </a:lnTo>
                <a:lnTo>
                  <a:pt x="132118" y="26281"/>
                </a:lnTo>
                <a:lnTo>
                  <a:pt x="130110" y="23868"/>
                </a:lnTo>
                <a:lnTo>
                  <a:pt x="127977" y="21466"/>
                </a:lnTo>
                <a:lnTo>
                  <a:pt x="123492" y="16679"/>
                </a:lnTo>
                <a:lnTo>
                  <a:pt x="118851" y="11906"/>
                </a:lnTo>
                <a:lnTo>
                  <a:pt x="116504" y="10316"/>
                </a:lnTo>
                <a:lnTo>
                  <a:pt x="114143" y="9256"/>
                </a:lnTo>
                <a:lnTo>
                  <a:pt x="111777" y="8549"/>
                </a:lnTo>
                <a:lnTo>
                  <a:pt x="108611" y="7285"/>
                </a:lnTo>
                <a:lnTo>
                  <a:pt x="104914" y="5647"/>
                </a:lnTo>
                <a:lnTo>
                  <a:pt x="100862" y="3762"/>
                </a:lnTo>
                <a:lnTo>
                  <a:pt x="96572" y="2505"/>
                </a:lnTo>
                <a:lnTo>
                  <a:pt x="92125" y="1667"/>
                </a:lnTo>
                <a:lnTo>
                  <a:pt x="87573" y="1109"/>
                </a:lnTo>
                <a:lnTo>
                  <a:pt x="83744" y="737"/>
                </a:lnTo>
                <a:lnTo>
                  <a:pt x="80399" y="488"/>
                </a:lnTo>
                <a:lnTo>
                  <a:pt x="77373" y="323"/>
                </a:lnTo>
                <a:lnTo>
                  <a:pt x="69780" y="139"/>
                </a:lnTo>
                <a:lnTo>
                  <a:pt x="65532" y="90"/>
                </a:lnTo>
                <a:lnTo>
                  <a:pt x="61113" y="851"/>
                </a:lnTo>
                <a:lnTo>
                  <a:pt x="56579" y="2152"/>
                </a:lnTo>
                <a:lnTo>
                  <a:pt x="51969" y="3813"/>
                </a:lnTo>
                <a:lnTo>
                  <a:pt x="47309" y="4921"/>
                </a:lnTo>
                <a:lnTo>
                  <a:pt x="42614" y="5659"/>
                </a:lnTo>
                <a:lnTo>
                  <a:pt x="37897" y="6152"/>
                </a:lnTo>
                <a:lnTo>
                  <a:pt x="33959" y="6479"/>
                </a:lnTo>
                <a:lnTo>
                  <a:pt x="30539" y="6699"/>
                </a:lnTo>
                <a:lnTo>
                  <a:pt x="27465" y="6844"/>
                </a:lnTo>
                <a:lnTo>
                  <a:pt x="23829" y="7735"/>
                </a:lnTo>
                <a:lnTo>
                  <a:pt x="19817" y="9123"/>
                </a:lnTo>
                <a:lnTo>
                  <a:pt x="7031" y="142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554"/>
          <p:cNvSpPr/>
          <p:nvPr/>
        </p:nvSpPr>
        <p:spPr>
          <a:xfrm>
            <a:off x="500063" y="2657475"/>
            <a:ext cx="150019" cy="14288"/>
          </a:xfrm>
          <a:custGeom>
            <a:avLst/>
            <a:gdLst/>
            <a:ahLst/>
            <a:cxnLst/>
            <a:rect l="0" t="0" r="0" b="0"/>
            <a:pathLst>
              <a:path w="150019" h="14288">
                <a:moveTo>
                  <a:pt x="7143" y="14287"/>
                </a:moveTo>
                <a:lnTo>
                  <a:pt x="0" y="14287"/>
                </a:lnTo>
                <a:lnTo>
                  <a:pt x="9942" y="14287"/>
                </a:lnTo>
                <a:lnTo>
                  <a:pt x="12184" y="13493"/>
                </a:lnTo>
                <a:lnTo>
                  <a:pt x="14472" y="12170"/>
                </a:lnTo>
                <a:lnTo>
                  <a:pt x="16792" y="10495"/>
                </a:lnTo>
                <a:lnTo>
                  <a:pt x="19925" y="9377"/>
                </a:lnTo>
                <a:lnTo>
                  <a:pt x="23602" y="8633"/>
                </a:lnTo>
                <a:lnTo>
                  <a:pt x="27640" y="8136"/>
                </a:lnTo>
                <a:lnTo>
                  <a:pt x="31127" y="7805"/>
                </a:lnTo>
                <a:lnTo>
                  <a:pt x="34245" y="7585"/>
                </a:lnTo>
                <a:lnTo>
                  <a:pt x="37117" y="7437"/>
                </a:lnTo>
                <a:lnTo>
                  <a:pt x="44542" y="7274"/>
                </a:lnTo>
                <a:lnTo>
                  <a:pt x="62243" y="7169"/>
                </a:lnTo>
                <a:lnTo>
                  <a:pt x="66895" y="6367"/>
                </a:lnTo>
                <a:lnTo>
                  <a:pt x="71584" y="5038"/>
                </a:lnTo>
                <a:lnTo>
                  <a:pt x="76297" y="3359"/>
                </a:lnTo>
                <a:lnTo>
                  <a:pt x="81821" y="2239"/>
                </a:lnTo>
                <a:lnTo>
                  <a:pt x="87884" y="1492"/>
                </a:lnTo>
                <a:lnTo>
                  <a:pt x="94308" y="995"/>
                </a:lnTo>
                <a:lnTo>
                  <a:pt x="100178" y="663"/>
                </a:lnTo>
                <a:lnTo>
                  <a:pt x="110934" y="294"/>
                </a:lnTo>
                <a:lnTo>
                  <a:pt x="133484" y="38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555"/>
          <p:cNvSpPr/>
          <p:nvPr/>
        </p:nvSpPr>
        <p:spPr>
          <a:xfrm>
            <a:off x="469439" y="2743200"/>
            <a:ext cx="180643" cy="7144"/>
          </a:xfrm>
          <a:custGeom>
            <a:avLst/>
            <a:gdLst/>
            <a:ahLst/>
            <a:cxnLst/>
            <a:rect l="0" t="0" r="0" b="0"/>
            <a:pathLst>
              <a:path w="180643" h="7144">
                <a:moveTo>
                  <a:pt x="9192" y="7143"/>
                </a:moveTo>
                <a:lnTo>
                  <a:pt x="0" y="7143"/>
                </a:lnTo>
                <a:lnTo>
                  <a:pt x="71136" y="7143"/>
                </a:lnTo>
                <a:lnTo>
                  <a:pt x="75888" y="6350"/>
                </a:lnTo>
                <a:lnTo>
                  <a:pt x="80644" y="5027"/>
                </a:lnTo>
                <a:lnTo>
                  <a:pt x="85401" y="3351"/>
                </a:lnTo>
                <a:lnTo>
                  <a:pt x="90161" y="2234"/>
                </a:lnTo>
                <a:lnTo>
                  <a:pt x="94921" y="1489"/>
                </a:lnTo>
                <a:lnTo>
                  <a:pt x="99682" y="992"/>
                </a:lnTo>
                <a:lnTo>
                  <a:pt x="103650" y="662"/>
                </a:lnTo>
                <a:lnTo>
                  <a:pt x="107089" y="441"/>
                </a:lnTo>
                <a:lnTo>
                  <a:pt x="110175" y="294"/>
                </a:lnTo>
                <a:lnTo>
                  <a:pt x="117838" y="130"/>
                </a:lnTo>
                <a:lnTo>
                  <a:pt x="18064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556"/>
          <p:cNvSpPr/>
          <p:nvPr/>
        </p:nvSpPr>
        <p:spPr>
          <a:xfrm>
            <a:off x="765381" y="2778918"/>
            <a:ext cx="27540" cy="21433"/>
          </a:xfrm>
          <a:custGeom>
            <a:avLst/>
            <a:gdLst/>
            <a:ahLst/>
            <a:cxnLst/>
            <a:rect l="0" t="0" r="0" b="0"/>
            <a:pathLst>
              <a:path w="27540" h="21433">
                <a:moveTo>
                  <a:pt x="13287" y="21432"/>
                </a:moveTo>
                <a:lnTo>
                  <a:pt x="0" y="21432"/>
                </a:lnTo>
                <a:lnTo>
                  <a:pt x="3088" y="21432"/>
                </a:lnTo>
                <a:lnTo>
                  <a:pt x="4107" y="20638"/>
                </a:lnTo>
                <a:lnTo>
                  <a:pt x="4785" y="19315"/>
                </a:lnTo>
                <a:lnTo>
                  <a:pt x="5238" y="17639"/>
                </a:lnTo>
                <a:lnTo>
                  <a:pt x="6334" y="16522"/>
                </a:lnTo>
                <a:lnTo>
                  <a:pt x="7858" y="15777"/>
                </a:lnTo>
                <a:lnTo>
                  <a:pt x="9668" y="15281"/>
                </a:lnTo>
                <a:lnTo>
                  <a:pt x="11668" y="14950"/>
                </a:lnTo>
                <a:lnTo>
                  <a:pt x="13795" y="14729"/>
                </a:lnTo>
                <a:lnTo>
                  <a:pt x="16007" y="14582"/>
                </a:lnTo>
                <a:lnTo>
                  <a:pt x="18275" y="13690"/>
                </a:lnTo>
                <a:lnTo>
                  <a:pt x="20582" y="12302"/>
                </a:lnTo>
                <a:lnTo>
                  <a:pt x="27539" y="7171"/>
                </a:lnTo>
                <a:lnTo>
                  <a:pt x="21420" y="7146"/>
                </a:lnTo>
                <a:lnTo>
                  <a:pt x="21091" y="6352"/>
                </a:lnTo>
                <a:lnTo>
                  <a:pt x="20871" y="5028"/>
                </a:lnTo>
                <a:lnTo>
                  <a:pt x="204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557"/>
          <p:cNvSpPr/>
          <p:nvPr/>
        </p:nvSpPr>
        <p:spPr>
          <a:xfrm>
            <a:off x="928687" y="2564704"/>
            <a:ext cx="214150" cy="198899"/>
          </a:xfrm>
          <a:custGeom>
            <a:avLst/>
            <a:gdLst/>
            <a:ahLst/>
            <a:cxnLst/>
            <a:rect l="0" t="0" r="0" b="0"/>
            <a:pathLst>
              <a:path w="214150" h="198899">
                <a:moveTo>
                  <a:pt x="0" y="64196"/>
                </a:moveTo>
                <a:lnTo>
                  <a:pt x="0" y="56611"/>
                </a:lnTo>
                <a:lnTo>
                  <a:pt x="794" y="54377"/>
                </a:lnTo>
                <a:lnTo>
                  <a:pt x="2117" y="52887"/>
                </a:lnTo>
                <a:lnTo>
                  <a:pt x="3792" y="51895"/>
                </a:lnTo>
                <a:lnTo>
                  <a:pt x="4115" y="50438"/>
                </a:lnTo>
                <a:lnTo>
                  <a:pt x="3538" y="48674"/>
                </a:lnTo>
                <a:lnTo>
                  <a:pt x="2359" y="46704"/>
                </a:lnTo>
                <a:lnTo>
                  <a:pt x="2366" y="44597"/>
                </a:lnTo>
                <a:lnTo>
                  <a:pt x="3165" y="42399"/>
                </a:lnTo>
                <a:lnTo>
                  <a:pt x="6169" y="37840"/>
                </a:lnTo>
                <a:lnTo>
                  <a:pt x="10150" y="33167"/>
                </a:lnTo>
                <a:lnTo>
                  <a:pt x="14565" y="28445"/>
                </a:lnTo>
                <a:lnTo>
                  <a:pt x="16854" y="26074"/>
                </a:lnTo>
                <a:lnTo>
                  <a:pt x="19967" y="23700"/>
                </a:lnTo>
                <a:lnTo>
                  <a:pt x="23631" y="21324"/>
                </a:lnTo>
                <a:lnTo>
                  <a:pt x="27660" y="18945"/>
                </a:lnTo>
                <a:lnTo>
                  <a:pt x="34254" y="14186"/>
                </a:lnTo>
                <a:lnTo>
                  <a:pt x="37123" y="11806"/>
                </a:lnTo>
                <a:lnTo>
                  <a:pt x="40624" y="10220"/>
                </a:lnTo>
                <a:lnTo>
                  <a:pt x="44545" y="9162"/>
                </a:lnTo>
                <a:lnTo>
                  <a:pt x="48746" y="8456"/>
                </a:lnTo>
                <a:lnTo>
                  <a:pt x="53135" y="7193"/>
                </a:lnTo>
                <a:lnTo>
                  <a:pt x="57649" y="5556"/>
                </a:lnTo>
                <a:lnTo>
                  <a:pt x="62245" y="3671"/>
                </a:lnTo>
                <a:lnTo>
                  <a:pt x="66896" y="2415"/>
                </a:lnTo>
                <a:lnTo>
                  <a:pt x="71585" y="1577"/>
                </a:lnTo>
                <a:lnTo>
                  <a:pt x="76298" y="1019"/>
                </a:lnTo>
                <a:lnTo>
                  <a:pt x="81028" y="646"/>
                </a:lnTo>
                <a:lnTo>
                  <a:pt x="85769" y="398"/>
                </a:lnTo>
                <a:lnTo>
                  <a:pt x="95269" y="123"/>
                </a:lnTo>
                <a:lnTo>
                  <a:pt x="104784" y="0"/>
                </a:lnTo>
                <a:lnTo>
                  <a:pt x="109543" y="761"/>
                </a:lnTo>
                <a:lnTo>
                  <a:pt x="114303" y="2062"/>
                </a:lnTo>
                <a:lnTo>
                  <a:pt x="119065" y="3724"/>
                </a:lnTo>
                <a:lnTo>
                  <a:pt x="123827" y="4831"/>
                </a:lnTo>
                <a:lnTo>
                  <a:pt x="128589" y="5569"/>
                </a:lnTo>
                <a:lnTo>
                  <a:pt x="133351" y="6061"/>
                </a:lnTo>
                <a:lnTo>
                  <a:pt x="137319" y="7183"/>
                </a:lnTo>
                <a:lnTo>
                  <a:pt x="143845" y="10546"/>
                </a:lnTo>
                <a:lnTo>
                  <a:pt x="148190" y="13110"/>
                </a:lnTo>
                <a:lnTo>
                  <a:pt x="148799" y="14264"/>
                </a:lnTo>
                <a:lnTo>
                  <a:pt x="149477" y="17662"/>
                </a:lnTo>
                <a:lnTo>
                  <a:pt x="149777" y="21818"/>
                </a:lnTo>
                <a:lnTo>
                  <a:pt x="149912" y="26311"/>
                </a:lnTo>
                <a:lnTo>
                  <a:pt x="149971" y="30954"/>
                </a:lnTo>
                <a:lnTo>
                  <a:pt x="149193" y="34097"/>
                </a:lnTo>
                <a:lnTo>
                  <a:pt x="147881" y="37780"/>
                </a:lnTo>
                <a:lnTo>
                  <a:pt x="146212" y="41823"/>
                </a:lnTo>
                <a:lnTo>
                  <a:pt x="143512" y="45312"/>
                </a:lnTo>
                <a:lnTo>
                  <a:pt x="140125" y="48431"/>
                </a:lnTo>
                <a:lnTo>
                  <a:pt x="136279" y="51305"/>
                </a:lnTo>
                <a:lnTo>
                  <a:pt x="132127" y="54014"/>
                </a:lnTo>
                <a:lnTo>
                  <a:pt x="127772" y="56615"/>
                </a:lnTo>
                <a:lnTo>
                  <a:pt x="123281" y="59142"/>
                </a:lnTo>
                <a:lnTo>
                  <a:pt x="119494" y="61620"/>
                </a:lnTo>
                <a:lnTo>
                  <a:pt x="113169" y="66491"/>
                </a:lnTo>
                <a:lnTo>
                  <a:pt x="108783" y="68900"/>
                </a:lnTo>
                <a:lnTo>
                  <a:pt x="103479" y="71301"/>
                </a:lnTo>
                <a:lnTo>
                  <a:pt x="97561" y="73695"/>
                </a:lnTo>
                <a:lnTo>
                  <a:pt x="92028" y="76085"/>
                </a:lnTo>
                <a:lnTo>
                  <a:pt x="74462" y="84213"/>
                </a:lnTo>
                <a:lnTo>
                  <a:pt x="68549" y="89232"/>
                </a:lnTo>
                <a:lnTo>
                  <a:pt x="59402" y="97804"/>
                </a:lnTo>
                <a:lnTo>
                  <a:pt x="59445" y="98508"/>
                </a:lnTo>
                <a:lnTo>
                  <a:pt x="60267" y="98977"/>
                </a:lnTo>
                <a:lnTo>
                  <a:pt x="63298" y="99497"/>
                </a:lnTo>
                <a:lnTo>
                  <a:pt x="67291" y="99729"/>
                </a:lnTo>
                <a:lnTo>
                  <a:pt x="77794" y="99860"/>
                </a:lnTo>
                <a:lnTo>
                  <a:pt x="126689" y="99913"/>
                </a:lnTo>
                <a:lnTo>
                  <a:pt x="133671" y="100707"/>
                </a:lnTo>
                <a:lnTo>
                  <a:pt x="139914" y="102030"/>
                </a:lnTo>
                <a:lnTo>
                  <a:pt x="145664" y="103706"/>
                </a:lnTo>
                <a:lnTo>
                  <a:pt x="151878" y="104824"/>
                </a:lnTo>
                <a:lnTo>
                  <a:pt x="158402" y="105569"/>
                </a:lnTo>
                <a:lnTo>
                  <a:pt x="165132" y="106065"/>
                </a:lnTo>
                <a:lnTo>
                  <a:pt x="171207" y="107190"/>
                </a:lnTo>
                <a:lnTo>
                  <a:pt x="176844" y="108733"/>
                </a:lnTo>
                <a:lnTo>
                  <a:pt x="182190" y="110557"/>
                </a:lnTo>
                <a:lnTo>
                  <a:pt x="187341" y="112565"/>
                </a:lnTo>
                <a:lnTo>
                  <a:pt x="192363" y="114698"/>
                </a:lnTo>
                <a:lnTo>
                  <a:pt x="197298" y="116914"/>
                </a:lnTo>
                <a:lnTo>
                  <a:pt x="201382" y="118392"/>
                </a:lnTo>
                <a:lnTo>
                  <a:pt x="208036" y="120033"/>
                </a:lnTo>
                <a:lnTo>
                  <a:pt x="210128" y="122058"/>
                </a:lnTo>
                <a:lnTo>
                  <a:pt x="211523" y="124996"/>
                </a:lnTo>
                <a:lnTo>
                  <a:pt x="212453" y="128542"/>
                </a:lnTo>
                <a:lnTo>
                  <a:pt x="213486" y="134598"/>
                </a:lnTo>
                <a:lnTo>
                  <a:pt x="213945" y="139936"/>
                </a:lnTo>
                <a:lnTo>
                  <a:pt x="214149" y="144954"/>
                </a:lnTo>
                <a:lnTo>
                  <a:pt x="212616" y="147403"/>
                </a:lnTo>
                <a:lnTo>
                  <a:pt x="206679" y="152241"/>
                </a:lnTo>
                <a:lnTo>
                  <a:pt x="202874" y="155436"/>
                </a:lnTo>
                <a:lnTo>
                  <a:pt x="198749" y="159154"/>
                </a:lnTo>
                <a:lnTo>
                  <a:pt x="194412" y="163220"/>
                </a:lnTo>
                <a:lnTo>
                  <a:pt x="189933" y="165931"/>
                </a:lnTo>
                <a:lnTo>
                  <a:pt x="185359" y="167738"/>
                </a:lnTo>
                <a:lnTo>
                  <a:pt x="180723" y="168943"/>
                </a:lnTo>
                <a:lnTo>
                  <a:pt x="175250" y="170540"/>
                </a:lnTo>
                <a:lnTo>
                  <a:pt x="162820" y="174431"/>
                </a:lnTo>
                <a:lnTo>
                  <a:pt x="156965" y="176579"/>
                </a:lnTo>
                <a:lnTo>
                  <a:pt x="151475" y="178806"/>
                </a:lnTo>
                <a:lnTo>
                  <a:pt x="146227" y="181084"/>
                </a:lnTo>
                <a:lnTo>
                  <a:pt x="140347" y="183396"/>
                </a:lnTo>
                <a:lnTo>
                  <a:pt x="127464" y="188082"/>
                </a:lnTo>
                <a:lnTo>
                  <a:pt x="121489" y="189649"/>
                </a:lnTo>
                <a:lnTo>
                  <a:pt x="115917" y="190694"/>
                </a:lnTo>
                <a:lnTo>
                  <a:pt x="110616" y="191390"/>
                </a:lnTo>
                <a:lnTo>
                  <a:pt x="104700" y="191855"/>
                </a:lnTo>
                <a:lnTo>
                  <a:pt x="98375" y="192164"/>
                </a:lnTo>
                <a:lnTo>
                  <a:pt x="91777" y="192370"/>
                </a:lnTo>
                <a:lnTo>
                  <a:pt x="85791" y="193302"/>
                </a:lnTo>
                <a:lnTo>
                  <a:pt x="80213" y="194717"/>
                </a:lnTo>
                <a:lnTo>
                  <a:pt x="74906" y="196453"/>
                </a:lnTo>
                <a:lnTo>
                  <a:pt x="69781" y="197611"/>
                </a:lnTo>
                <a:lnTo>
                  <a:pt x="64777" y="198383"/>
                </a:lnTo>
                <a:lnTo>
                  <a:pt x="59853" y="198898"/>
                </a:lnTo>
                <a:lnTo>
                  <a:pt x="55777" y="198447"/>
                </a:lnTo>
                <a:lnTo>
                  <a:pt x="52266" y="197353"/>
                </a:lnTo>
                <a:lnTo>
                  <a:pt x="46248" y="194814"/>
                </a:lnTo>
                <a:lnTo>
                  <a:pt x="40928" y="193686"/>
                </a:lnTo>
                <a:lnTo>
                  <a:pt x="37262" y="193050"/>
                </a:lnTo>
                <a:lnTo>
                  <a:pt x="36748" y="192168"/>
                </a:lnTo>
                <a:lnTo>
                  <a:pt x="35854" y="186656"/>
                </a:lnTo>
                <a:lnTo>
                  <a:pt x="35759" y="182148"/>
                </a:lnTo>
                <a:lnTo>
                  <a:pt x="36539" y="180931"/>
                </a:lnTo>
                <a:lnTo>
                  <a:pt x="37854" y="180119"/>
                </a:lnTo>
                <a:lnTo>
                  <a:pt x="39523" y="179578"/>
                </a:lnTo>
                <a:lnTo>
                  <a:pt x="40636" y="178423"/>
                </a:lnTo>
                <a:lnTo>
                  <a:pt x="41378" y="176860"/>
                </a:lnTo>
                <a:lnTo>
                  <a:pt x="42863" y="1713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558"/>
          <p:cNvSpPr/>
          <p:nvPr/>
        </p:nvSpPr>
        <p:spPr>
          <a:xfrm>
            <a:off x="1264443" y="2536031"/>
            <a:ext cx="177121" cy="185441"/>
          </a:xfrm>
          <a:custGeom>
            <a:avLst/>
            <a:gdLst/>
            <a:ahLst/>
            <a:cxnLst/>
            <a:rect l="0" t="0" r="0" b="0"/>
            <a:pathLst>
              <a:path w="177121" h="185441">
                <a:moveTo>
                  <a:pt x="107157" y="7144"/>
                </a:moveTo>
                <a:lnTo>
                  <a:pt x="113307" y="7144"/>
                </a:lnTo>
                <a:lnTo>
                  <a:pt x="118092" y="5027"/>
                </a:lnTo>
                <a:lnTo>
                  <a:pt x="126515" y="993"/>
                </a:lnTo>
                <a:lnTo>
                  <a:pt x="131765" y="294"/>
                </a:lnTo>
                <a:lnTo>
                  <a:pt x="136086" y="131"/>
                </a:lnTo>
                <a:lnTo>
                  <a:pt x="142840" y="0"/>
                </a:lnTo>
                <a:lnTo>
                  <a:pt x="122289" y="0"/>
                </a:lnTo>
                <a:lnTo>
                  <a:pt x="118833" y="793"/>
                </a:lnTo>
                <a:lnTo>
                  <a:pt x="115734" y="2116"/>
                </a:lnTo>
                <a:lnTo>
                  <a:pt x="112875" y="3792"/>
                </a:lnTo>
                <a:lnTo>
                  <a:pt x="109381" y="4909"/>
                </a:lnTo>
                <a:lnTo>
                  <a:pt x="105465" y="5654"/>
                </a:lnTo>
                <a:lnTo>
                  <a:pt x="101266" y="6151"/>
                </a:lnTo>
                <a:lnTo>
                  <a:pt x="96879" y="6481"/>
                </a:lnTo>
                <a:lnTo>
                  <a:pt x="92368" y="6702"/>
                </a:lnTo>
                <a:lnTo>
                  <a:pt x="83121" y="6948"/>
                </a:lnTo>
                <a:lnTo>
                  <a:pt x="29875" y="7143"/>
                </a:lnTo>
                <a:lnTo>
                  <a:pt x="27061" y="7937"/>
                </a:lnTo>
                <a:lnTo>
                  <a:pt x="25184" y="9260"/>
                </a:lnTo>
                <a:lnTo>
                  <a:pt x="22173" y="13294"/>
                </a:lnTo>
                <a:lnTo>
                  <a:pt x="21132" y="13625"/>
                </a:lnTo>
                <a:lnTo>
                  <a:pt x="17858" y="13993"/>
                </a:lnTo>
                <a:lnTo>
                  <a:pt x="16668" y="14885"/>
                </a:lnTo>
                <a:lnTo>
                  <a:pt x="15875" y="16273"/>
                </a:lnTo>
                <a:lnTo>
                  <a:pt x="14380" y="21129"/>
                </a:lnTo>
                <a:lnTo>
                  <a:pt x="14315" y="25134"/>
                </a:lnTo>
                <a:lnTo>
                  <a:pt x="14290" y="34423"/>
                </a:lnTo>
                <a:lnTo>
                  <a:pt x="12172" y="37260"/>
                </a:lnTo>
                <a:lnTo>
                  <a:pt x="10496" y="39127"/>
                </a:lnTo>
                <a:lnTo>
                  <a:pt x="9379" y="41166"/>
                </a:lnTo>
                <a:lnTo>
                  <a:pt x="8137" y="45548"/>
                </a:lnTo>
                <a:lnTo>
                  <a:pt x="7585" y="50141"/>
                </a:lnTo>
                <a:lnTo>
                  <a:pt x="7340" y="54828"/>
                </a:lnTo>
                <a:lnTo>
                  <a:pt x="7231" y="59558"/>
                </a:lnTo>
                <a:lnTo>
                  <a:pt x="6408" y="61930"/>
                </a:lnTo>
                <a:lnTo>
                  <a:pt x="3377" y="66682"/>
                </a:lnTo>
                <a:lnTo>
                  <a:pt x="1501" y="71441"/>
                </a:lnTo>
                <a:lnTo>
                  <a:pt x="667" y="76201"/>
                </a:lnTo>
                <a:lnTo>
                  <a:pt x="297" y="80963"/>
                </a:lnTo>
                <a:lnTo>
                  <a:pt x="58" y="85578"/>
                </a:lnTo>
                <a:lnTo>
                  <a:pt x="0" y="98990"/>
                </a:lnTo>
                <a:lnTo>
                  <a:pt x="794" y="99331"/>
                </a:lnTo>
                <a:lnTo>
                  <a:pt x="3792" y="99709"/>
                </a:lnTo>
                <a:lnTo>
                  <a:pt x="4909" y="99016"/>
                </a:lnTo>
                <a:lnTo>
                  <a:pt x="5655" y="97761"/>
                </a:lnTo>
                <a:lnTo>
                  <a:pt x="6151" y="96130"/>
                </a:lnTo>
                <a:lnTo>
                  <a:pt x="7275" y="95043"/>
                </a:lnTo>
                <a:lnTo>
                  <a:pt x="8819" y="94318"/>
                </a:lnTo>
                <a:lnTo>
                  <a:pt x="13208" y="93155"/>
                </a:lnTo>
                <a:lnTo>
                  <a:pt x="17760" y="89161"/>
                </a:lnTo>
                <a:lnTo>
                  <a:pt x="20571" y="88015"/>
                </a:lnTo>
                <a:lnTo>
                  <a:pt x="24033" y="87252"/>
                </a:lnTo>
                <a:lnTo>
                  <a:pt x="27928" y="86743"/>
                </a:lnTo>
                <a:lnTo>
                  <a:pt x="71334" y="82234"/>
                </a:lnTo>
                <a:lnTo>
                  <a:pt x="85656" y="81810"/>
                </a:lnTo>
                <a:lnTo>
                  <a:pt x="97586" y="82321"/>
                </a:lnTo>
                <a:lnTo>
                  <a:pt x="115602" y="84212"/>
                </a:lnTo>
                <a:lnTo>
                  <a:pt x="121518" y="84716"/>
                </a:lnTo>
                <a:lnTo>
                  <a:pt x="126256" y="85052"/>
                </a:lnTo>
                <a:lnTo>
                  <a:pt x="131796" y="86070"/>
                </a:lnTo>
                <a:lnTo>
                  <a:pt x="137870" y="87543"/>
                </a:lnTo>
                <a:lnTo>
                  <a:pt x="144301" y="89318"/>
                </a:lnTo>
                <a:lnTo>
                  <a:pt x="149382" y="91295"/>
                </a:lnTo>
                <a:lnTo>
                  <a:pt x="153563" y="93407"/>
                </a:lnTo>
                <a:lnTo>
                  <a:pt x="157144" y="95608"/>
                </a:lnTo>
                <a:lnTo>
                  <a:pt x="160325" y="97871"/>
                </a:lnTo>
                <a:lnTo>
                  <a:pt x="163240" y="100172"/>
                </a:lnTo>
                <a:lnTo>
                  <a:pt x="168595" y="104846"/>
                </a:lnTo>
                <a:lnTo>
                  <a:pt x="173620" y="109569"/>
                </a:lnTo>
                <a:lnTo>
                  <a:pt x="175279" y="111939"/>
                </a:lnTo>
                <a:lnTo>
                  <a:pt x="177120" y="116690"/>
                </a:lnTo>
                <a:lnTo>
                  <a:pt x="176818" y="119862"/>
                </a:lnTo>
                <a:lnTo>
                  <a:pt x="175822" y="123564"/>
                </a:lnTo>
                <a:lnTo>
                  <a:pt x="174365" y="127620"/>
                </a:lnTo>
                <a:lnTo>
                  <a:pt x="172600" y="131117"/>
                </a:lnTo>
                <a:lnTo>
                  <a:pt x="170629" y="134243"/>
                </a:lnTo>
                <a:lnTo>
                  <a:pt x="166323" y="139832"/>
                </a:lnTo>
                <a:lnTo>
                  <a:pt x="161763" y="144962"/>
                </a:lnTo>
                <a:lnTo>
                  <a:pt x="157091" y="149888"/>
                </a:lnTo>
                <a:lnTo>
                  <a:pt x="154733" y="152313"/>
                </a:lnTo>
                <a:lnTo>
                  <a:pt x="151574" y="154723"/>
                </a:lnTo>
                <a:lnTo>
                  <a:pt x="147881" y="157123"/>
                </a:lnTo>
                <a:lnTo>
                  <a:pt x="143831" y="159517"/>
                </a:lnTo>
                <a:lnTo>
                  <a:pt x="139543" y="161907"/>
                </a:lnTo>
                <a:lnTo>
                  <a:pt x="130546" y="166680"/>
                </a:lnTo>
                <a:lnTo>
                  <a:pt x="116556" y="173829"/>
                </a:lnTo>
                <a:lnTo>
                  <a:pt x="111835" y="175417"/>
                </a:lnTo>
                <a:lnTo>
                  <a:pt x="107101" y="176476"/>
                </a:lnTo>
                <a:lnTo>
                  <a:pt x="102357" y="177181"/>
                </a:lnTo>
                <a:lnTo>
                  <a:pt x="96813" y="177652"/>
                </a:lnTo>
                <a:lnTo>
                  <a:pt x="90735" y="177966"/>
                </a:lnTo>
                <a:lnTo>
                  <a:pt x="78427" y="178314"/>
                </a:lnTo>
                <a:lnTo>
                  <a:pt x="67665" y="178470"/>
                </a:lnTo>
                <a:lnTo>
                  <a:pt x="62573" y="179305"/>
                </a:lnTo>
                <a:lnTo>
                  <a:pt x="57590" y="180655"/>
                </a:lnTo>
                <a:lnTo>
                  <a:pt x="52681" y="182349"/>
                </a:lnTo>
                <a:lnTo>
                  <a:pt x="47821" y="183479"/>
                </a:lnTo>
                <a:lnTo>
                  <a:pt x="42993" y="184231"/>
                </a:lnTo>
                <a:lnTo>
                  <a:pt x="38187" y="184733"/>
                </a:lnTo>
                <a:lnTo>
                  <a:pt x="34189" y="185068"/>
                </a:lnTo>
                <a:lnTo>
                  <a:pt x="30730" y="185291"/>
                </a:lnTo>
                <a:lnTo>
                  <a:pt x="27631" y="185440"/>
                </a:lnTo>
                <a:lnTo>
                  <a:pt x="25564" y="184745"/>
                </a:lnTo>
                <a:lnTo>
                  <a:pt x="24187" y="183488"/>
                </a:lnTo>
                <a:lnTo>
                  <a:pt x="21432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559"/>
          <p:cNvSpPr/>
          <p:nvPr/>
        </p:nvSpPr>
        <p:spPr>
          <a:xfrm>
            <a:off x="4479131" y="2114561"/>
            <a:ext cx="228494" cy="371134"/>
          </a:xfrm>
          <a:custGeom>
            <a:avLst/>
            <a:gdLst/>
            <a:ahLst/>
            <a:cxnLst/>
            <a:rect l="0" t="0" r="0" b="0"/>
            <a:pathLst>
              <a:path w="228494" h="371134">
                <a:moveTo>
                  <a:pt x="0" y="7132"/>
                </a:moveTo>
                <a:lnTo>
                  <a:pt x="7584" y="26094"/>
                </a:lnTo>
                <a:lnTo>
                  <a:pt x="9819" y="33267"/>
                </a:lnTo>
                <a:lnTo>
                  <a:pt x="11308" y="39637"/>
                </a:lnTo>
                <a:lnTo>
                  <a:pt x="13757" y="50153"/>
                </a:lnTo>
                <a:lnTo>
                  <a:pt x="18804" y="61331"/>
                </a:lnTo>
                <a:lnTo>
                  <a:pt x="20264" y="69849"/>
                </a:lnTo>
                <a:lnTo>
                  <a:pt x="21086" y="79778"/>
                </a:lnTo>
                <a:lnTo>
                  <a:pt x="21329" y="87747"/>
                </a:lnTo>
                <a:lnTo>
                  <a:pt x="25192" y="98928"/>
                </a:lnTo>
                <a:lnTo>
                  <a:pt x="27572" y="108502"/>
                </a:lnTo>
                <a:lnTo>
                  <a:pt x="30246" y="113834"/>
                </a:lnTo>
                <a:lnTo>
                  <a:pt x="36214" y="121297"/>
                </a:lnTo>
                <a:lnTo>
                  <a:pt x="43009" y="128536"/>
                </a:lnTo>
                <a:lnTo>
                  <a:pt x="45341" y="130931"/>
                </a:lnTo>
                <a:lnTo>
                  <a:pt x="47690" y="132527"/>
                </a:lnTo>
                <a:lnTo>
                  <a:pt x="54788" y="135567"/>
                </a:lnTo>
                <a:lnTo>
                  <a:pt x="61918" y="140349"/>
                </a:lnTo>
                <a:lnTo>
                  <a:pt x="66677" y="141746"/>
                </a:lnTo>
                <a:lnTo>
                  <a:pt x="71438" y="142367"/>
                </a:lnTo>
                <a:lnTo>
                  <a:pt x="76200" y="142643"/>
                </a:lnTo>
                <a:lnTo>
                  <a:pt x="80962" y="142765"/>
                </a:lnTo>
                <a:lnTo>
                  <a:pt x="83344" y="141211"/>
                </a:lnTo>
                <a:lnTo>
                  <a:pt x="88106" y="135250"/>
                </a:lnTo>
                <a:lnTo>
                  <a:pt x="90487" y="133025"/>
                </a:lnTo>
                <a:lnTo>
                  <a:pt x="92869" y="131542"/>
                </a:lnTo>
                <a:lnTo>
                  <a:pt x="95250" y="130553"/>
                </a:lnTo>
                <a:lnTo>
                  <a:pt x="100012" y="127338"/>
                </a:lnTo>
                <a:lnTo>
                  <a:pt x="102394" y="125370"/>
                </a:lnTo>
                <a:lnTo>
                  <a:pt x="103981" y="123264"/>
                </a:lnTo>
                <a:lnTo>
                  <a:pt x="105744" y="118806"/>
                </a:lnTo>
                <a:lnTo>
                  <a:pt x="107802" y="116507"/>
                </a:lnTo>
                <a:lnTo>
                  <a:pt x="114323" y="111835"/>
                </a:lnTo>
                <a:lnTo>
                  <a:pt x="116696" y="108684"/>
                </a:lnTo>
                <a:lnTo>
                  <a:pt x="118279" y="104996"/>
                </a:lnTo>
                <a:lnTo>
                  <a:pt x="119333" y="100950"/>
                </a:lnTo>
                <a:lnTo>
                  <a:pt x="122622" y="94337"/>
                </a:lnTo>
                <a:lnTo>
                  <a:pt x="124611" y="91463"/>
                </a:lnTo>
                <a:lnTo>
                  <a:pt x="126820" y="84036"/>
                </a:lnTo>
                <a:lnTo>
                  <a:pt x="127802" y="75443"/>
                </a:lnTo>
                <a:lnTo>
                  <a:pt x="128238" y="66332"/>
                </a:lnTo>
                <a:lnTo>
                  <a:pt x="130549" y="56991"/>
                </a:lnTo>
                <a:lnTo>
                  <a:pt x="133428" y="48342"/>
                </a:lnTo>
                <a:lnTo>
                  <a:pt x="135843" y="38216"/>
                </a:lnTo>
                <a:lnTo>
                  <a:pt x="139220" y="29943"/>
                </a:lnTo>
                <a:lnTo>
                  <a:pt x="141792" y="20153"/>
                </a:lnTo>
                <a:lnTo>
                  <a:pt x="141359" y="17400"/>
                </a:lnTo>
                <a:lnTo>
                  <a:pt x="137077" y="7279"/>
                </a:lnTo>
                <a:lnTo>
                  <a:pt x="136629" y="4849"/>
                </a:lnTo>
                <a:lnTo>
                  <a:pt x="135536" y="3229"/>
                </a:lnTo>
                <a:lnTo>
                  <a:pt x="134014" y="2149"/>
                </a:lnTo>
                <a:lnTo>
                  <a:pt x="128615" y="0"/>
                </a:lnTo>
                <a:lnTo>
                  <a:pt x="128590" y="9933"/>
                </a:lnTo>
                <a:lnTo>
                  <a:pt x="129383" y="12174"/>
                </a:lnTo>
                <a:lnTo>
                  <a:pt x="133497" y="19121"/>
                </a:lnTo>
                <a:lnTo>
                  <a:pt x="137406" y="30697"/>
                </a:lnTo>
                <a:lnTo>
                  <a:pt x="140445" y="39037"/>
                </a:lnTo>
                <a:lnTo>
                  <a:pt x="141795" y="48035"/>
                </a:lnTo>
                <a:lnTo>
                  <a:pt x="144512" y="57326"/>
                </a:lnTo>
                <a:lnTo>
                  <a:pt x="148365" y="66747"/>
                </a:lnTo>
                <a:lnTo>
                  <a:pt x="152723" y="76226"/>
                </a:lnTo>
                <a:lnTo>
                  <a:pt x="159639" y="86694"/>
                </a:lnTo>
                <a:lnTo>
                  <a:pt x="164349" y="94352"/>
                </a:lnTo>
                <a:lnTo>
                  <a:pt x="169087" y="103046"/>
                </a:lnTo>
                <a:lnTo>
                  <a:pt x="173839" y="112203"/>
                </a:lnTo>
                <a:lnTo>
                  <a:pt x="196147" y="152829"/>
                </a:lnTo>
                <a:lnTo>
                  <a:pt x="202995" y="166176"/>
                </a:lnTo>
                <a:lnTo>
                  <a:pt x="208356" y="177455"/>
                </a:lnTo>
                <a:lnTo>
                  <a:pt x="212722" y="187356"/>
                </a:lnTo>
                <a:lnTo>
                  <a:pt x="215633" y="195544"/>
                </a:lnTo>
                <a:lnTo>
                  <a:pt x="217575" y="202590"/>
                </a:lnTo>
                <a:lnTo>
                  <a:pt x="218868" y="208875"/>
                </a:lnTo>
                <a:lnTo>
                  <a:pt x="222422" y="220091"/>
                </a:lnTo>
                <a:lnTo>
                  <a:pt x="225855" y="230369"/>
                </a:lnTo>
                <a:lnTo>
                  <a:pt x="227380" y="240227"/>
                </a:lnTo>
                <a:lnTo>
                  <a:pt x="228058" y="249901"/>
                </a:lnTo>
                <a:lnTo>
                  <a:pt x="228359" y="259492"/>
                </a:lnTo>
                <a:lnTo>
                  <a:pt x="228493" y="269046"/>
                </a:lnTo>
                <a:lnTo>
                  <a:pt x="226436" y="278584"/>
                </a:lnTo>
                <a:lnTo>
                  <a:pt x="222876" y="288115"/>
                </a:lnTo>
                <a:lnTo>
                  <a:pt x="218648" y="297643"/>
                </a:lnTo>
                <a:lnTo>
                  <a:pt x="215614" y="301613"/>
                </a:lnTo>
                <a:lnTo>
                  <a:pt x="212005" y="305052"/>
                </a:lnTo>
                <a:lnTo>
                  <a:pt x="208013" y="308139"/>
                </a:lnTo>
                <a:lnTo>
                  <a:pt x="201458" y="315803"/>
                </a:lnTo>
                <a:lnTo>
                  <a:pt x="198599" y="320069"/>
                </a:lnTo>
                <a:lnTo>
                  <a:pt x="195105" y="323707"/>
                </a:lnTo>
                <a:lnTo>
                  <a:pt x="191189" y="326926"/>
                </a:lnTo>
                <a:lnTo>
                  <a:pt x="186991" y="329865"/>
                </a:lnTo>
                <a:lnTo>
                  <a:pt x="182604" y="332619"/>
                </a:lnTo>
                <a:lnTo>
                  <a:pt x="178092" y="335248"/>
                </a:lnTo>
                <a:lnTo>
                  <a:pt x="173497" y="337795"/>
                </a:lnTo>
                <a:lnTo>
                  <a:pt x="168052" y="340287"/>
                </a:lnTo>
                <a:lnTo>
                  <a:pt x="162041" y="342741"/>
                </a:lnTo>
                <a:lnTo>
                  <a:pt x="155652" y="345172"/>
                </a:lnTo>
                <a:lnTo>
                  <a:pt x="149806" y="347586"/>
                </a:lnTo>
                <a:lnTo>
                  <a:pt x="144320" y="349989"/>
                </a:lnTo>
                <a:lnTo>
                  <a:pt x="139076" y="352384"/>
                </a:lnTo>
                <a:lnTo>
                  <a:pt x="133199" y="354776"/>
                </a:lnTo>
                <a:lnTo>
                  <a:pt x="126899" y="357163"/>
                </a:lnTo>
                <a:lnTo>
                  <a:pt x="120318" y="359549"/>
                </a:lnTo>
                <a:lnTo>
                  <a:pt x="114343" y="361139"/>
                </a:lnTo>
                <a:lnTo>
                  <a:pt x="108772" y="362200"/>
                </a:lnTo>
                <a:lnTo>
                  <a:pt x="103471" y="362906"/>
                </a:lnTo>
                <a:lnTo>
                  <a:pt x="98350" y="364171"/>
                </a:lnTo>
                <a:lnTo>
                  <a:pt x="93348" y="365808"/>
                </a:lnTo>
                <a:lnTo>
                  <a:pt x="88426" y="367693"/>
                </a:lnTo>
                <a:lnTo>
                  <a:pt x="82763" y="368950"/>
                </a:lnTo>
                <a:lnTo>
                  <a:pt x="76607" y="369788"/>
                </a:lnTo>
                <a:lnTo>
                  <a:pt x="65003" y="370719"/>
                </a:lnTo>
                <a:lnTo>
                  <a:pt x="57201" y="371133"/>
                </a:lnTo>
                <a:lnTo>
                  <a:pt x="53215" y="370449"/>
                </a:lnTo>
                <a:lnTo>
                  <a:pt x="48970" y="369200"/>
                </a:lnTo>
                <a:lnTo>
                  <a:pt x="44553" y="367573"/>
                </a:lnTo>
                <a:lnTo>
                  <a:pt x="37529" y="365766"/>
                </a:lnTo>
                <a:lnTo>
                  <a:pt x="34544" y="365284"/>
                </a:lnTo>
                <a:lnTo>
                  <a:pt x="29111" y="362631"/>
                </a:lnTo>
                <a:lnTo>
                  <a:pt x="24051" y="358807"/>
                </a:lnTo>
                <a:lnTo>
                  <a:pt x="19156" y="354462"/>
                </a:lnTo>
                <a:lnTo>
                  <a:pt x="17532" y="352191"/>
                </a:lnTo>
                <a:lnTo>
                  <a:pt x="15730" y="347552"/>
                </a:lnTo>
                <a:lnTo>
                  <a:pt x="14714" y="340478"/>
                </a:lnTo>
                <a:lnTo>
                  <a:pt x="14414" y="329563"/>
                </a:lnTo>
                <a:lnTo>
                  <a:pt x="14287" y="32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560"/>
          <p:cNvSpPr/>
          <p:nvPr/>
        </p:nvSpPr>
        <p:spPr>
          <a:xfrm>
            <a:off x="4757737" y="2129139"/>
            <a:ext cx="164307" cy="21130"/>
          </a:xfrm>
          <a:custGeom>
            <a:avLst/>
            <a:gdLst/>
            <a:ahLst/>
            <a:cxnLst/>
            <a:rect l="0" t="0" r="0" b="0"/>
            <a:pathLst>
              <a:path w="164307" h="21130">
                <a:moveTo>
                  <a:pt x="0" y="21129"/>
                </a:moveTo>
                <a:lnTo>
                  <a:pt x="54962" y="21129"/>
                </a:lnTo>
                <a:lnTo>
                  <a:pt x="58866" y="20336"/>
                </a:lnTo>
                <a:lnTo>
                  <a:pt x="62264" y="19013"/>
                </a:lnTo>
                <a:lnTo>
                  <a:pt x="65322" y="17337"/>
                </a:lnTo>
                <a:lnTo>
                  <a:pt x="68947" y="16220"/>
                </a:lnTo>
                <a:lnTo>
                  <a:pt x="72953" y="15475"/>
                </a:lnTo>
                <a:lnTo>
                  <a:pt x="77210" y="14978"/>
                </a:lnTo>
                <a:lnTo>
                  <a:pt x="81636" y="14648"/>
                </a:lnTo>
                <a:lnTo>
                  <a:pt x="86174" y="14427"/>
                </a:lnTo>
                <a:lnTo>
                  <a:pt x="90786" y="14280"/>
                </a:lnTo>
                <a:lnTo>
                  <a:pt x="95450" y="13388"/>
                </a:lnTo>
                <a:lnTo>
                  <a:pt x="100145" y="12000"/>
                </a:lnTo>
                <a:lnTo>
                  <a:pt x="104863" y="10280"/>
                </a:lnTo>
                <a:lnTo>
                  <a:pt x="108803" y="9134"/>
                </a:lnTo>
                <a:lnTo>
                  <a:pt x="112223" y="8370"/>
                </a:lnTo>
                <a:lnTo>
                  <a:pt x="115296" y="7861"/>
                </a:lnTo>
                <a:lnTo>
                  <a:pt x="118933" y="7521"/>
                </a:lnTo>
                <a:lnTo>
                  <a:pt x="122945" y="7295"/>
                </a:lnTo>
                <a:lnTo>
                  <a:pt x="127207" y="7144"/>
                </a:lnTo>
                <a:lnTo>
                  <a:pt x="130842" y="6249"/>
                </a:lnTo>
                <a:lnTo>
                  <a:pt x="134059" y="4859"/>
                </a:lnTo>
                <a:lnTo>
                  <a:pt x="136997" y="3139"/>
                </a:lnTo>
                <a:lnTo>
                  <a:pt x="139751" y="1992"/>
                </a:lnTo>
                <a:lnTo>
                  <a:pt x="142380" y="1228"/>
                </a:lnTo>
                <a:lnTo>
                  <a:pt x="144926" y="718"/>
                </a:lnTo>
                <a:lnTo>
                  <a:pt x="149872" y="151"/>
                </a:lnTo>
                <a:lnTo>
                  <a:pt x="152302" y="0"/>
                </a:lnTo>
                <a:lnTo>
                  <a:pt x="154716" y="693"/>
                </a:lnTo>
                <a:lnTo>
                  <a:pt x="157118" y="1949"/>
                </a:lnTo>
                <a:lnTo>
                  <a:pt x="164306" y="68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561"/>
          <p:cNvSpPr/>
          <p:nvPr/>
        </p:nvSpPr>
        <p:spPr>
          <a:xfrm>
            <a:off x="4822031" y="2200275"/>
            <a:ext cx="142876" cy="14288"/>
          </a:xfrm>
          <a:custGeom>
            <a:avLst/>
            <a:gdLst/>
            <a:ahLst/>
            <a:cxnLst/>
            <a:rect l="0" t="0" r="0" b="0"/>
            <a:pathLst>
              <a:path w="142876" h="14288">
                <a:moveTo>
                  <a:pt x="0" y="14287"/>
                </a:moveTo>
                <a:lnTo>
                  <a:pt x="34759" y="14287"/>
                </a:lnTo>
                <a:lnTo>
                  <a:pt x="38254" y="13493"/>
                </a:lnTo>
                <a:lnTo>
                  <a:pt x="41377" y="12170"/>
                </a:lnTo>
                <a:lnTo>
                  <a:pt x="44254" y="10495"/>
                </a:lnTo>
                <a:lnTo>
                  <a:pt x="47758" y="9377"/>
                </a:lnTo>
                <a:lnTo>
                  <a:pt x="51683" y="8633"/>
                </a:lnTo>
                <a:lnTo>
                  <a:pt x="55887" y="8136"/>
                </a:lnTo>
                <a:lnTo>
                  <a:pt x="60276" y="7805"/>
                </a:lnTo>
                <a:lnTo>
                  <a:pt x="64791" y="7585"/>
                </a:lnTo>
                <a:lnTo>
                  <a:pt x="74039" y="7340"/>
                </a:lnTo>
                <a:lnTo>
                  <a:pt x="83441" y="7230"/>
                </a:lnTo>
                <a:lnTo>
                  <a:pt x="88171" y="6408"/>
                </a:lnTo>
                <a:lnTo>
                  <a:pt x="92913" y="5065"/>
                </a:lnTo>
                <a:lnTo>
                  <a:pt x="97660" y="3377"/>
                </a:lnTo>
                <a:lnTo>
                  <a:pt x="101619" y="2251"/>
                </a:lnTo>
                <a:lnTo>
                  <a:pt x="105053" y="1501"/>
                </a:lnTo>
                <a:lnTo>
                  <a:pt x="108135" y="1000"/>
                </a:lnTo>
                <a:lnTo>
                  <a:pt x="111778" y="667"/>
                </a:lnTo>
                <a:lnTo>
                  <a:pt x="115793" y="444"/>
                </a:lnTo>
                <a:lnTo>
                  <a:pt x="123695" y="197"/>
                </a:lnTo>
                <a:lnTo>
                  <a:pt x="135235" y="38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562"/>
          <p:cNvSpPr/>
          <p:nvPr/>
        </p:nvSpPr>
        <p:spPr>
          <a:xfrm>
            <a:off x="5079206" y="2143125"/>
            <a:ext cx="121445" cy="14288"/>
          </a:xfrm>
          <a:custGeom>
            <a:avLst/>
            <a:gdLst/>
            <a:ahLst/>
            <a:cxnLst/>
            <a:rect l="0" t="0" r="0" b="0"/>
            <a:pathLst>
              <a:path w="121445" h="14288">
                <a:moveTo>
                  <a:pt x="0" y="14287"/>
                </a:moveTo>
                <a:lnTo>
                  <a:pt x="3793" y="14287"/>
                </a:lnTo>
                <a:lnTo>
                  <a:pt x="4909" y="13493"/>
                </a:lnTo>
                <a:lnTo>
                  <a:pt x="5654" y="12170"/>
                </a:lnTo>
                <a:lnTo>
                  <a:pt x="6151" y="10495"/>
                </a:lnTo>
                <a:lnTo>
                  <a:pt x="7275" y="9377"/>
                </a:lnTo>
                <a:lnTo>
                  <a:pt x="8819" y="8633"/>
                </a:lnTo>
                <a:lnTo>
                  <a:pt x="10642" y="8136"/>
                </a:lnTo>
                <a:lnTo>
                  <a:pt x="13444" y="7805"/>
                </a:lnTo>
                <a:lnTo>
                  <a:pt x="16900" y="7585"/>
                </a:lnTo>
                <a:lnTo>
                  <a:pt x="20792" y="7437"/>
                </a:lnTo>
                <a:lnTo>
                  <a:pt x="56287" y="7169"/>
                </a:lnTo>
                <a:lnTo>
                  <a:pt x="88082" y="7143"/>
                </a:lnTo>
                <a:lnTo>
                  <a:pt x="90471" y="6350"/>
                </a:lnTo>
                <a:lnTo>
                  <a:pt x="92858" y="5027"/>
                </a:lnTo>
                <a:lnTo>
                  <a:pt x="98600" y="992"/>
                </a:lnTo>
                <a:lnTo>
                  <a:pt x="99863" y="662"/>
                </a:lnTo>
                <a:lnTo>
                  <a:pt x="103386" y="294"/>
                </a:lnTo>
                <a:lnTo>
                  <a:pt x="105436" y="196"/>
                </a:lnTo>
                <a:lnTo>
                  <a:pt x="112977" y="26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563"/>
          <p:cNvSpPr/>
          <p:nvPr/>
        </p:nvSpPr>
        <p:spPr>
          <a:xfrm>
            <a:off x="5215053" y="2021682"/>
            <a:ext cx="214198" cy="249728"/>
          </a:xfrm>
          <a:custGeom>
            <a:avLst/>
            <a:gdLst/>
            <a:ahLst/>
            <a:cxnLst/>
            <a:rect l="0" t="0" r="0" b="0"/>
            <a:pathLst>
              <a:path w="214198" h="249728">
                <a:moveTo>
                  <a:pt x="57034" y="21430"/>
                </a:moveTo>
                <a:lnTo>
                  <a:pt x="60827" y="21430"/>
                </a:lnTo>
                <a:lnTo>
                  <a:pt x="61943" y="20636"/>
                </a:lnTo>
                <a:lnTo>
                  <a:pt x="62688" y="19314"/>
                </a:lnTo>
                <a:lnTo>
                  <a:pt x="63185" y="17638"/>
                </a:lnTo>
                <a:lnTo>
                  <a:pt x="64309" y="16520"/>
                </a:lnTo>
                <a:lnTo>
                  <a:pt x="65853" y="15776"/>
                </a:lnTo>
                <a:lnTo>
                  <a:pt x="70479" y="14155"/>
                </a:lnTo>
                <a:lnTo>
                  <a:pt x="73934" y="12611"/>
                </a:lnTo>
                <a:lnTo>
                  <a:pt x="82008" y="8780"/>
                </a:lnTo>
                <a:lnTo>
                  <a:pt x="90888" y="4430"/>
                </a:lnTo>
                <a:lnTo>
                  <a:pt x="94684" y="2953"/>
                </a:lnTo>
                <a:lnTo>
                  <a:pt x="101020" y="1312"/>
                </a:lnTo>
                <a:lnTo>
                  <a:pt x="104614" y="874"/>
                </a:lnTo>
                <a:lnTo>
                  <a:pt x="108597" y="582"/>
                </a:lnTo>
                <a:lnTo>
                  <a:pt x="112841" y="388"/>
                </a:lnTo>
                <a:lnTo>
                  <a:pt x="121789" y="172"/>
                </a:lnTo>
                <a:lnTo>
                  <a:pt x="159394" y="0"/>
                </a:lnTo>
                <a:lnTo>
                  <a:pt x="161786" y="793"/>
                </a:lnTo>
                <a:lnTo>
                  <a:pt x="166561" y="3792"/>
                </a:lnTo>
                <a:lnTo>
                  <a:pt x="171329" y="5653"/>
                </a:lnTo>
                <a:lnTo>
                  <a:pt x="173713" y="6150"/>
                </a:lnTo>
                <a:lnTo>
                  <a:pt x="177682" y="10449"/>
                </a:lnTo>
                <a:lnTo>
                  <a:pt x="182710" y="17285"/>
                </a:lnTo>
                <a:lnTo>
                  <a:pt x="188443" y="25811"/>
                </a:lnTo>
                <a:lnTo>
                  <a:pt x="192265" y="32288"/>
                </a:lnTo>
                <a:lnTo>
                  <a:pt x="194813" y="37400"/>
                </a:lnTo>
                <a:lnTo>
                  <a:pt x="196512" y="41601"/>
                </a:lnTo>
                <a:lnTo>
                  <a:pt x="197644" y="45990"/>
                </a:lnTo>
                <a:lnTo>
                  <a:pt x="198399" y="50504"/>
                </a:lnTo>
                <a:lnTo>
                  <a:pt x="198902" y="55100"/>
                </a:lnTo>
                <a:lnTo>
                  <a:pt x="198444" y="59751"/>
                </a:lnTo>
                <a:lnTo>
                  <a:pt x="197345" y="64441"/>
                </a:lnTo>
                <a:lnTo>
                  <a:pt x="195819" y="69154"/>
                </a:lnTo>
                <a:lnTo>
                  <a:pt x="194800" y="73883"/>
                </a:lnTo>
                <a:lnTo>
                  <a:pt x="194122" y="78624"/>
                </a:lnTo>
                <a:lnTo>
                  <a:pt x="193670" y="83372"/>
                </a:lnTo>
                <a:lnTo>
                  <a:pt x="192575" y="88125"/>
                </a:lnTo>
                <a:lnTo>
                  <a:pt x="191050" y="92881"/>
                </a:lnTo>
                <a:lnTo>
                  <a:pt x="189241" y="97639"/>
                </a:lnTo>
                <a:lnTo>
                  <a:pt x="188034" y="102398"/>
                </a:lnTo>
                <a:lnTo>
                  <a:pt x="187231" y="107159"/>
                </a:lnTo>
                <a:lnTo>
                  <a:pt x="186694" y="111920"/>
                </a:lnTo>
                <a:lnTo>
                  <a:pt x="183982" y="119327"/>
                </a:lnTo>
                <a:lnTo>
                  <a:pt x="180130" y="126058"/>
                </a:lnTo>
                <a:lnTo>
                  <a:pt x="175772" y="134342"/>
                </a:lnTo>
                <a:lnTo>
                  <a:pt x="161781" y="162011"/>
                </a:lnTo>
                <a:lnTo>
                  <a:pt x="157034" y="169371"/>
                </a:lnTo>
                <a:lnTo>
                  <a:pt x="152278" y="175287"/>
                </a:lnTo>
                <a:lnTo>
                  <a:pt x="147519" y="180563"/>
                </a:lnTo>
                <a:lnTo>
                  <a:pt x="142758" y="187670"/>
                </a:lnTo>
                <a:lnTo>
                  <a:pt x="137995" y="195327"/>
                </a:lnTo>
                <a:lnTo>
                  <a:pt x="133234" y="201376"/>
                </a:lnTo>
                <a:lnTo>
                  <a:pt x="130059" y="204100"/>
                </a:lnTo>
                <a:lnTo>
                  <a:pt x="126354" y="206710"/>
                </a:lnTo>
                <a:lnTo>
                  <a:pt x="122297" y="209244"/>
                </a:lnTo>
                <a:lnTo>
                  <a:pt x="115673" y="214176"/>
                </a:lnTo>
                <a:lnTo>
                  <a:pt x="110083" y="219013"/>
                </a:lnTo>
                <a:lnTo>
                  <a:pt x="104953" y="223810"/>
                </a:lnTo>
                <a:lnTo>
                  <a:pt x="97602" y="230972"/>
                </a:lnTo>
                <a:lnTo>
                  <a:pt x="95192" y="232562"/>
                </a:lnTo>
                <a:lnTo>
                  <a:pt x="90397" y="234329"/>
                </a:lnTo>
                <a:lnTo>
                  <a:pt x="87214" y="235594"/>
                </a:lnTo>
                <a:lnTo>
                  <a:pt x="83503" y="237231"/>
                </a:lnTo>
                <a:lnTo>
                  <a:pt x="79443" y="239116"/>
                </a:lnTo>
                <a:lnTo>
                  <a:pt x="72814" y="241211"/>
                </a:lnTo>
                <a:lnTo>
                  <a:pt x="67223" y="242142"/>
                </a:lnTo>
                <a:lnTo>
                  <a:pt x="62092" y="242555"/>
                </a:lnTo>
                <a:lnTo>
                  <a:pt x="58818" y="243459"/>
                </a:lnTo>
                <a:lnTo>
                  <a:pt x="55048" y="244856"/>
                </a:lnTo>
                <a:lnTo>
                  <a:pt x="50948" y="246581"/>
                </a:lnTo>
                <a:lnTo>
                  <a:pt x="44274" y="248497"/>
                </a:lnTo>
                <a:lnTo>
                  <a:pt x="38663" y="249349"/>
                </a:lnTo>
                <a:lnTo>
                  <a:pt x="33524" y="249727"/>
                </a:lnTo>
                <a:lnTo>
                  <a:pt x="31041" y="249034"/>
                </a:lnTo>
                <a:lnTo>
                  <a:pt x="26167" y="246148"/>
                </a:lnTo>
                <a:lnTo>
                  <a:pt x="21355" y="244336"/>
                </a:lnTo>
                <a:lnTo>
                  <a:pt x="15591" y="243173"/>
                </a:lnTo>
                <a:lnTo>
                  <a:pt x="10800" y="239179"/>
                </a:lnTo>
                <a:lnTo>
                  <a:pt x="8749" y="238033"/>
                </a:lnTo>
                <a:lnTo>
                  <a:pt x="4353" y="236760"/>
                </a:lnTo>
                <a:lnTo>
                  <a:pt x="2863" y="235627"/>
                </a:lnTo>
                <a:lnTo>
                  <a:pt x="1870" y="234079"/>
                </a:lnTo>
                <a:lnTo>
                  <a:pt x="276" y="229681"/>
                </a:lnTo>
                <a:lnTo>
                  <a:pt x="0" y="225127"/>
                </a:lnTo>
                <a:lnTo>
                  <a:pt x="755" y="223109"/>
                </a:lnTo>
                <a:lnTo>
                  <a:pt x="3711" y="218751"/>
                </a:lnTo>
                <a:lnTo>
                  <a:pt x="9837" y="211834"/>
                </a:lnTo>
                <a:lnTo>
                  <a:pt x="12076" y="210279"/>
                </a:lnTo>
                <a:lnTo>
                  <a:pt x="16679" y="208551"/>
                </a:lnTo>
                <a:lnTo>
                  <a:pt x="19812" y="207295"/>
                </a:lnTo>
                <a:lnTo>
                  <a:pt x="23488" y="205665"/>
                </a:lnTo>
                <a:lnTo>
                  <a:pt x="27526" y="203785"/>
                </a:lnTo>
                <a:lnTo>
                  <a:pt x="34130" y="199579"/>
                </a:lnTo>
                <a:lnTo>
                  <a:pt x="37003" y="197346"/>
                </a:lnTo>
                <a:lnTo>
                  <a:pt x="40505" y="195857"/>
                </a:lnTo>
                <a:lnTo>
                  <a:pt x="44427" y="194865"/>
                </a:lnTo>
                <a:lnTo>
                  <a:pt x="48629" y="194203"/>
                </a:lnTo>
                <a:lnTo>
                  <a:pt x="53018" y="193762"/>
                </a:lnTo>
                <a:lnTo>
                  <a:pt x="57532" y="193468"/>
                </a:lnTo>
                <a:lnTo>
                  <a:pt x="62128" y="193272"/>
                </a:lnTo>
                <a:lnTo>
                  <a:pt x="71469" y="193054"/>
                </a:lnTo>
                <a:lnTo>
                  <a:pt x="112798" y="192883"/>
                </a:lnTo>
                <a:lnTo>
                  <a:pt x="117229" y="193676"/>
                </a:lnTo>
                <a:lnTo>
                  <a:pt x="121771" y="194998"/>
                </a:lnTo>
                <a:lnTo>
                  <a:pt x="126386" y="196673"/>
                </a:lnTo>
                <a:lnTo>
                  <a:pt x="130255" y="197790"/>
                </a:lnTo>
                <a:lnTo>
                  <a:pt x="136673" y="199031"/>
                </a:lnTo>
                <a:lnTo>
                  <a:pt x="142171" y="199582"/>
                </a:lnTo>
                <a:lnTo>
                  <a:pt x="144748" y="199730"/>
                </a:lnTo>
                <a:lnTo>
                  <a:pt x="147260" y="200621"/>
                </a:lnTo>
                <a:lnTo>
                  <a:pt x="152168" y="203729"/>
                </a:lnTo>
                <a:lnTo>
                  <a:pt x="156995" y="207756"/>
                </a:lnTo>
                <a:lnTo>
                  <a:pt x="159394" y="209941"/>
                </a:lnTo>
                <a:lnTo>
                  <a:pt x="162580" y="211397"/>
                </a:lnTo>
                <a:lnTo>
                  <a:pt x="166291" y="212369"/>
                </a:lnTo>
                <a:lnTo>
                  <a:pt x="170354" y="213017"/>
                </a:lnTo>
                <a:lnTo>
                  <a:pt x="176984" y="213736"/>
                </a:lnTo>
                <a:lnTo>
                  <a:pt x="179863" y="213928"/>
                </a:lnTo>
                <a:lnTo>
                  <a:pt x="184958" y="215643"/>
                </a:lnTo>
                <a:lnTo>
                  <a:pt x="191528" y="218374"/>
                </a:lnTo>
                <a:lnTo>
                  <a:pt x="214197" y="2285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564"/>
          <p:cNvSpPr/>
          <p:nvPr/>
        </p:nvSpPr>
        <p:spPr>
          <a:xfrm>
            <a:off x="5465067" y="2071687"/>
            <a:ext cx="228405" cy="164302"/>
          </a:xfrm>
          <a:custGeom>
            <a:avLst/>
            <a:gdLst/>
            <a:ahLst/>
            <a:cxnLst/>
            <a:rect l="0" t="0" r="0" b="0"/>
            <a:pathLst>
              <a:path w="228405" h="164302">
                <a:moveTo>
                  <a:pt x="107058" y="0"/>
                </a:moveTo>
                <a:lnTo>
                  <a:pt x="90266" y="0"/>
                </a:lnTo>
                <a:lnTo>
                  <a:pt x="87925" y="794"/>
                </a:lnTo>
                <a:lnTo>
                  <a:pt x="83209" y="3793"/>
                </a:lnTo>
                <a:lnTo>
                  <a:pt x="78466" y="7771"/>
                </a:lnTo>
                <a:lnTo>
                  <a:pt x="72919" y="12185"/>
                </a:lnTo>
                <a:lnTo>
                  <a:pt x="69218" y="14474"/>
                </a:lnTo>
                <a:lnTo>
                  <a:pt x="65162" y="16793"/>
                </a:lnTo>
                <a:lnTo>
                  <a:pt x="58540" y="21486"/>
                </a:lnTo>
                <a:lnTo>
                  <a:pt x="52156" y="26218"/>
                </a:lnTo>
                <a:lnTo>
                  <a:pt x="48232" y="28591"/>
                </a:lnTo>
                <a:lnTo>
                  <a:pt x="44029" y="30967"/>
                </a:lnTo>
                <a:lnTo>
                  <a:pt x="41225" y="34139"/>
                </a:lnTo>
                <a:lnTo>
                  <a:pt x="39357" y="37840"/>
                </a:lnTo>
                <a:lnTo>
                  <a:pt x="38112" y="41896"/>
                </a:lnTo>
                <a:lnTo>
                  <a:pt x="35693" y="45393"/>
                </a:lnTo>
                <a:lnTo>
                  <a:pt x="32495" y="48519"/>
                </a:lnTo>
                <a:lnTo>
                  <a:pt x="28774" y="51396"/>
                </a:lnTo>
                <a:lnTo>
                  <a:pt x="25500" y="54901"/>
                </a:lnTo>
                <a:lnTo>
                  <a:pt x="22523" y="58826"/>
                </a:lnTo>
                <a:lnTo>
                  <a:pt x="19745" y="63030"/>
                </a:lnTo>
                <a:lnTo>
                  <a:pt x="17099" y="66626"/>
                </a:lnTo>
                <a:lnTo>
                  <a:pt x="14542" y="69818"/>
                </a:lnTo>
                <a:lnTo>
                  <a:pt x="12042" y="72739"/>
                </a:lnTo>
                <a:lnTo>
                  <a:pt x="10377" y="75480"/>
                </a:lnTo>
                <a:lnTo>
                  <a:pt x="9266" y="78101"/>
                </a:lnTo>
                <a:lnTo>
                  <a:pt x="8526" y="80643"/>
                </a:lnTo>
                <a:lnTo>
                  <a:pt x="7239" y="83925"/>
                </a:lnTo>
                <a:lnTo>
                  <a:pt x="5587" y="87700"/>
                </a:lnTo>
                <a:lnTo>
                  <a:pt x="3692" y="91804"/>
                </a:lnTo>
                <a:lnTo>
                  <a:pt x="2428" y="95334"/>
                </a:lnTo>
                <a:lnTo>
                  <a:pt x="1586" y="98481"/>
                </a:lnTo>
                <a:lnTo>
                  <a:pt x="1024" y="101373"/>
                </a:lnTo>
                <a:lnTo>
                  <a:pt x="650" y="104094"/>
                </a:lnTo>
                <a:lnTo>
                  <a:pt x="401" y="106702"/>
                </a:lnTo>
                <a:lnTo>
                  <a:pt x="123" y="111717"/>
                </a:lnTo>
                <a:lnTo>
                  <a:pt x="0" y="116592"/>
                </a:lnTo>
                <a:lnTo>
                  <a:pt x="760" y="119003"/>
                </a:lnTo>
                <a:lnTo>
                  <a:pt x="3723" y="123799"/>
                </a:lnTo>
                <a:lnTo>
                  <a:pt x="5568" y="128576"/>
                </a:lnTo>
                <a:lnTo>
                  <a:pt x="6061" y="130961"/>
                </a:lnTo>
                <a:lnTo>
                  <a:pt x="7976" y="132551"/>
                </a:lnTo>
                <a:lnTo>
                  <a:pt x="10841" y="133611"/>
                </a:lnTo>
                <a:lnTo>
                  <a:pt x="14339" y="134318"/>
                </a:lnTo>
                <a:lnTo>
                  <a:pt x="20341" y="137220"/>
                </a:lnTo>
                <a:lnTo>
                  <a:pt x="25654" y="141155"/>
                </a:lnTo>
                <a:lnTo>
                  <a:pt x="30662" y="145550"/>
                </a:lnTo>
                <a:lnTo>
                  <a:pt x="40252" y="148628"/>
                </a:lnTo>
                <a:lnTo>
                  <a:pt x="54583" y="152266"/>
                </a:lnTo>
                <a:lnTo>
                  <a:pt x="72075" y="156280"/>
                </a:lnTo>
                <a:lnTo>
                  <a:pt x="85324" y="158955"/>
                </a:lnTo>
                <a:lnTo>
                  <a:pt x="95743" y="160739"/>
                </a:lnTo>
                <a:lnTo>
                  <a:pt x="104277" y="161928"/>
                </a:lnTo>
                <a:lnTo>
                  <a:pt x="111554" y="162721"/>
                </a:lnTo>
                <a:lnTo>
                  <a:pt x="117993" y="163249"/>
                </a:lnTo>
                <a:lnTo>
                  <a:pt x="128586" y="163837"/>
                </a:lnTo>
                <a:lnTo>
                  <a:pt x="135941" y="164098"/>
                </a:lnTo>
                <a:lnTo>
                  <a:pt x="144544" y="164245"/>
                </a:lnTo>
                <a:lnTo>
                  <a:pt x="165542" y="164301"/>
                </a:lnTo>
                <a:lnTo>
                  <a:pt x="168272" y="163509"/>
                </a:lnTo>
                <a:lnTo>
                  <a:pt x="173422" y="160512"/>
                </a:lnTo>
                <a:lnTo>
                  <a:pt x="178358" y="156535"/>
                </a:lnTo>
                <a:lnTo>
                  <a:pt x="180784" y="154363"/>
                </a:lnTo>
                <a:lnTo>
                  <a:pt x="183197" y="152915"/>
                </a:lnTo>
                <a:lnTo>
                  <a:pt x="187993" y="151306"/>
                </a:lnTo>
                <a:lnTo>
                  <a:pt x="192771" y="148474"/>
                </a:lnTo>
                <a:lnTo>
                  <a:pt x="195156" y="146608"/>
                </a:lnTo>
                <a:lnTo>
                  <a:pt x="197540" y="143776"/>
                </a:lnTo>
                <a:lnTo>
                  <a:pt x="199923" y="140301"/>
                </a:lnTo>
                <a:lnTo>
                  <a:pt x="202305" y="136396"/>
                </a:lnTo>
                <a:lnTo>
                  <a:pt x="204688" y="133000"/>
                </a:lnTo>
                <a:lnTo>
                  <a:pt x="207069" y="129941"/>
                </a:lnTo>
                <a:lnTo>
                  <a:pt x="209451" y="127109"/>
                </a:lnTo>
                <a:lnTo>
                  <a:pt x="211833" y="124427"/>
                </a:lnTo>
                <a:lnTo>
                  <a:pt x="216595" y="119330"/>
                </a:lnTo>
                <a:lnTo>
                  <a:pt x="218182" y="116066"/>
                </a:lnTo>
                <a:lnTo>
                  <a:pt x="219240" y="112302"/>
                </a:lnTo>
                <a:lnTo>
                  <a:pt x="219946" y="108206"/>
                </a:lnTo>
                <a:lnTo>
                  <a:pt x="221211" y="104681"/>
                </a:lnTo>
                <a:lnTo>
                  <a:pt x="222847" y="101537"/>
                </a:lnTo>
                <a:lnTo>
                  <a:pt x="224732" y="98648"/>
                </a:lnTo>
                <a:lnTo>
                  <a:pt x="225989" y="95928"/>
                </a:lnTo>
                <a:lnTo>
                  <a:pt x="226826" y="93320"/>
                </a:lnTo>
                <a:lnTo>
                  <a:pt x="227384" y="90789"/>
                </a:lnTo>
                <a:lnTo>
                  <a:pt x="227757" y="87513"/>
                </a:lnTo>
                <a:lnTo>
                  <a:pt x="228005" y="83743"/>
                </a:lnTo>
                <a:lnTo>
                  <a:pt x="228280" y="76113"/>
                </a:lnTo>
                <a:lnTo>
                  <a:pt x="228404" y="70076"/>
                </a:lnTo>
                <a:lnTo>
                  <a:pt x="227642" y="67355"/>
                </a:lnTo>
                <a:lnTo>
                  <a:pt x="226341" y="64747"/>
                </a:lnTo>
                <a:lnTo>
                  <a:pt x="224681" y="62215"/>
                </a:lnTo>
                <a:lnTo>
                  <a:pt x="223572" y="58939"/>
                </a:lnTo>
                <a:lnTo>
                  <a:pt x="222834" y="55168"/>
                </a:lnTo>
                <a:lnTo>
                  <a:pt x="222342" y="51066"/>
                </a:lnTo>
                <a:lnTo>
                  <a:pt x="221220" y="47538"/>
                </a:lnTo>
                <a:lnTo>
                  <a:pt x="219679" y="44392"/>
                </a:lnTo>
                <a:lnTo>
                  <a:pt x="217858" y="41501"/>
                </a:lnTo>
                <a:lnTo>
                  <a:pt x="215849" y="38780"/>
                </a:lnTo>
                <a:lnTo>
                  <a:pt x="213716" y="36172"/>
                </a:lnTo>
                <a:lnTo>
                  <a:pt x="211501" y="33640"/>
                </a:lnTo>
                <a:lnTo>
                  <a:pt x="204806" y="28709"/>
                </a:lnTo>
                <a:lnTo>
                  <a:pt x="200798" y="26283"/>
                </a:lnTo>
                <a:lnTo>
                  <a:pt x="196539" y="23872"/>
                </a:lnTo>
                <a:lnTo>
                  <a:pt x="187574" y="19077"/>
                </a:lnTo>
                <a:lnTo>
                  <a:pt x="183753" y="17480"/>
                </a:lnTo>
                <a:lnTo>
                  <a:pt x="177393" y="15707"/>
                </a:lnTo>
                <a:lnTo>
                  <a:pt x="173792" y="14440"/>
                </a:lnTo>
                <a:lnTo>
                  <a:pt x="169803" y="12802"/>
                </a:lnTo>
                <a:lnTo>
                  <a:pt x="165556" y="10916"/>
                </a:lnTo>
                <a:lnTo>
                  <a:pt x="161138" y="9658"/>
                </a:lnTo>
                <a:lnTo>
                  <a:pt x="156606" y="8820"/>
                </a:lnTo>
                <a:lnTo>
                  <a:pt x="151995" y="8262"/>
                </a:lnTo>
                <a:lnTo>
                  <a:pt x="147335" y="7889"/>
                </a:lnTo>
                <a:lnTo>
                  <a:pt x="142640" y="7641"/>
                </a:lnTo>
                <a:lnTo>
                  <a:pt x="133191" y="7365"/>
                </a:lnTo>
                <a:lnTo>
                  <a:pt x="104672" y="7163"/>
                </a:lnTo>
                <a:lnTo>
                  <a:pt x="95149" y="7152"/>
                </a:lnTo>
                <a:lnTo>
                  <a:pt x="90388" y="6356"/>
                </a:lnTo>
                <a:lnTo>
                  <a:pt x="85625" y="5031"/>
                </a:lnTo>
                <a:lnTo>
                  <a:pt x="74161" y="994"/>
                </a:lnTo>
                <a:lnTo>
                  <a:pt x="68383" y="295"/>
                </a:lnTo>
                <a:lnTo>
                  <a:pt x="62630" y="39"/>
                </a:lnTo>
                <a:lnTo>
                  <a:pt x="5705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5522118" y="2071687"/>
            <a:ext cx="2119" cy="1"/>
          </a:xfrm>
          <a:custGeom>
            <a:avLst/>
            <a:gdLst/>
            <a:ahLst/>
            <a:cxnLst/>
            <a:rect l="0" t="0" r="0" b="0"/>
            <a:pathLst>
              <a:path w="2119" h="1">
                <a:moveTo>
                  <a:pt x="0" y="0"/>
                </a:moveTo>
                <a:lnTo>
                  <a:pt x="2118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566"/>
          <p:cNvSpPr/>
          <p:nvPr/>
        </p:nvSpPr>
        <p:spPr>
          <a:xfrm>
            <a:off x="5807871" y="1928812"/>
            <a:ext cx="164305" cy="392907"/>
          </a:xfrm>
          <a:custGeom>
            <a:avLst/>
            <a:gdLst/>
            <a:ahLst/>
            <a:cxnLst/>
            <a:rect l="0" t="0" r="0" b="0"/>
            <a:pathLst>
              <a:path w="164305" h="392907">
                <a:moveTo>
                  <a:pt x="164304" y="0"/>
                </a:moveTo>
                <a:lnTo>
                  <a:pt x="153454" y="0"/>
                </a:lnTo>
                <a:lnTo>
                  <a:pt x="149133" y="1588"/>
                </a:lnTo>
                <a:lnTo>
                  <a:pt x="143078" y="4233"/>
                </a:lnTo>
                <a:lnTo>
                  <a:pt x="135866" y="7585"/>
                </a:lnTo>
                <a:lnTo>
                  <a:pt x="130264" y="10613"/>
                </a:lnTo>
                <a:lnTo>
                  <a:pt x="125735" y="13425"/>
                </a:lnTo>
                <a:lnTo>
                  <a:pt x="121922" y="16094"/>
                </a:lnTo>
                <a:lnTo>
                  <a:pt x="117794" y="18667"/>
                </a:lnTo>
                <a:lnTo>
                  <a:pt x="113453" y="21175"/>
                </a:lnTo>
                <a:lnTo>
                  <a:pt x="108972" y="23642"/>
                </a:lnTo>
                <a:lnTo>
                  <a:pt x="105191" y="25287"/>
                </a:lnTo>
                <a:lnTo>
                  <a:pt x="101876" y="26383"/>
                </a:lnTo>
                <a:lnTo>
                  <a:pt x="98873" y="27113"/>
                </a:lnTo>
                <a:lnTo>
                  <a:pt x="96076" y="28395"/>
                </a:lnTo>
                <a:lnTo>
                  <a:pt x="93419" y="30042"/>
                </a:lnTo>
                <a:lnTo>
                  <a:pt x="90853" y="31934"/>
                </a:lnTo>
                <a:lnTo>
                  <a:pt x="85886" y="34037"/>
                </a:lnTo>
                <a:lnTo>
                  <a:pt x="83450" y="34597"/>
                </a:lnTo>
                <a:lnTo>
                  <a:pt x="78627" y="37337"/>
                </a:lnTo>
                <a:lnTo>
                  <a:pt x="73837" y="41200"/>
                </a:lnTo>
                <a:lnTo>
                  <a:pt x="69063" y="45563"/>
                </a:lnTo>
                <a:lnTo>
                  <a:pt x="61912" y="52482"/>
                </a:lnTo>
                <a:lnTo>
                  <a:pt x="47622" y="66683"/>
                </a:lnTo>
                <a:lnTo>
                  <a:pt x="42860" y="73558"/>
                </a:lnTo>
                <a:lnTo>
                  <a:pt x="38097" y="81111"/>
                </a:lnTo>
                <a:lnTo>
                  <a:pt x="33335" y="87114"/>
                </a:lnTo>
                <a:lnTo>
                  <a:pt x="30688" y="92427"/>
                </a:lnTo>
                <a:lnTo>
                  <a:pt x="29983" y="94956"/>
                </a:lnTo>
                <a:lnTo>
                  <a:pt x="27083" y="99882"/>
                </a:lnTo>
                <a:lnTo>
                  <a:pt x="23147" y="105511"/>
                </a:lnTo>
                <a:lnTo>
                  <a:pt x="18753" y="113304"/>
                </a:lnTo>
                <a:lnTo>
                  <a:pt x="16271" y="119943"/>
                </a:lnTo>
                <a:lnTo>
                  <a:pt x="15167" y="126333"/>
                </a:lnTo>
                <a:lnTo>
                  <a:pt x="14546" y="138062"/>
                </a:lnTo>
                <a:lnTo>
                  <a:pt x="14401" y="144176"/>
                </a:lnTo>
                <a:lnTo>
                  <a:pt x="12220" y="151655"/>
                </a:lnTo>
                <a:lnTo>
                  <a:pt x="9398" y="160271"/>
                </a:lnTo>
                <a:lnTo>
                  <a:pt x="8144" y="169392"/>
                </a:lnTo>
                <a:lnTo>
                  <a:pt x="5470" y="178737"/>
                </a:lnTo>
                <a:lnTo>
                  <a:pt x="2430" y="188183"/>
                </a:lnTo>
                <a:lnTo>
                  <a:pt x="1079" y="197672"/>
                </a:lnTo>
                <a:lnTo>
                  <a:pt x="477" y="207182"/>
                </a:lnTo>
                <a:lnTo>
                  <a:pt x="211" y="216700"/>
                </a:lnTo>
                <a:lnTo>
                  <a:pt x="5" y="254794"/>
                </a:lnTo>
                <a:lnTo>
                  <a:pt x="0" y="265289"/>
                </a:lnTo>
                <a:lnTo>
                  <a:pt x="2115" y="272952"/>
                </a:lnTo>
                <a:lnTo>
                  <a:pt x="4907" y="281650"/>
                </a:lnTo>
                <a:lnTo>
                  <a:pt x="6148" y="290807"/>
                </a:lnTo>
                <a:lnTo>
                  <a:pt x="8816" y="300168"/>
                </a:lnTo>
                <a:lnTo>
                  <a:pt x="12648" y="308827"/>
                </a:lnTo>
                <a:lnTo>
                  <a:pt x="19268" y="318958"/>
                </a:lnTo>
                <a:lnTo>
                  <a:pt x="23907" y="327232"/>
                </a:lnTo>
                <a:lnTo>
                  <a:pt x="28615" y="334084"/>
                </a:lnTo>
                <a:lnTo>
                  <a:pt x="33353" y="339776"/>
                </a:lnTo>
                <a:lnTo>
                  <a:pt x="38107" y="344951"/>
                </a:lnTo>
                <a:lnTo>
                  <a:pt x="45243" y="352327"/>
                </a:lnTo>
                <a:lnTo>
                  <a:pt x="48418" y="354741"/>
                </a:lnTo>
                <a:lnTo>
                  <a:pt x="52121" y="357144"/>
                </a:lnTo>
                <a:lnTo>
                  <a:pt x="56178" y="359540"/>
                </a:lnTo>
                <a:lnTo>
                  <a:pt x="60469" y="361931"/>
                </a:lnTo>
                <a:lnTo>
                  <a:pt x="69472" y="366704"/>
                </a:lnTo>
                <a:lnTo>
                  <a:pt x="74095" y="368294"/>
                </a:lnTo>
                <a:lnTo>
                  <a:pt x="78765" y="369355"/>
                </a:lnTo>
                <a:lnTo>
                  <a:pt x="83464" y="370061"/>
                </a:lnTo>
                <a:lnTo>
                  <a:pt x="87393" y="371326"/>
                </a:lnTo>
                <a:lnTo>
                  <a:pt x="90804" y="372963"/>
                </a:lnTo>
                <a:lnTo>
                  <a:pt x="93873" y="374849"/>
                </a:lnTo>
                <a:lnTo>
                  <a:pt x="97506" y="376106"/>
                </a:lnTo>
                <a:lnTo>
                  <a:pt x="101515" y="376943"/>
                </a:lnTo>
                <a:lnTo>
                  <a:pt x="105776" y="377501"/>
                </a:lnTo>
                <a:lnTo>
                  <a:pt x="110203" y="377874"/>
                </a:lnTo>
                <a:lnTo>
                  <a:pt x="114744" y="378122"/>
                </a:lnTo>
                <a:lnTo>
                  <a:pt x="119357" y="378288"/>
                </a:lnTo>
                <a:lnTo>
                  <a:pt x="123227" y="379192"/>
                </a:lnTo>
                <a:lnTo>
                  <a:pt x="126600" y="380588"/>
                </a:lnTo>
                <a:lnTo>
                  <a:pt x="129643" y="382313"/>
                </a:lnTo>
                <a:lnTo>
                  <a:pt x="132465" y="383463"/>
                </a:lnTo>
                <a:lnTo>
                  <a:pt x="135140" y="384229"/>
                </a:lnTo>
                <a:lnTo>
                  <a:pt x="137718" y="384740"/>
                </a:lnTo>
                <a:lnTo>
                  <a:pt x="141024" y="385081"/>
                </a:lnTo>
                <a:lnTo>
                  <a:pt x="144815" y="385308"/>
                </a:lnTo>
                <a:lnTo>
                  <a:pt x="148930" y="385460"/>
                </a:lnTo>
                <a:lnTo>
                  <a:pt x="151673" y="386354"/>
                </a:lnTo>
                <a:lnTo>
                  <a:pt x="153502" y="387745"/>
                </a:lnTo>
                <a:lnTo>
                  <a:pt x="154722" y="389465"/>
                </a:lnTo>
                <a:lnTo>
                  <a:pt x="156327" y="390612"/>
                </a:lnTo>
                <a:lnTo>
                  <a:pt x="160229" y="391887"/>
                </a:lnTo>
                <a:lnTo>
                  <a:pt x="164304" y="3929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567"/>
          <p:cNvSpPr/>
          <p:nvPr/>
        </p:nvSpPr>
        <p:spPr>
          <a:xfrm>
            <a:off x="5929312" y="2200275"/>
            <a:ext cx="21432" cy="28576"/>
          </a:xfrm>
          <a:custGeom>
            <a:avLst/>
            <a:gdLst/>
            <a:ahLst/>
            <a:cxnLst/>
            <a:rect l="0" t="0" r="0" b="0"/>
            <a:pathLst>
              <a:path w="21432" h="28576">
                <a:moveTo>
                  <a:pt x="21431" y="0"/>
                </a:moveTo>
                <a:lnTo>
                  <a:pt x="14313" y="14235"/>
                </a:lnTo>
                <a:lnTo>
                  <a:pt x="14296" y="10480"/>
                </a:lnTo>
                <a:lnTo>
                  <a:pt x="15086" y="9368"/>
                </a:lnTo>
                <a:lnTo>
                  <a:pt x="16408" y="8626"/>
                </a:lnTo>
                <a:lnTo>
                  <a:pt x="21344" y="7169"/>
                </a:lnTo>
                <a:lnTo>
                  <a:pt x="21373" y="7954"/>
                </a:lnTo>
                <a:lnTo>
                  <a:pt x="21423" y="13296"/>
                </a:lnTo>
                <a:lnTo>
                  <a:pt x="20632" y="14420"/>
                </a:lnTo>
                <a:lnTo>
                  <a:pt x="19312" y="15963"/>
                </a:lnTo>
                <a:lnTo>
                  <a:pt x="17636" y="17786"/>
                </a:lnTo>
                <a:lnTo>
                  <a:pt x="15727" y="19001"/>
                </a:lnTo>
                <a:lnTo>
                  <a:pt x="13660" y="19811"/>
                </a:lnTo>
                <a:lnTo>
                  <a:pt x="11488" y="20351"/>
                </a:lnTo>
                <a:lnTo>
                  <a:pt x="9246" y="21505"/>
                </a:lnTo>
                <a:lnTo>
                  <a:pt x="6958" y="23067"/>
                </a:lnTo>
                <a:lnTo>
                  <a:pt x="0" y="285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568"/>
          <p:cNvSpPr/>
          <p:nvPr/>
        </p:nvSpPr>
        <p:spPr>
          <a:xfrm>
            <a:off x="5986462" y="2064640"/>
            <a:ext cx="184290" cy="185607"/>
          </a:xfrm>
          <a:custGeom>
            <a:avLst/>
            <a:gdLst/>
            <a:ahLst/>
            <a:cxnLst/>
            <a:rect l="0" t="0" r="0" b="0"/>
            <a:pathLst>
              <a:path w="184290" h="185607">
                <a:moveTo>
                  <a:pt x="0" y="28478"/>
                </a:moveTo>
                <a:lnTo>
                  <a:pt x="0" y="24686"/>
                </a:lnTo>
                <a:lnTo>
                  <a:pt x="794" y="23569"/>
                </a:lnTo>
                <a:lnTo>
                  <a:pt x="2117" y="22824"/>
                </a:lnTo>
                <a:lnTo>
                  <a:pt x="6151" y="21629"/>
                </a:lnTo>
                <a:lnTo>
                  <a:pt x="10642" y="17629"/>
                </a:lnTo>
                <a:lnTo>
                  <a:pt x="13445" y="15689"/>
                </a:lnTo>
                <a:lnTo>
                  <a:pt x="16900" y="13602"/>
                </a:lnTo>
                <a:lnTo>
                  <a:pt x="20792" y="11417"/>
                </a:lnTo>
                <a:lnTo>
                  <a:pt x="24180" y="9960"/>
                </a:lnTo>
                <a:lnTo>
                  <a:pt x="27232" y="8989"/>
                </a:lnTo>
                <a:lnTo>
                  <a:pt x="30061" y="8342"/>
                </a:lnTo>
                <a:lnTo>
                  <a:pt x="33535" y="7116"/>
                </a:lnTo>
                <a:lnTo>
                  <a:pt x="37437" y="5506"/>
                </a:lnTo>
                <a:lnTo>
                  <a:pt x="41628" y="3638"/>
                </a:lnTo>
                <a:lnTo>
                  <a:pt x="46008" y="2393"/>
                </a:lnTo>
                <a:lnTo>
                  <a:pt x="50516" y="1563"/>
                </a:lnTo>
                <a:lnTo>
                  <a:pt x="55108" y="1010"/>
                </a:lnTo>
                <a:lnTo>
                  <a:pt x="59758" y="641"/>
                </a:lnTo>
                <a:lnTo>
                  <a:pt x="64445" y="395"/>
                </a:lnTo>
                <a:lnTo>
                  <a:pt x="73886" y="122"/>
                </a:lnTo>
                <a:lnTo>
                  <a:pt x="83374" y="0"/>
                </a:lnTo>
                <a:lnTo>
                  <a:pt x="87332" y="762"/>
                </a:lnTo>
                <a:lnTo>
                  <a:pt x="90765" y="2063"/>
                </a:lnTo>
                <a:lnTo>
                  <a:pt x="93848" y="3725"/>
                </a:lnTo>
                <a:lnTo>
                  <a:pt x="99389" y="7687"/>
                </a:lnTo>
                <a:lnTo>
                  <a:pt x="104498" y="12094"/>
                </a:lnTo>
                <a:lnTo>
                  <a:pt x="109414" y="16698"/>
                </a:lnTo>
                <a:lnTo>
                  <a:pt x="111043" y="19038"/>
                </a:lnTo>
                <a:lnTo>
                  <a:pt x="112852" y="23753"/>
                </a:lnTo>
                <a:lnTo>
                  <a:pt x="113657" y="28495"/>
                </a:lnTo>
                <a:lnTo>
                  <a:pt x="113871" y="30871"/>
                </a:lnTo>
                <a:lnTo>
                  <a:pt x="112426" y="34042"/>
                </a:lnTo>
                <a:lnTo>
                  <a:pt x="109876" y="37743"/>
                </a:lnTo>
                <a:lnTo>
                  <a:pt x="106589" y="41799"/>
                </a:lnTo>
                <a:lnTo>
                  <a:pt x="103603" y="45296"/>
                </a:lnTo>
                <a:lnTo>
                  <a:pt x="100818" y="48422"/>
                </a:lnTo>
                <a:lnTo>
                  <a:pt x="98168" y="51298"/>
                </a:lnTo>
                <a:lnTo>
                  <a:pt x="92433" y="56392"/>
                </a:lnTo>
                <a:lnTo>
                  <a:pt x="57627" y="85235"/>
                </a:lnTo>
                <a:lnTo>
                  <a:pt x="59479" y="85454"/>
                </a:lnTo>
                <a:lnTo>
                  <a:pt x="61083" y="85512"/>
                </a:lnTo>
                <a:lnTo>
                  <a:pt x="63741" y="84757"/>
                </a:lnTo>
                <a:lnTo>
                  <a:pt x="67101" y="83460"/>
                </a:lnTo>
                <a:lnTo>
                  <a:pt x="70927" y="81801"/>
                </a:lnTo>
                <a:lnTo>
                  <a:pt x="74272" y="80696"/>
                </a:lnTo>
                <a:lnTo>
                  <a:pt x="77296" y="79959"/>
                </a:lnTo>
                <a:lnTo>
                  <a:pt x="80106" y="79468"/>
                </a:lnTo>
                <a:lnTo>
                  <a:pt x="83567" y="79140"/>
                </a:lnTo>
                <a:lnTo>
                  <a:pt x="87461" y="78922"/>
                </a:lnTo>
                <a:lnTo>
                  <a:pt x="91644" y="78776"/>
                </a:lnTo>
                <a:lnTo>
                  <a:pt x="114676" y="78542"/>
                </a:lnTo>
                <a:lnTo>
                  <a:pt x="125314" y="78510"/>
                </a:lnTo>
                <a:lnTo>
                  <a:pt x="130375" y="79295"/>
                </a:lnTo>
                <a:lnTo>
                  <a:pt x="135335" y="80612"/>
                </a:lnTo>
                <a:lnTo>
                  <a:pt x="140230" y="82284"/>
                </a:lnTo>
                <a:lnTo>
                  <a:pt x="145081" y="83399"/>
                </a:lnTo>
                <a:lnTo>
                  <a:pt x="149901" y="84142"/>
                </a:lnTo>
                <a:lnTo>
                  <a:pt x="154702" y="84638"/>
                </a:lnTo>
                <a:lnTo>
                  <a:pt x="158697" y="86556"/>
                </a:lnTo>
                <a:lnTo>
                  <a:pt x="162155" y="89421"/>
                </a:lnTo>
                <a:lnTo>
                  <a:pt x="165253" y="92920"/>
                </a:lnTo>
                <a:lnTo>
                  <a:pt x="170813" y="98923"/>
                </a:lnTo>
                <a:lnTo>
                  <a:pt x="173406" y="101635"/>
                </a:lnTo>
                <a:lnTo>
                  <a:pt x="175929" y="105031"/>
                </a:lnTo>
                <a:lnTo>
                  <a:pt x="178404" y="108882"/>
                </a:lnTo>
                <a:lnTo>
                  <a:pt x="180849" y="113037"/>
                </a:lnTo>
                <a:lnTo>
                  <a:pt x="182478" y="116601"/>
                </a:lnTo>
                <a:lnTo>
                  <a:pt x="183564" y="119770"/>
                </a:lnTo>
                <a:lnTo>
                  <a:pt x="184289" y="122677"/>
                </a:lnTo>
                <a:lnTo>
                  <a:pt x="183978" y="126203"/>
                </a:lnTo>
                <a:lnTo>
                  <a:pt x="182977" y="130140"/>
                </a:lnTo>
                <a:lnTo>
                  <a:pt x="181516" y="134353"/>
                </a:lnTo>
                <a:lnTo>
                  <a:pt x="179748" y="137955"/>
                </a:lnTo>
                <a:lnTo>
                  <a:pt x="177775" y="141150"/>
                </a:lnTo>
                <a:lnTo>
                  <a:pt x="175667" y="144074"/>
                </a:lnTo>
                <a:lnTo>
                  <a:pt x="172673" y="146817"/>
                </a:lnTo>
                <a:lnTo>
                  <a:pt x="169091" y="149440"/>
                </a:lnTo>
                <a:lnTo>
                  <a:pt x="165114" y="151982"/>
                </a:lnTo>
                <a:lnTo>
                  <a:pt x="160876" y="155264"/>
                </a:lnTo>
                <a:lnTo>
                  <a:pt x="156464" y="159040"/>
                </a:lnTo>
                <a:lnTo>
                  <a:pt x="151934" y="163144"/>
                </a:lnTo>
                <a:lnTo>
                  <a:pt x="147327" y="165881"/>
                </a:lnTo>
                <a:lnTo>
                  <a:pt x="142668" y="167705"/>
                </a:lnTo>
                <a:lnTo>
                  <a:pt x="137974" y="168921"/>
                </a:lnTo>
                <a:lnTo>
                  <a:pt x="134051" y="170525"/>
                </a:lnTo>
                <a:lnTo>
                  <a:pt x="130643" y="172389"/>
                </a:lnTo>
                <a:lnTo>
                  <a:pt x="127576" y="174425"/>
                </a:lnTo>
                <a:lnTo>
                  <a:pt x="123945" y="176576"/>
                </a:lnTo>
                <a:lnTo>
                  <a:pt x="119936" y="178804"/>
                </a:lnTo>
                <a:lnTo>
                  <a:pt x="115675" y="181083"/>
                </a:lnTo>
                <a:lnTo>
                  <a:pt x="111249" y="182603"/>
                </a:lnTo>
                <a:lnTo>
                  <a:pt x="106710" y="183615"/>
                </a:lnTo>
                <a:lnTo>
                  <a:pt x="102096" y="184290"/>
                </a:lnTo>
                <a:lnTo>
                  <a:pt x="98227" y="184741"/>
                </a:lnTo>
                <a:lnTo>
                  <a:pt x="94852" y="185041"/>
                </a:lnTo>
                <a:lnTo>
                  <a:pt x="91811" y="185241"/>
                </a:lnTo>
                <a:lnTo>
                  <a:pt x="86313" y="185463"/>
                </a:lnTo>
                <a:lnTo>
                  <a:pt x="78756" y="185588"/>
                </a:lnTo>
                <a:lnTo>
                  <a:pt x="76316" y="185606"/>
                </a:lnTo>
                <a:lnTo>
                  <a:pt x="74690" y="184824"/>
                </a:lnTo>
                <a:lnTo>
                  <a:pt x="73606" y="183508"/>
                </a:lnTo>
                <a:lnTo>
                  <a:pt x="71438" y="1784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569"/>
          <p:cNvSpPr/>
          <p:nvPr/>
        </p:nvSpPr>
        <p:spPr>
          <a:xfrm>
            <a:off x="6186532" y="2051249"/>
            <a:ext cx="178510" cy="213320"/>
          </a:xfrm>
          <a:custGeom>
            <a:avLst/>
            <a:gdLst/>
            <a:ahLst/>
            <a:cxnLst/>
            <a:rect l="0" t="0" r="0" b="0"/>
            <a:pathLst>
              <a:path w="178510" h="213320">
                <a:moveTo>
                  <a:pt x="128543" y="6151"/>
                </a:moveTo>
                <a:lnTo>
                  <a:pt x="128543" y="0"/>
                </a:lnTo>
                <a:lnTo>
                  <a:pt x="122986" y="1256"/>
                </a:lnTo>
                <a:lnTo>
                  <a:pt x="101996" y="6886"/>
                </a:lnTo>
                <a:lnTo>
                  <a:pt x="92589" y="9815"/>
                </a:lnTo>
                <a:lnTo>
                  <a:pt x="84729" y="12562"/>
                </a:lnTo>
                <a:lnTo>
                  <a:pt x="77903" y="15188"/>
                </a:lnTo>
                <a:lnTo>
                  <a:pt x="70969" y="16938"/>
                </a:lnTo>
                <a:lnTo>
                  <a:pt x="63966" y="18104"/>
                </a:lnTo>
                <a:lnTo>
                  <a:pt x="56917" y="18882"/>
                </a:lnTo>
                <a:lnTo>
                  <a:pt x="50630" y="20194"/>
                </a:lnTo>
                <a:lnTo>
                  <a:pt x="44851" y="21863"/>
                </a:lnTo>
                <a:lnTo>
                  <a:pt x="39410" y="23769"/>
                </a:lnTo>
                <a:lnTo>
                  <a:pt x="34990" y="25040"/>
                </a:lnTo>
                <a:lnTo>
                  <a:pt x="31248" y="25887"/>
                </a:lnTo>
                <a:lnTo>
                  <a:pt x="27961" y="26452"/>
                </a:lnTo>
                <a:lnTo>
                  <a:pt x="24183" y="26829"/>
                </a:lnTo>
                <a:lnTo>
                  <a:pt x="20075" y="27079"/>
                </a:lnTo>
                <a:lnTo>
                  <a:pt x="12072" y="27359"/>
                </a:lnTo>
                <a:lnTo>
                  <a:pt x="108" y="27579"/>
                </a:lnTo>
                <a:lnTo>
                  <a:pt x="0" y="31373"/>
                </a:lnTo>
                <a:lnTo>
                  <a:pt x="778" y="32491"/>
                </a:lnTo>
                <a:lnTo>
                  <a:pt x="2092" y="33235"/>
                </a:lnTo>
                <a:lnTo>
                  <a:pt x="3761" y="33732"/>
                </a:lnTo>
                <a:lnTo>
                  <a:pt x="4873" y="34857"/>
                </a:lnTo>
                <a:lnTo>
                  <a:pt x="5615" y="36400"/>
                </a:lnTo>
                <a:lnTo>
                  <a:pt x="6109" y="38224"/>
                </a:lnTo>
                <a:lnTo>
                  <a:pt x="8027" y="39439"/>
                </a:lnTo>
                <a:lnTo>
                  <a:pt x="10893" y="40249"/>
                </a:lnTo>
                <a:lnTo>
                  <a:pt x="14390" y="40789"/>
                </a:lnTo>
                <a:lnTo>
                  <a:pt x="16723" y="41943"/>
                </a:lnTo>
                <a:lnTo>
                  <a:pt x="18277" y="43506"/>
                </a:lnTo>
                <a:lnTo>
                  <a:pt x="20798" y="47359"/>
                </a:lnTo>
                <a:lnTo>
                  <a:pt x="24564" y="51717"/>
                </a:lnTo>
                <a:lnTo>
                  <a:pt x="25886" y="53991"/>
                </a:lnTo>
                <a:lnTo>
                  <a:pt x="28540" y="61777"/>
                </a:lnTo>
                <a:lnTo>
                  <a:pt x="30124" y="65460"/>
                </a:lnTo>
                <a:lnTo>
                  <a:pt x="31974" y="69502"/>
                </a:lnTo>
                <a:lnTo>
                  <a:pt x="34030" y="76111"/>
                </a:lnTo>
                <a:lnTo>
                  <a:pt x="34942" y="81694"/>
                </a:lnTo>
                <a:lnTo>
                  <a:pt x="35348" y="86821"/>
                </a:lnTo>
                <a:lnTo>
                  <a:pt x="35530" y="91746"/>
                </a:lnTo>
                <a:lnTo>
                  <a:pt x="35655" y="98855"/>
                </a:lnTo>
                <a:lnTo>
                  <a:pt x="35674" y="106065"/>
                </a:lnTo>
                <a:lnTo>
                  <a:pt x="40583" y="106144"/>
                </a:lnTo>
                <a:lnTo>
                  <a:pt x="50108" y="106160"/>
                </a:lnTo>
                <a:lnTo>
                  <a:pt x="53233" y="105368"/>
                </a:lnTo>
                <a:lnTo>
                  <a:pt x="56112" y="104045"/>
                </a:lnTo>
                <a:lnTo>
                  <a:pt x="58823" y="102370"/>
                </a:lnTo>
                <a:lnTo>
                  <a:pt x="63955" y="100509"/>
                </a:lnTo>
                <a:lnTo>
                  <a:pt x="66434" y="100012"/>
                </a:lnTo>
                <a:lnTo>
                  <a:pt x="69674" y="99681"/>
                </a:lnTo>
                <a:lnTo>
                  <a:pt x="73421" y="99461"/>
                </a:lnTo>
                <a:lnTo>
                  <a:pt x="81819" y="99215"/>
                </a:lnTo>
                <a:lnTo>
                  <a:pt x="121412" y="99027"/>
                </a:lnTo>
                <a:lnTo>
                  <a:pt x="125375" y="99818"/>
                </a:lnTo>
                <a:lnTo>
                  <a:pt x="129606" y="101139"/>
                </a:lnTo>
                <a:lnTo>
                  <a:pt x="134014" y="102814"/>
                </a:lnTo>
                <a:lnTo>
                  <a:pt x="137747" y="104724"/>
                </a:lnTo>
                <a:lnTo>
                  <a:pt x="141029" y="106791"/>
                </a:lnTo>
                <a:lnTo>
                  <a:pt x="144010" y="108963"/>
                </a:lnTo>
                <a:lnTo>
                  <a:pt x="147586" y="111205"/>
                </a:lnTo>
                <a:lnTo>
                  <a:pt x="151556" y="113493"/>
                </a:lnTo>
                <a:lnTo>
                  <a:pt x="155791" y="115812"/>
                </a:lnTo>
                <a:lnTo>
                  <a:pt x="159408" y="118152"/>
                </a:lnTo>
                <a:lnTo>
                  <a:pt x="162614" y="120506"/>
                </a:lnTo>
                <a:lnTo>
                  <a:pt x="165544" y="122868"/>
                </a:lnTo>
                <a:lnTo>
                  <a:pt x="170917" y="127611"/>
                </a:lnTo>
                <a:lnTo>
                  <a:pt x="173461" y="129987"/>
                </a:lnTo>
                <a:lnTo>
                  <a:pt x="175157" y="132364"/>
                </a:lnTo>
                <a:lnTo>
                  <a:pt x="177041" y="137123"/>
                </a:lnTo>
                <a:lnTo>
                  <a:pt x="177879" y="141883"/>
                </a:lnTo>
                <a:lnTo>
                  <a:pt x="178251" y="147438"/>
                </a:lnTo>
                <a:lnTo>
                  <a:pt x="178416" y="155200"/>
                </a:lnTo>
                <a:lnTo>
                  <a:pt x="178509" y="164701"/>
                </a:lnTo>
                <a:lnTo>
                  <a:pt x="177729" y="167413"/>
                </a:lnTo>
                <a:lnTo>
                  <a:pt x="174744" y="172544"/>
                </a:lnTo>
                <a:lnTo>
                  <a:pt x="172043" y="175023"/>
                </a:lnTo>
                <a:lnTo>
                  <a:pt x="168656" y="177470"/>
                </a:lnTo>
                <a:lnTo>
                  <a:pt x="164809" y="179895"/>
                </a:lnTo>
                <a:lnTo>
                  <a:pt x="160658" y="183098"/>
                </a:lnTo>
                <a:lnTo>
                  <a:pt x="156302" y="186822"/>
                </a:lnTo>
                <a:lnTo>
                  <a:pt x="151812" y="190892"/>
                </a:lnTo>
                <a:lnTo>
                  <a:pt x="147230" y="194399"/>
                </a:lnTo>
                <a:lnTo>
                  <a:pt x="142588" y="197531"/>
                </a:lnTo>
                <a:lnTo>
                  <a:pt x="137906" y="200412"/>
                </a:lnTo>
                <a:lnTo>
                  <a:pt x="133198" y="202333"/>
                </a:lnTo>
                <a:lnTo>
                  <a:pt x="128470" y="203614"/>
                </a:lnTo>
                <a:lnTo>
                  <a:pt x="123732" y="204468"/>
                </a:lnTo>
                <a:lnTo>
                  <a:pt x="118985" y="205831"/>
                </a:lnTo>
                <a:lnTo>
                  <a:pt x="114234" y="207533"/>
                </a:lnTo>
                <a:lnTo>
                  <a:pt x="109479" y="209462"/>
                </a:lnTo>
                <a:lnTo>
                  <a:pt x="105514" y="210748"/>
                </a:lnTo>
                <a:lnTo>
                  <a:pt x="102078" y="211605"/>
                </a:lnTo>
                <a:lnTo>
                  <a:pt x="98993" y="212176"/>
                </a:lnTo>
                <a:lnTo>
                  <a:pt x="93448" y="212811"/>
                </a:lnTo>
                <a:lnTo>
                  <a:pt x="90859" y="212981"/>
                </a:lnTo>
                <a:lnTo>
                  <a:pt x="79515" y="213169"/>
                </a:lnTo>
                <a:lnTo>
                  <a:pt x="57105" y="2133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570"/>
          <p:cNvSpPr/>
          <p:nvPr/>
        </p:nvSpPr>
        <p:spPr>
          <a:xfrm>
            <a:off x="6372225" y="2007393"/>
            <a:ext cx="199577" cy="278608"/>
          </a:xfrm>
          <a:custGeom>
            <a:avLst/>
            <a:gdLst/>
            <a:ahLst/>
            <a:cxnLst/>
            <a:rect l="0" t="0" r="0" b="0"/>
            <a:pathLst>
              <a:path w="199577" h="278608">
                <a:moveTo>
                  <a:pt x="0" y="0"/>
                </a:moveTo>
                <a:lnTo>
                  <a:pt x="20853" y="0"/>
                </a:lnTo>
                <a:lnTo>
                  <a:pt x="24221" y="794"/>
                </a:lnTo>
                <a:lnTo>
                  <a:pt x="30079" y="3793"/>
                </a:lnTo>
                <a:lnTo>
                  <a:pt x="33546" y="5703"/>
                </a:lnTo>
                <a:lnTo>
                  <a:pt x="41632" y="9943"/>
                </a:lnTo>
                <a:lnTo>
                  <a:pt x="69157" y="23849"/>
                </a:lnTo>
                <a:lnTo>
                  <a:pt x="74680" y="26218"/>
                </a:lnTo>
                <a:lnTo>
                  <a:pt x="80742" y="28592"/>
                </a:lnTo>
                <a:lnTo>
                  <a:pt x="87165" y="30968"/>
                </a:lnTo>
                <a:lnTo>
                  <a:pt x="93036" y="34139"/>
                </a:lnTo>
                <a:lnTo>
                  <a:pt x="98537" y="37840"/>
                </a:lnTo>
                <a:lnTo>
                  <a:pt x="103791" y="41896"/>
                </a:lnTo>
                <a:lnTo>
                  <a:pt x="108881" y="45393"/>
                </a:lnTo>
                <a:lnTo>
                  <a:pt x="113862" y="48519"/>
                </a:lnTo>
                <a:lnTo>
                  <a:pt x="118770" y="51396"/>
                </a:lnTo>
                <a:lnTo>
                  <a:pt x="130574" y="58826"/>
                </a:lnTo>
                <a:lnTo>
                  <a:pt x="137056" y="63030"/>
                </a:lnTo>
                <a:lnTo>
                  <a:pt x="142964" y="67420"/>
                </a:lnTo>
                <a:lnTo>
                  <a:pt x="148490" y="71934"/>
                </a:lnTo>
                <a:lnTo>
                  <a:pt x="153762" y="76532"/>
                </a:lnTo>
                <a:lnTo>
                  <a:pt x="158071" y="81184"/>
                </a:lnTo>
                <a:lnTo>
                  <a:pt x="161736" y="85872"/>
                </a:lnTo>
                <a:lnTo>
                  <a:pt x="164974" y="90586"/>
                </a:lnTo>
                <a:lnTo>
                  <a:pt x="168720" y="95316"/>
                </a:lnTo>
                <a:lnTo>
                  <a:pt x="172805" y="100056"/>
                </a:lnTo>
                <a:lnTo>
                  <a:pt x="177117" y="104804"/>
                </a:lnTo>
                <a:lnTo>
                  <a:pt x="180784" y="109558"/>
                </a:lnTo>
                <a:lnTo>
                  <a:pt x="184022" y="114313"/>
                </a:lnTo>
                <a:lnTo>
                  <a:pt x="186975" y="119071"/>
                </a:lnTo>
                <a:lnTo>
                  <a:pt x="189738" y="123831"/>
                </a:lnTo>
                <a:lnTo>
                  <a:pt x="194923" y="133353"/>
                </a:lnTo>
                <a:lnTo>
                  <a:pt x="196623" y="138114"/>
                </a:lnTo>
                <a:lnTo>
                  <a:pt x="197757" y="142876"/>
                </a:lnTo>
                <a:lnTo>
                  <a:pt x="198513" y="147638"/>
                </a:lnTo>
                <a:lnTo>
                  <a:pt x="199016" y="153194"/>
                </a:lnTo>
                <a:lnTo>
                  <a:pt x="199352" y="159280"/>
                </a:lnTo>
                <a:lnTo>
                  <a:pt x="199576" y="165718"/>
                </a:lnTo>
                <a:lnTo>
                  <a:pt x="198932" y="171597"/>
                </a:lnTo>
                <a:lnTo>
                  <a:pt x="197708" y="177105"/>
                </a:lnTo>
                <a:lnTo>
                  <a:pt x="196100" y="182364"/>
                </a:lnTo>
                <a:lnTo>
                  <a:pt x="195027" y="187457"/>
                </a:lnTo>
                <a:lnTo>
                  <a:pt x="194311" y="192440"/>
                </a:lnTo>
                <a:lnTo>
                  <a:pt x="193835" y="197350"/>
                </a:lnTo>
                <a:lnTo>
                  <a:pt x="191930" y="202211"/>
                </a:lnTo>
                <a:lnTo>
                  <a:pt x="189072" y="207038"/>
                </a:lnTo>
                <a:lnTo>
                  <a:pt x="185579" y="211844"/>
                </a:lnTo>
                <a:lnTo>
                  <a:pt x="182457" y="216636"/>
                </a:lnTo>
                <a:lnTo>
                  <a:pt x="179582" y="221418"/>
                </a:lnTo>
                <a:lnTo>
                  <a:pt x="176871" y="226193"/>
                </a:lnTo>
                <a:lnTo>
                  <a:pt x="171743" y="235732"/>
                </a:lnTo>
                <a:lnTo>
                  <a:pt x="169264" y="240499"/>
                </a:lnTo>
                <a:lnTo>
                  <a:pt x="166509" y="247912"/>
                </a:lnTo>
                <a:lnTo>
                  <a:pt x="165775" y="250999"/>
                </a:lnTo>
                <a:lnTo>
                  <a:pt x="162841" y="256547"/>
                </a:lnTo>
                <a:lnTo>
                  <a:pt x="160949" y="259138"/>
                </a:lnTo>
                <a:lnTo>
                  <a:pt x="157305" y="262452"/>
                </a:lnTo>
                <a:lnTo>
                  <a:pt x="152495" y="266250"/>
                </a:lnTo>
                <a:lnTo>
                  <a:pt x="135731" y="2786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571"/>
          <p:cNvSpPr/>
          <p:nvPr/>
        </p:nvSpPr>
        <p:spPr>
          <a:xfrm>
            <a:off x="6550818" y="1935958"/>
            <a:ext cx="192883" cy="99977"/>
          </a:xfrm>
          <a:custGeom>
            <a:avLst/>
            <a:gdLst/>
            <a:ahLst/>
            <a:cxnLst/>
            <a:rect l="0" t="0" r="0" b="0"/>
            <a:pathLst>
              <a:path w="192883" h="99977">
                <a:moveTo>
                  <a:pt x="0" y="21429"/>
                </a:moveTo>
                <a:lnTo>
                  <a:pt x="0" y="10787"/>
                </a:lnTo>
                <a:lnTo>
                  <a:pt x="794" y="9572"/>
                </a:lnTo>
                <a:lnTo>
                  <a:pt x="2117" y="8762"/>
                </a:lnTo>
                <a:lnTo>
                  <a:pt x="3793" y="8222"/>
                </a:lnTo>
                <a:lnTo>
                  <a:pt x="4909" y="7068"/>
                </a:lnTo>
                <a:lnTo>
                  <a:pt x="5654" y="5505"/>
                </a:lnTo>
                <a:lnTo>
                  <a:pt x="6151" y="3669"/>
                </a:lnTo>
                <a:lnTo>
                  <a:pt x="7277" y="2445"/>
                </a:lnTo>
                <a:lnTo>
                  <a:pt x="8819" y="1630"/>
                </a:lnTo>
                <a:lnTo>
                  <a:pt x="12651" y="723"/>
                </a:lnTo>
                <a:lnTo>
                  <a:pt x="17000" y="320"/>
                </a:lnTo>
                <a:lnTo>
                  <a:pt x="21579" y="141"/>
                </a:lnTo>
                <a:lnTo>
                  <a:pt x="28619" y="40"/>
                </a:lnTo>
                <a:lnTo>
                  <a:pt x="51397" y="0"/>
                </a:lnTo>
                <a:lnTo>
                  <a:pt x="54109" y="793"/>
                </a:lnTo>
                <a:lnTo>
                  <a:pt x="59238" y="3791"/>
                </a:lnTo>
                <a:lnTo>
                  <a:pt x="62510" y="5701"/>
                </a:lnTo>
                <a:lnTo>
                  <a:pt x="66280" y="7769"/>
                </a:lnTo>
                <a:lnTo>
                  <a:pt x="70380" y="9941"/>
                </a:lnTo>
                <a:lnTo>
                  <a:pt x="73907" y="12183"/>
                </a:lnTo>
                <a:lnTo>
                  <a:pt x="77054" y="14471"/>
                </a:lnTo>
                <a:lnTo>
                  <a:pt x="79944" y="16790"/>
                </a:lnTo>
                <a:lnTo>
                  <a:pt x="81870" y="19130"/>
                </a:lnTo>
                <a:lnTo>
                  <a:pt x="83156" y="21484"/>
                </a:lnTo>
                <a:lnTo>
                  <a:pt x="84012" y="23847"/>
                </a:lnTo>
                <a:lnTo>
                  <a:pt x="85376" y="26216"/>
                </a:lnTo>
                <a:lnTo>
                  <a:pt x="87081" y="28589"/>
                </a:lnTo>
                <a:lnTo>
                  <a:pt x="89010" y="30965"/>
                </a:lnTo>
                <a:lnTo>
                  <a:pt x="89503" y="33343"/>
                </a:lnTo>
                <a:lnTo>
                  <a:pt x="89037" y="35721"/>
                </a:lnTo>
                <a:lnTo>
                  <a:pt x="87933" y="38101"/>
                </a:lnTo>
                <a:lnTo>
                  <a:pt x="87197" y="40481"/>
                </a:lnTo>
                <a:lnTo>
                  <a:pt x="86707" y="42862"/>
                </a:lnTo>
                <a:lnTo>
                  <a:pt x="86379" y="45243"/>
                </a:lnTo>
                <a:lnTo>
                  <a:pt x="85367" y="48417"/>
                </a:lnTo>
                <a:lnTo>
                  <a:pt x="83900" y="52121"/>
                </a:lnTo>
                <a:lnTo>
                  <a:pt x="82128" y="56178"/>
                </a:lnTo>
                <a:lnTo>
                  <a:pt x="80151" y="59676"/>
                </a:lnTo>
                <a:lnTo>
                  <a:pt x="78040" y="62802"/>
                </a:lnTo>
                <a:lnTo>
                  <a:pt x="75840" y="65680"/>
                </a:lnTo>
                <a:lnTo>
                  <a:pt x="73578" y="67598"/>
                </a:lnTo>
                <a:lnTo>
                  <a:pt x="71277" y="68877"/>
                </a:lnTo>
                <a:lnTo>
                  <a:pt x="68950" y="69730"/>
                </a:lnTo>
                <a:lnTo>
                  <a:pt x="67397" y="71092"/>
                </a:lnTo>
                <a:lnTo>
                  <a:pt x="66364" y="72794"/>
                </a:lnTo>
                <a:lnTo>
                  <a:pt x="65673" y="74722"/>
                </a:lnTo>
                <a:lnTo>
                  <a:pt x="64420" y="76802"/>
                </a:lnTo>
                <a:lnTo>
                  <a:pt x="62790" y="78982"/>
                </a:lnTo>
                <a:lnTo>
                  <a:pt x="58264" y="84391"/>
                </a:lnTo>
                <a:lnTo>
                  <a:pt x="57646" y="87248"/>
                </a:lnTo>
                <a:lnTo>
                  <a:pt x="57480" y="89121"/>
                </a:lnTo>
                <a:lnTo>
                  <a:pt x="57370" y="91163"/>
                </a:lnTo>
                <a:lnTo>
                  <a:pt x="57248" y="95549"/>
                </a:lnTo>
                <a:lnTo>
                  <a:pt x="58009" y="97036"/>
                </a:lnTo>
                <a:lnTo>
                  <a:pt x="59311" y="98028"/>
                </a:lnTo>
                <a:lnTo>
                  <a:pt x="60972" y="98689"/>
                </a:lnTo>
                <a:lnTo>
                  <a:pt x="66048" y="99129"/>
                </a:lnTo>
                <a:lnTo>
                  <a:pt x="73400" y="99423"/>
                </a:lnTo>
                <a:lnTo>
                  <a:pt x="98478" y="99836"/>
                </a:lnTo>
                <a:lnTo>
                  <a:pt x="124493" y="99976"/>
                </a:lnTo>
                <a:lnTo>
                  <a:pt x="129826" y="99193"/>
                </a:lnTo>
                <a:lnTo>
                  <a:pt x="134970" y="97878"/>
                </a:lnTo>
                <a:lnTo>
                  <a:pt x="139986" y="96208"/>
                </a:lnTo>
                <a:lnTo>
                  <a:pt x="144918" y="95094"/>
                </a:lnTo>
                <a:lnTo>
                  <a:pt x="149793" y="94352"/>
                </a:lnTo>
                <a:lnTo>
                  <a:pt x="154631" y="93857"/>
                </a:lnTo>
                <a:lnTo>
                  <a:pt x="159444" y="93526"/>
                </a:lnTo>
                <a:lnTo>
                  <a:pt x="164240" y="93307"/>
                </a:lnTo>
                <a:lnTo>
                  <a:pt x="169025" y="93160"/>
                </a:lnTo>
                <a:lnTo>
                  <a:pt x="173801" y="92268"/>
                </a:lnTo>
                <a:lnTo>
                  <a:pt x="178574" y="90881"/>
                </a:lnTo>
                <a:lnTo>
                  <a:pt x="192882" y="857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572"/>
          <p:cNvSpPr/>
          <p:nvPr/>
        </p:nvSpPr>
        <p:spPr>
          <a:xfrm>
            <a:off x="6757987" y="2171700"/>
            <a:ext cx="221457" cy="28576"/>
          </a:xfrm>
          <a:custGeom>
            <a:avLst/>
            <a:gdLst/>
            <a:ahLst/>
            <a:cxnLst/>
            <a:rect l="0" t="0" r="0" b="0"/>
            <a:pathLst>
              <a:path w="221457" h="28576">
                <a:moveTo>
                  <a:pt x="0" y="28575"/>
                </a:moveTo>
                <a:lnTo>
                  <a:pt x="0" y="24782"/>
                </a:lnTo>
                <a:lnTo>
                  <a:pt x="794" y="23665"/>
                </a:lnTo>
                <a:lnTo>
                  <a:pt x="2117" y="22920"/>
                </a:lnTo>
                <a:lnTo>
                  <a:pt x="5703" y="22093"/>
                </a:lnTo>
                <a:lnTo>
                  <a:pt x="9944" y="21725"/>
                </a:lnTo>
                <a:lnTo>
                  <a:pt x="12185" y="20833"/>
                </a:lnTo>
                <a:lnTo>
                  <a:pt x="14474" y="19445"/>
                </a:lnTo>
                <a:lnTo>
                  <a:pt x="16793" y="17726"/>
                </a:lnTo>
                <a:lnTo>
                  <a:pt x="20720" y="16579"/>
                </a:lnTo>
                <a:lnTo>
                  <a:pt x="25719" y="15815"/>
                </a:lnTo>
                <a:lnTo>
                  <a:pt x="31434" y="15306"/>
                </a:lnTo>
                <a:lnTo>
                  <a:pt x="36831" y="14172"/>
                </a:lnTo>
                <a:lnTo>
                  <a:pt x="42016" y="12623"/>
                </a:lnTo>
                <a:lnTo>
                  <a:pt x="47061" y="10797"/>
                </a:lnTo>
                <a:lnTo>
                  <a:pt x="52806" y="9579"/>
                </a:lnTo>
                <a:lnTo>
                  <a:pt x="59016" y="8767"/>
                </a:lnTo>
                <a:lnTo>
                  <a:pt x="65538" y="8226"/>
                </a:lnTo>
                <a:lnTo>
                  <a:pt x="73061" y="7865"/>
                </a:lnTo>
                <a:lnTo>
                  <a:pt x="89886" y="7464"/>
                </a:lnTo>
                <a:lnTo>
                  <a:pt x="98024" y="6563"/>
                </a:lnTo>
                <a:lnTo>
                  <a:pt x="105831" y="5169"/>
                </a:lnTo>
                <a:lnTo>
                  <a:pt x="113416" y="3446"/>
                </a:lnTo>
                <a:lnTo>
                  <a:pt x="120854" y="2297"/>
                </a:lnTo>
                <a:lnTo>
                  <a:pt x="128195" y="1531"/>
                </a:lnTo>
                <a:lnTo>
                  <a:pt x="135469" y="1020"/>
                </a:lnTo>
                <a:lnTo>
                  <a:pt x="142701" y="680"/>
                </a:lnTo>
                <a:lnTo>
                  <a:pt x="157084" y="302"/>
                </a:lnTo>
                <a:lnTo>
                  <a:pt x="185100" y="40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573"/>
          <p:cNvSpPr/>
          <p:nvPr/>
        </p:nvSpPr>
        <p:spPr>
          <a:xfrm>
            <a:off x="6822281" y="2107406"/>
            <a:ext cx="71438" cy="200026"/>
          </a:xfrm>
          <a:custGeom>
            <a:avLst/>
            <a:gdLst/>
            <a:ahLst/>
            <a:cxnLst/>
            <a:rect l="0" t="0" r="0" b="0"/>
            <a:pathLst>
              <a:path w="71438" h="200026">
                <a:moveTo>
                  <a:pt x="0" y="0"/>
                </a:moveTo>
                <a:lnTo>
                  <a:pt x="3793" y="0"/>
                </a:lnTo>
                <a:lnTo>
                  <a:pt x="4909" y="793"/>
                </a:lnTo>
                <a:lnTo>
                  <a:pt x="5654" y="2116"/>
                </a:lnTo>
                <a:lnTo>
                  <a:pt x="6151" y="3793"/>
                </a:lnTo>
                <a:lnTo>
                  <a:pt x="7276" y="5703"/>
                </a:lnTo>
                <a:lnTo>
                  <a:pt x="8819" y="7771"/>
                </a:lnTo>
                <a:lnTo>
                  <a:pt x="10642" y="9943"/>
                </a:lnTo>
                <a:lnTo>
                  <a:pt x="12651" y="12979"/>
                </a:lnTo>
                <a:lnTo>
                  <a:pt x="14783" y="16590"/>
                </a:lnTo>
                <a:lnTo>
                  <a:pt x="16999" y="20585"/>
                </a:lnTo>
                <a:lnTo>
                  <a:pt x="18476" y="24835"/>
                </a:lnTo>
                <a:lnTo>
                  <a:pt x="19461" y="29257"/>
                </a:lnTo>
                <a:lnTo>
                  <a:pt x="20118" y="33792"/>
                </a:lnTo>
                <a:lnTo>
                  <a:pt x="21350" y="38403"/>
                </a:lnTo>
                <a:lnTo>
                  <a:pt x="22963" y="43065"/>
                </a:lnTo>
                <a:lnTo>
                  <a:pt x="24834" y="47760"/>
                </a:lnTo>
                <a:lnTo>
                  <a:pt x="29029" y="59326"/>
                </a:lnTo>
                <a:lnTo>
                  <a:pt x="31258" y="65745"/>
                </a:lnTo>
                <a:lnTo>
                  <a:pt x="32745" y="71611"/>
                </a:lnTo>
                <a:lnTo>
                  <a:pt x="33736" y="77109"/>
                </a:lnTo>
                <a:lnTo>
                  <a:pt x="34398" y="82362"/>
                </a:lnTo>
                <a:lnTo>
                  <a:pt x="35631" y="87452"/>
                </a:lnTo>
                <a:lnTo>
                  <a:pt x="37249" y="92432"/>
                </a:lnTo>
                <a:lnTo>
                  <a:pt x="39119" y="97340"/>
                </a:lnTo>
                <a:lnTo>
                  <a:pt x="40367" y="102200"/>
                </a:lnTo>
                <a:lnTo>
                  <a:pt x="41198" y="107027"/>
                </a:lnTo>
                <a:lnTo>
                  <a:pt x="41753" y="111832"/>
                </a:lnTo>
                <a:lnTo>
                  <a:pt x="42917" y="116623"/>
                </a:lnTo>
                <a:lnTo>
                  <a:pt x="44485" y="121405"/>
                </a:lnTo>
                <a:lnTo>
                  <a:pt x="46326" y="126180"/>
                </a:lnTo>
                <a:lnTo>
                  <a:pt x="47553" y="130952"/>
                </a:lnTo>
                <a:lnTo>
                  <a:pt x="48370" y="135719"/>
                </a:lnTo>
                <a:lnTo>
                  <a:pt x="48915" y="140486"/>
                </a:lnTo>
                <a:lnTo>
                  <a:pt x="49279" y="145251"/>
                </a:lnTo>
                <a:lnTo>
                  <a:pt x="49521" y="150015"/>
                </a:lnTo>
                <a:lnTo>
                  <a:pt x="49683" y="154779"/>
                </a:lnTo>
                <a:lnTo>
                  <a:pt x="50585" y="158748"/>
                </a:lnTo>
                <a:lnTo>
                  <a:pt x="51979" y="162189"/>
                </a:lnTo>
                <a:lnTo>
                  <a:pt x="53703" y="165276"/>
                </a:lnTo>
                <a:lnTo>
                  <a:pt x="55618" y="170822"/>
                </a:lnTo>
                <a:lnTo>
                  <a:pt x="57262" y="176727"/>
                </a:lnTo>
                <a:lnTo>
                  <a:pt x="58812" y="180524"/>
                </a:lnTo>
                <a:lnTo>
                  <a:pt x="60640" y="184643"/>
                </a:lnTo>
                <a:lnTo>
                  <a:pt x="62652" y="187389"/>
                </a:lnTo>
                <a:lnTo>
                  <a:pt x="64786" y="189220"/>
                </a:lnTo>
                <a:lnTo>
                  <a:pt x="67003" y="190440"/>
                </a:lnTo>
                <a:lnTo>
                  <a:pt x="68482" y="192047"/>
                </a:lnTo>
                <a:lnTo>
                  <a:pt x="69466" y="193913"/>
                </a:lnTo>
                <a:lnTo>
                  <a:pt x="71437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574"/>
          <p:cNvSpPr/>
          <p:nvPr/>
        </p:nvSpPr>
        <p:spPr>
          <a:xfrm>
            <a:off x="7065168" y="2007393"/>
            <a:ext cx="64295" cy="278608"/>
          </a:xfrm>
          <a:custGeom>
            <a:avLst/>
            <a:gdLst/>
            <a:ahLst/>
            <a:cxnLst/>
            <a:rect l="0" t="0" r="0" b="0"/>
            <a:pathLst>
              <a:path w="64295" h="278608">
                <a:moveTo>
                  <a:pt x="0" y="0"/>
                </a:moveTo>
                <a:lnTo>
                  <a:pt x="3793" y="3793"/>
                </a:lnTo>
                <a:lnTo>
                  <a:pt x="4909" y="5703"/>
                </a:lnTo>
                <a:lnTo>
                  <a:pt x="6151" y="9943"/>
                </a:lnTo>
                <a:lnTo>
                  <a:pt x="6849" y="16793"/>
                </a:lnTo>
                <a:lnTo>
                  <a:pt x="7742" y="19133"/>
                </a:lnTo>
                <a:lnTo>
                  <a:pt x="9130" y="21487"/>
                </a:lnTo>
                <a:lnTo>
                  <a:pt x="10849" y="23849"/>
                </a:lnTo>
                <a:lnTo>
                  <a:pt x="11996" y="27806"/>
                </a:lnTo>
                <a:lnTo>
                  <a:pt x="12760" y="32825"/>
                </a:lnTo>
                <a:lnTo>
                  <a:pt x="13269" y="38553"/>
                </a:lnTo>
                <a:lnTo>
                  <a:pt x="14402" y="43958"/>
                </a:lnTo>
                <a:lnTo>
                  <a:pt x="15951" y="49149"/>
                </a:lnTo>
                <a:lnTo>
                  <a:pt x="17778" y="54198"/>
                </a:lnTo>
                <a:lnTo>
                  <a:pt x="18997" y="59151"/>
                </a:lnTo>
                <a:lnTo>
                  <a:pt x="19808" y="64040"/>
                </a:lnTo>
                <a:lnTo>
                  <a:pt x="20349" y="68887"/>
                </a:lnTo>
                <a:lnTo>
                  <a:pt x="20711" y="74500"/>
                </a:lnTo>
                <a:lnTo>
                  <a:pt x="20950" y="80623"/>
                </a:lnTo>
                <a:lnTo>
                  <a:pt x="21111" y="87086"/>
                </a:lnTo>
                <a:lnTo>
                  <a:pt x="22011" y="93777"/>
                </a:lnTo>
                <a:lnTo>
                  <a:pt x="23406" y="100618"/>
                </a:lnTo>
                <a:lnTo>
                  <a:pt x="25129" y="107560"/>
                </a:lnTo>
                <a:lnTo>
                  <a:pt x="26278" y="113775"/>
                </a:lnTo>
                <a:lnTo>
                  <a:pt x="27044" y="119506"/>
                </a:lnTo>
                <a:lnTo>
                  <a:pt x="27554" y="124915"/>
                </a:lnTo>
                <a:lnTo>
                  <a:pt x="27895" y="130902"/>
                </a:lnTo>
                <a:lnTo>
                  <a:pt x="28273" y="143904"/>
                </a:lnTo>
                <a:lnTo>
                  <a:pt x="29167" y="150704"/>
                </a:lnTo>
                <a:lnTo>
                  <a:pt x="30557" y="157620"/>
                </a:lnTo>
                <a:lnTo>
                  <a:pt x="32277" y="164611"/>
                </a:lnTo>
                <a:lnTo>
                  <a:pt x="33425" y="170860"/>
                </a:lnTo>
                <a:lnTo>
                  <a:pt x="34190" y="176613"/>
                </a:lnTo>
                <a:lnTo>
                  <a:pt x="34699" y="182036"/>
                </a:lnTo>
                <a:lnTo>
                  <a:pt x="35038" y="188032"/>
                </a:lnTo>
                <a:lnTo>
                  <a:pt x="35417" y="201045"/>
                </a:lnTo>
                <a:lnTo>
                  <a:pt x="36310" y="207055"/>
                </a:lnTo>
                <a:lnTo>
                  <a:pt x="37701" y="212649"/>
                </a:lnTo>
                <a:lnTo>
                  <a:pt x="39421" y="217967"/>
                </a:lnTo>
                <a:lnTo>
                  <a:pt x="40568" y="223098"/>
                </a:lnTo>
                <a:lnTo>
                  <a:pt x="41333" y="228107"/>
                </a:lnTo>
                <a:lnTo>
                  <a:pt x="41843" y="233034"/>
                </a:lnTo>
                <a:lnTo>
                  <a:pt x="42182" y="237906"/>
                </a:lnTo>
                <a:lnTo>
                  <a:pt x="42409" y="242742"/>
                </a:lnTo>
                <a:lnTo>
                  <a:pt x="42560" y="247553"/>
                </a:lnTo>
                <a:lnTo>
                  <a:pt x="43454" y="251554"/>
                </a:lnTo>
                <a:lnTo>
                  <a:pt x="44845" y="255015"/>
                </a:lnTo>
                <a:lnTo>
                  <a:pt x="46565" y="258116"/>
                </a:lnTo>
                <a:lnTo>
                  <a:pt x="48507" y="260978"/>
                </a:lnTo>
                <a:lnTo>
                  <a:pt x="50593" y="263679"/>
                </a:lnTo>
                <a:lnTo>
                  <a:pt x="55855" y="269926"/>
                </a:lnTo>
                <a:lnTo>
                  <a:pt x="57080" y="271231"/>
                </a:lnTo>
                <a:lnTo>
                  <a:pt x="64294" y="2786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575"/>
          <p:cNvSpPr/>
          <p:nvPr/>
        </p:nvSpPr>
        <p:spPr>
          <a:xfrm>
            <a:off x="7193844" y="2007393"/>
            <a:ext cx="171363" cy="121416"/>
          </a:xfrm>
          <a:custGeom>
            <a:avLst/>
            <a:gdLst/>
            <a:ahLst/>
            <a:cxnLst/>
            <a:rect l="0" t="0" r="0" b="0"/>
            <a:pathLst>
              <a:path w="171363" h="121416">
                <a:moveTo>
                  <a:pt x="14199" y="0"/>
                </a:moveTo>
                <a:lnTo>
                  <a:pt x="10084" y="0"/>
                </a:lnTo>
                <a:lnTo>
                  <a:pt x="11841" y="0"/>
                </a:lnTo>
                <a:lnTo>
                  <a:pt x="12627" y="794"/>
                </a:lnTo>
                <a:lnTo>
                  <a:pt x="13151" y="2117"/>
                </a:lnTo>
                <a:lnTo>
                  <a:pt x="13734" y="5703"/>
                </a:lnTo>
                <a:lnTo>
                  <a:pt x="13888" y="7771"/>
                </a:lnTo>
                <a:lnTo>
                  <a:pt x="14137" y="13001"/>
                </a:lnTo>
                <a:lnTo>
                  <a:pt x="10389" y="36661"/>
                </a:lnTo>
                <a:lnTo>
                  <a:pt x="9277" y="45078"/>
                </a:lnTo>
                <a:lnTo>
                  <a:pt x="8537" y="52277"/>
                </a:lnTo>
                <a:lnTo>
                  <a:pt x="7714" y="63716"/>
                </a:lnTo>
                <a:lnTo>
                  <a:pt x="7349" y="71445"/>
                </a:lnTo>
                <a:lnTo>
                  <a:pt x="7186" y="79643"/>
                </a:lnTo>
                <a:lnTo>
                  <a:pt x="7142" y="84052"/>
                </a:lnTo>
                <a:lnTo>
                  <a:pt x="6319" y="87784"/>
                </a:lnTo>
                <a:lnTo>
                  <a:pt x="4977" y="91067"/>
                </a:lnTo>
                <a:lnTo>
                  <a:pt x="3289" y="94049"/>
                </a:lnTo>
                <a:lnTo>
                  <a:pt x="2164" y="96830"/>
                </a:lnTo>
                <a:lnTo>
                  <a:pt x="1412" y="99479"/>
                </a:lnTo>
                <a:lnTo>
                  <a:pt x="912" y="102038"/>
                </a:lnTo>
                <a:lnTo>
                  <a:pt x="579" y="104538"/>
                </a:lnTo>
                <a:lnTo>
                  <a:pt x="357" y="106998"/>
                </a:lnTo>
                <a:lnTo>
                  <a:pt x="0" y="112858"/>
                </a:lnTo>
                <a:lnTo>
                  <a:pt x="2067" y="115776"/>
                </a:lnTo>
                <a:lnTo>
                  <a:pt x="6070" y="120324"/>
                </a:lnTo>
                <a:lnTo>
                  <a:pt x="7193" y="120698"/>
                </a:lnTo>
                <a:lnTo>
                  <a:pt x="10556" y="121112"/>
                </a:lnTo>
                <a:lnTo>
                  <a:pt x="14697" y="121296"/>
                </a:lnTo>
                <a:lnTo>
                  <a:pt x="21490" y="121400"/>
                </a:lnTo>
                <a:lnTo>
                  <a:pt x="23823" y="121415"/>
                </a:lnTo>
                <a:lnTo>
                  <a:pt x="27759" y="120631"/>
                </a:lnTo>
                <a:lnTo>
                  <a:pt x="32764" y="119314"/>
                </a:lnTo>
                <a:lnTo>
                  <a:pt x="38482" y="117643"/>
                </a:lnTo>
                <a:lnTo>
                  <a:pt x="43882" y="116529"/>
                </a:lnTo>
                <a:lnTo>
                  <a:pt x="49069" y="115786"/>
                </a:lnTo>
                <a:lnTo>
                  <a:pt x="54114" y="115291"/>
                </a:lnTo>
                <a:lnTo>
                  <a:pt x="59065" y="114167"/>
                </a:lnTo>
                <a:lnTo>
                  <a:pt x="63954" y="112624"/>
                </a:lnTo>
                <a:lnTo>
                  <a:pt x="68801" y="110802"/>
                </a:lnTo>
                <a:lnTo>
                  <a:pt x="74413" y="109587"/>
                </a:lnTo>
                <a:lnTo>
                  <a:pt x="80536" y="108777"/>
                </a:lnTo>
                <a:lnTo>
                  <a:pt x="86998" y="108237"/>
                </a:lnTo>
                <a:lnTo>
                  <a:pt x="92894" y="107083"/>
                </a:lnTo>
                <a:lnTo>
                  <a:pt x="98413" y="105520"/>
                </a:lnTo>
                <a:lnTo>
                  <a:pt x="103680" y="103684"/>
                </a:lnTo>
                <a:lnTo>
                  <a:pt x="108777" y="102460"/>
                </a:lnTo>
                <a:lnTo>
                  <a:pt x="113764" y="101645"/>
                </a:lnTo>
                <a:lnTo>
                  <a:pt x="118675" y="101100"/>
                </a:lnTo>
                <a:lnTo>
                  <a:pt x="123538" y="100738"/>
                </a:lnTo>
                <a:lnTo>
                  <a:pt x="128367" y="100496"/>
                </a:lnTo>
                <a:lnTo>
                  <a:pt x="140631" y="100156"/>
                </a:lnTo>
                <a:lnTo>
                  <a:pt x="163325" y="100019"/>
                </a:lnTo>
                <a:lnTo>
                  <a:pt x="171362" y="1000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InkAnnotation576"/>
          <p:cNvSpPr/>
          <p:nvPr/>
        </p:nvSpPr>
        <p:spPr>
          <a:xfrm>
            <a:off x="7315200" y="1985962"/>
            <a:ext cx="64294" cy="250032"/>
          </a:xfrm>
          <a:custGeom>
            <a:avLst/>
            <a:gdLst/>
            <a:ahLst/>
            <a:cxnLst/>
            <a:rect l="0" t="0" r="0" b="0"/>
            <a:pathLst>
              <a:path w="64294" h="250032">
                <a:moveTo>
                  <a:pt x="0" y="0"/>
                </a:moveTo>
                <a:lnTo>
                  <a:pt x="3792" y="3793"/>
                </a:lnTo>
                <a:lnTo>
                  <a:pt x="4909" y="5703"/>
                </a:lnTo>
                <a:lnTo>
                  <a:pt x="6150" y="9943"/>
                </a:lnTo>
                <a:lnTo>
                  <a:pt x="6701" y="16590"/>
                </a:lnTo>
                <a:lnTo>
                  <a:pt x="6849" y="20585"/>
                </a:lnTo>
                <a:lnTo>
                  <a:pt x="7741" y="24042"/>
                </a:lnTo>
                <a:lnTo>
                  <a:pt x="9129" y="27141"/>
                </a:lnTo>
                <a:lnTo>
                  <a:pt x="10848" y="30000"/>
                </a:lnTo>
                <a:lnTo>
                  <a:pt x="11994" y="34287"/>
                </a:lnTo>
                <a:lnTo>
                  <a:pt x="12759" y="39527"/>
                </a:lnTo>
                <a:lnTo>
                  <a:pt x="13268" y="45401"/>
                </a:lnTo>
                <a:lnTo>
                  <a:pt x="14402" y="50905"/>
                </a:lnTo>
                <a:lnTo>
                  <a:pt x="15950" y="56162"/>
                </a:lnTo>
                <a:lnTo>
                  <a:pt x="17777" y="61254"/>
                </a:lnTo>
                <a:lnTo>
                  <a:pt x="18994" y="67030"/>
                </a:lnTo>
                <a:lnTo>
                  <a:pt x="19808" y="73261"/>
                </a:lnTo>
                <a:lnTo>
                  <a:pt x="20348" y="79797"/>
                </a:lnTo>
                <a:lnTo>
                  <a:pt x="21503" y="85742"/>
                </a:lnTo>
                <a:lnTo>
                  <a:pt x="23066" y="91293"/>
                </a:lnTo>
                <a:lnTo>
                  <a:pt x="24903" y="96580"/>
                </a:lnTo>
                <a:lnTo>
                  <a:pt x="26127" y="102487"/>
                </a:lnTo>
                <a:lnTo>
                  <a:pt x="26943" y="108806"/>
                </a:lnTo>
                <a:lnTo>
                  <a:pt x="27487" y="115400"/>
                </a:lnTo>
                <a:lnTo>
                  <a:pt x="29437" y="128527"/>
                </a:lnTo>
                <a:lnTo>
                  <a:pt x="35837" y="166396"/>
                </a:lnTo>
                <a:lnTo>
                  <a:pt x="38972" y="180781"/>
                </a:lnTo>
                <a:lnTo>
                  <a:pt x="41856" y="191164"/>
                </a:lnTo>
                <a:lnTo>
                  <a:pt x="44574" y="198880"/>
                </a:lnTo>
                <a:lnTo>
                  <a:pt x="46383" y="205612"/>
                </a:lnTo>
                <a:lnTo>
                  <a:pt x="47590" y="211687"/>
                </a:lnTo>
                <a:lnTo>
                  <a:pt x="48397" y="217325"/>
                </a:lnTo>
                <a:lnTo>
                  <a:pt x="48932" y="221877"/>
                </a:lnTo>
                <a:lnTo>
                  <a:pt x="49529" y="229052"/>
                </a:lnTo>
                <a:lnTo>
                  <a:pt x="50482" y="232076"/>
                </a:lnTo>
                <a:lnTo>
                  <a:pt x="51910" y="234886"/>
                </a:lnTo>
                <a:lnTo>
                  <a:pt x="56115" y="241307"/>
                </a:lnTo>
                <a:lnTo>
                  <a:pt x="56690" y="244302"/>
                </a:lnTo>
                <a:lnTo>
                  <a:pt x="57059" y="248899"/>
                </a:lnTo>
                <a:lnTo>
                  <a:pt x="57883" y="249277"/>
                </a:lnTo>
                <a:lnTo>
                  <a:pt x="59226" y="249528"/>
                </a:lnTo>
                <a:lnTo>
                  <a:pt x="64293" y="2500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577"/>
          <p:cNvSpPr/>
          <p:nvPr/>
        </p:nvSpPr>
        <p:spPr>
          <a:xfrm>
            <a:off x="7436683" y="1864518"/>
            <a:ext cx="185699" cy="407166"/>
          </a:xfrm>
          <a:custGeom>
            <a:avLst/>
            <a:gdLst/>
            <a:ahLst/>
            <a:cxnLst/>
            <a:rect l="0" t="0" r="0" b="0"/>
            <a:pathLst>
              <a:path w="185699" h="407166">
                <a:moveTo>
                  <a:pt x="164267" y="0"/>
                </a:moveTo>
                <a:lnTo>
                  <a:pt x="158116" y="0"/>
                </a:lnTo>
                <a:lnTo>
                  <a:pt x="153625" y="3792"/>
                </a:lnTo>
                <a:lnTo>
                  <a:pt x="100017" y="47346"/>
                </a:lnTo>
                <a:lnTo>
                  <a:pt x="89683" y="56170"/>
                </a:lnTo>
                <a:lnTo>
                  <a:pt x="81207" y="63641"/>
                </a:lnTo>
                <a:lnTo>
                  <a:pt x="73968" y="71002"/>
                </a:lnTo>
                <a:lnTo>
                  <a:pt x="67556" y="78291"/>
                </a:lnTo>
                <a:lnTo>
                  <a:pt x="61692" y="85532"/>
                </a:lnTo>
                <a:lnTo>
                  <a:pt x="56196" y="91946"/>
                </a:lnTo>
                <a:lnTo>
                  <a:pt x="50946" y="97810"/>
                </a:lnTo>
                <a:lnTo>
                  <a:pt x="45856" y="103307"/>
                </a:lnTo>
                <a:lnTo>
                  <a:pt x="41670" y="109352"/>
                </a:lnTo>
                <a:lnTo>
                  <a:pt x="38086" y="115764"/>
                </a:lnTo>
                <a:lnTo>
                  <a:pt x="34902" y="122420"/>
                </a:lnTo>
                <a:lnTo>
                  <a:pt x="31192" y="129238"/>
                </a:lnTo>
                <a:lnTo>
                  <a:pt x="27131" y="136165"/>
                </a:lnTo>
                <a:lnTo>
                  <a:pt x="22838" y="143165"/>
                </a:lnTo>
                <a:lnTo>
                  <a:pt x="19180" y="150212"/>
                </a:lnTo>
                <a:lnTo>
                  <a:pt x="15948" y="157291"/>
                </a:lnTo>
                <a:lnTo>
                  <a:pt x="13001" y="164392"/>
                </a:lnTo>
                <a:lnTo>
                  <a:pt x="10241" y="171507"/>
                </a:lnTo>
                <a:lnTo>
                  <a:pt x="5058" y="185763"/>
                </a:lnTo>
                <a:lnTo>
                  <a:pt x="3360" y="192898"/>
                </a:lnTo>
                <a:lnTo>
                  <a:pt x="2226" y="200036"/>
                </a:lnTo>
                <a:lnTo>
                  <a:pt x="1470" y="207177"/>
                </a:lnTo>
                <a:lnTo>
                  <a:pt x="967" y="214318"/>
                </a:lnTo>
                <a:lnTo>
                  <a:pt x="632" y="221460"/>
                </a:lnTo>
                <a:lnTo>
                  <a:pt x="259" y="235746"/>
                </a:lnTo>
                <a:lnTo>
                  <a:pt x="0" y="267671"/>
                </a:lnTo>
                <a:lnTo>
                  <a:pt x="2093" y="280096"/>
                </a:lnTo>
                <a:lnTo>
                  <a:pt x="3765" y="286743"/>
                </a:lnTo>
                <a:lnTo>
                  <a:pt x="5672" y="293556"/>
                </a:lnTo>
                <a:lnTo>
                  <a:pt x="9907" y="307476"/>
                </a:lnTo>
                <a:lnTo>
                  <a:pt x="12942" y="313728"/>
                </a:lnTo>
                <a:lnTo>
                  <a:pt x="16552" y="319483"/>
                </a:lnTo>
                <a:lnTo>
                  <a:pt x="20546" y="324908"/>
                </a:lnTo>
                <a:lnTo>
                  <a:pt x="24985" y="335168"/>
                </a:lnTo>
                <a:lnTo>
                  <a:pt x="26169" y="340127"/>
                </a:lnTo>
                <a:lnTo>
                  <a:pt x="28545" y="344226"/>
                </a:lnTo>
                <a:lnTo>
                  <a:pt x="31716" y="347753"/>
                </a:lnTo>
                <a:lnTo>
                  <a:pt x="35419" y="350898"/>
                </a:lnTo>
                <a:lnTo>
                  <a:pt x="38681" y="354582"/>
                </a:lnTo>
                <a:lnTo>
                  <a:pt x="44421" y="362909"/>
                </a:lnTo>
                <a:lnTo>
                  <a:pt x="47857" y="366558"/>
                </a:lnTo>
                <a:lnTo>
                  <a:pt x="51735" y="369785"/>
                </a:lnTo>
                <a:lnTo>
                  <a:pt x="55909" y="372729"/>
                </a:lnTo>
                <a:lnTo>
                  <a:pt x="60277" y="375487"/>
                </a:lnTo>
                <a:lnTo>
                  <a:pt x="64778" y="378118"/>
                </a:lnTo>
                <a:lnTo>
                  <a:pt x="69366" y="380667"/>
                </a:lnTo>
                <a:lnTo>
                  <a:pt x="73219" y="383159"/>
                </a:lnTo>
                <a:lnTo>
                  <a:pt x="76580" y="385615"/>
                </a:lnTo>
                <a:lnTo>
                  <a:pt x="79614" y="388045"/>
                </a:lnTo>
                <a:lnTo>
                  <a:pt x="83226" y="390460"/>
                </a:lnTo>
                <a:lnTo>
                  <a:pt x="87221" y="392862"/>
                </a:lnTo>
                <a:lnTo>
                  <a:pt x="91471" y="395258"/>
                </a:lnTo>
                <a:lnTo>
                  <a:pt x="95099" y="396856"/>
                </a:lnTo>
                <a:lnTo>
                  <a:pt x="98311" y="397921"/>
                </a:lnTo>
                <a:lnTo>
                  <a:pt x="101246" y="398631"/>
                </a:lnTo>
                <a:lnTo>
                  <a:pt x="105584" y="399897"/>
                </a:lnTo>
                <a:lnTo>
                  <a:pt x="116754" y="403422"/>
                </a:lnTo>
                <a:lnTo>
                  <a:pt x="121479" y="404679"/>
                </a:lnTo>
                <a:lnTo>
                  <a:pt x="125423" y="405517"/>
                </a:lnTo>
                <a:lnTo>
                  <a:pt x="128846" y="406077"/>
                </a:lnTo>
                <a:lnTo>
                  <a:pt x="132715" y="406449"/>
                </a:lnTo>
                <a:lnTo>
                  <a:pt x="136883" y="406698"/>
                </a:lnTo>
                <a:lnTo>
                  <a:pt x="145747" y="406973"/>
                </a:lnTo>
                <a:lnTo>
                  <a:pt x="165306" y="407165"/>
                </a:lnTo>
                <a:lnTo>
                  <a:pt x="168134" y="406381"/>
                </a:lnTo>
                <a:lnTo>
                  <a:pt x="173394" y="403393"/>
                </a:lnTo>
                <a:lnTo>
                  <a:pt x="178378" y="401536"/>
                </a:lnTo>
                <a:lnTo>
                  <a:pt x="185698" y="4000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578"/>
          <p:cNvSpPr/>
          <p:nvPr/>
        </p:nvSpPr>
        <p:spPr>
          <a:xfrm>
            <a:off x="7593893" y="2178843"/>
            <a:ext cx="14201" cy="35720"/>
          </a:xfrm>
          <a:custGeom>
            <a:avLst/>
            <a:gdLst/>
            <a:ahLst/>
            <a:cxnLst/>
            <a:rect l="0" t="0" r="0" b="0"/>
            <a:pathLst>
              <a:path w="14201" h="35720">
                <a:moveTo>
                  <a:pt x="7057" y="35719"/>
                </a:moveTo>
                <a:lnTo>
                  <a:pt x="3264" y="35719"/>
                </a:lnTo>
                <a:lnTo>
                  <a:pt x="2147" y="34925"/>
                </a:lnTo>
                <a:lnTo>
                  <a:pt x="1402" y="33602"/>
                </a:lnTo>
                <a:lnTo>
                  <a:pt x="208" y="29568"/>
                </a:lnTo>
                <a:lnTo>
                  <a:pt x="109" y="28444"/>
                </a:lnTo>
                <a:lnTo>
                  <a:pt x="43" y="26900"/>
                </a:lnTo>
                <a:lnTo>
                  <a:pt x="0" y="25077"/>
                </a:lnTo>
                <a:lnTo>
                  <a:pt x="765" y="23862"/>
                </a:lnTo>
                <a:lnTo>
                  <a:pt x="2068" y="23052"/>
                </a:lnTo>
                <a:lnTo>
                  <a:pt x="3731" y="22512"/>
                </a:lnTo>
                <a:lnTo>
                  <a:pt x="4840" y="21358"/>
                </a:lnTo>
                <a:lnTo>
                  <a:pt x="5578" y="19795"/>
                </a:lnTo>
                <a:lnTo>
                  <a:pt x="6071" y="17959"/>
                </a:lnTo>
                <a:lnTo>
                  <a:pt x="7194" y="16735"/>
                </a:lnTo>
                <a:lnTo>
                  <a:pt x="8735" y="15920"/>
                </a:lnTo>
                <a:lnTo>
                  <a:pt x="10556" y="15375"/>
                </a:lnTo>
                <a:lnTo>
                  <a:pt x="11771" y="14219"/>
                </a:lnTo>
                <a:lnTo>
                  <a:pt x="12580" y="12655"/>
                </a:lnTo>
                <a:lnTo>
                  <a:pt x="142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579"/>
          <p:cNvSpPr/>
          <p:nvPr/>
        </p:nvSpPr>
        <p:spPr>
          <a:xfrm>
            <a:off x="7644107" y="2000580"/>
            <a:ext cx="186423" cy="212606"/>
          </a:xfrm>
          <a:custGeom>
            <a:avLst/>
            <a:gdLst/>
            <a:ahLst/>
            <a:cxnLst/>
            <a:rect l="0" t="0" r="0" b="0"/>
            <a:pathLst>
              <a:path w="186423" h="212606">
                <a:moveTo>
                  <a:pt x="6849" y="49676"/>
                </a:moveTo>
                <a:lnTo>
                  <a:pt x="699" y="43525"/>
                </a:lnTo>
                <a:lnTo>
                  <a:pt x="147" y="40857"/>
                </a:lnTo>
                <a:lnTo>
                  <a:pt x="0" y="39034"/>
                </a:lnTo>
                <a:lnTo>
                  <a:pt x="1489" y="37025"/>
                </a:lnTo>
                <a:lnTo>
                  <a:pt x="4070" y="34892"/>
                </a:lnTo>
                <a:lnTo>
                  <a:pt x="7377" y="32676"/>
                </a:lnTo>
                <a:lnTo>
                  <a:pt x="13169" y="28097"/>
                </a:lnTo>
                <a:lnTo>
                  <a:pt x="15825" y="25765"/>
                </a:lnTo>
                <a:lnTo>
                  <a:pt x="19183" y="23416"/>
                </a:lnTo>
                <a:lnTo>
                  <a:pt x="23011" y="21057"/>
                </a:lnTo>
                <a:lnTo>
                  <a:pt x="27148" y="18690"/>
                </a:lnTo>
                <a:lnTo>
                  <a:pt x="32288" y="16319"/>
                </a:lnTo>
                <a:lnTo>
                  <a:pt x="38096" y="13944"/>
                </a:lnTo>
                <a:lnTo>
                  <a:pt x="44350" y="11567"/>
                </a:lnTo>
                <a:lnTo>
                  <a:pt x="50107" y="9982"/>
                </a:lnTo>
                <a:lnTo>
                  <a:pt x="55530" y="8926"/>
                </a:lnTo>
                <a:lnTo>
                  <a:pt x="60735" y="8222"/>
                </a:lnTo>
                <a:lnTo>
                  <a:pt x="66585" y="6959"/>
                </a:lnTo>
                <a:lnTo>
                  <a:pt x="72866" y="5323"/>
                </a:lnTo>
                <a:lnTo>
                  <a:pt x="79436" y="3438"/>
                </a:lnTo>
                <a:lnTo>
                  <a:pt x="85402" y="2182"/>
                </a:lnTo>
                <a:lnTo>
                  <a:pt x="90969" y="1344"/>
                </a:lnTo>
                <a:lnTo>
                  <a:pt x="96267" y="786"/>
                </a:lnTo>
                <a:lnTo>
                  <a:pt x="101385" y="414"/>
                </a:lnTo>
                <a:lnTo>
                  <a:pt x="106385" y="166"/>
                </a:lnTo>
                <a:lnTo>
                  <a:pt x="111307" y="0"/>
                </a:lnTo>
                <a:lnTo>
                  <a:pt x="116175" y="684"/>
                </a:lnTo>
                <a:lnTo>
                  <a:pt x="121008" y="1933"/>
                </a:lnTo>
                <a:lnTo>
                  <a:pt x="125818" y="3560"/>
                </a:lnTo>
                <a:lnTo>
                  <a:pt x="129818" y="5438"/>
                </a:lnTo>
                <a:lnTo>
                  <a:pt x="133278" y="7484"/>
                </a:lnTo>
                <a:lnTo>
                  <a:pt x="136378" y="9642"/>
                </a:lnTo>
                <a:lnTo>
                  <a:pt x="138446" y="11874"/>
                </a:lnTo>
                <a:lnTo>
                  <a:pt x="139824" y="14156"/>
                </a:lnTo>
                <a:lnTo>
                  <a:pt x="141355" y="18808"/>
                </a:lnTo>
                <a:lnTo>
                  <a:pt x="142036" y="23521"/>
                </a:lnTo>
                <a:lnTo>
                  <a:pt x="142217" y="26683"/>
                </a:lnTo>
                <a:lnTo>
                  <a:pt x="142420" y="34430"/>
                </a:lnTo>
                <a:lnTo>
                  <a:pt x="141680" y="38718"/>
                </a:lnTo>
                <a:lnTo>
                  <a:pt x="140393" y="43165"/>
                </a:lnTo>
                <a:lnTo>
                  <a:pt x="138741" y="47716"/>
                </a:lnTo>
                <a:lnTo>
                  <a:pt x="136051" y="51544"/>
                </a:lnTo>
                <a:lnTo>
                  <a:pt x="132671" y="54890"/>
                </a:lnTo>
                <a:lnTo>
                  <a:pt x="128830" y="57915"/>
                </a:lnTo>
                <a:lnTo>
                  <a:pt x="124683" y="61518"/>
                </a:lnTo>
                <a:lnTo>
                  <a:pt x="120330" y="65509"/>
                </a:lnTo>
                <a:lnTo>
                  <a:pt x="115840" y="69756"/>
                </a:lnTo>
                <a:lnTo>
                  <a:pt x="112847" y="73381"/>
                </a:lnTo>
                <a:lnTo>
                  <a:pt x="109522" y="79526"/>
                </a:lnTo>
                <a:lnTo>
                  <a:pt x="107843" y="81483"/>
                </a:lnTo>
                <a:lnTo>
                  <a:pt x="105927" y="82787"/>
                </a:lnTo>
                <a:lnTo>
                  <a:pt x="103858" y="83656"/>
                </a:lnTo>
                <a:lnTo>
                  <a:pt x="99442" y="86738"/>
                </a:lnTo>
                <a:lnTo>
                  <a:pt x="93932" y="91392"/>
                </a:lnTo>
                <a:lnTo>
                  <a:pt x="93478" y="92568"/>
                </a:lnTo>
                <a:lnTo>
                  <a:pt x="92976" y="95991"/>
                </a:lnTo>
                <a:lnTo>
                  <a:pt x="93636" y="97222"/>
                </a:lnTo>
                <a:lnTo>
                  <a:pt x="94869" y="98041"/>
                </a:lnTo>
                <a:lnTo>
                  <a:pt x="98357" y="98953"/>
                </a:lnTo>
                <a:lnTo>
                  <a:pt x="102552" y="99358"/>
                </a:lnTo>
                <a:lnTo>
                  <a:pt x="105576" y="100260"/>
                </a:lnTo>
                <a:lnTo>
                  <a:pt x="109180" y="101655"/>
                </a:lnTo>
                <a:lnTo>
                  <a:pt x="113170" y="103378"/>
                </a:lnTo>
                <a:lnTo>
                  <a:pt x="116623" y="104528"/>
                </a:lnTo>
                <a:lnTo>
                  <a:pt x="119719" y="105293"/>
                </a:lnTo>
                <a:lnTo>
                  <a:pt x="122577" y="105804"/>
                </a:lnTo>
                <a:lnTo>
                  <a:pt x="126070" y="106145"/>
                </a:lnTo>
                <a:lnTo>
                  <a:pt x="129986" y="106372"/>
                </a:lnTo>
                <a:lnTo>
                  <a:pt x="134185" y="106523"/>
                </a:lnTo>
                <a:lnTo>
                  <a:pt x="138571" y="107418"/>
                </a:lnTo>
                <a:lnTo>
                  <a:pt x="143082" y="108808"/>
                </a:lnTo>
                <a:lnTo>
                  <a:pt x="147677" y="110528"/>
                </a:lnTo>
                <a:lnTo>
                  <a:pt x="152328" y="112469"/>
                </a:lnTo>
                <a:lnTo>
                  <a:pt x="157017" y="114557"/>
                </a:lnTo>
                <a:lnTo>
                  <a:pt x="166460" y="118993"/>
                </a:lnTo>
                <a:lnTo>
                  <a:pt x="175948" y="123611"/>
                </a:lnTo>
                <a:lnTo>
                  <a:pt x="179906" y="125953"/>
                </a:lnTo>
                <a:lnTo>
                  <a:pt x="183340" y="128309"/>
                </a:lnTo>
                <a:lnTo>
                  <a:pt x="186422" y="130673"/>
                </a:lnTo>
                <a:lnTo>
                  <a:pt x="184508" y="138599"/>
                </a:lnTo>
                <a:lnTo>
                  <a:pt x="179264" y="150232"/>
                </a:lnTo>
                <a:lnTo>
                  <a:pt x="171798" y="164339"/>
                </a:lnTo>
                <a:lnTo>
                  <a:pt x="166027" y="174537"/>
                </a:lnTo>
                <a:lnTo>
                  <a:pt x="161387" y="182129"/>
                </a:lnTo>
                <a:lnTo>
                  <a:pt x="157500" y="187984"/>
                </a:lnTo>
                <a:lnTo>
                  <a:pt x="153321" y="191887"/>
                </a:lnTo>
                <a:lnTo>
                  <a:pt x="148947" y="194490"/>
                </a:lnTo>
                <a:lnTo>
                  <a:pt x="144443" y="196225"/>
                </a:lnTo>
                <a:lnTo>
                  <a:pt x="140648" y="198175"/>
                </a:lnTo>
                <a:lnTo>
                  <a:pt x="137323" y="200269"/>
                </a:lnTo>
                <a:lnTo>
                  <a:pt x="131513" y="204713"/>
                </a:lnTo>
                <a:lnTo>
                  <a:pt x="126284" y="209333"/>
                </a:lnTo>
                <a:lnTo>
                  <a:pt x="122670" y="212605"/>
                </a:lnTo>
                <a:lnTo>
                  <a:pt x="122163" y="212270"/>
                </a:lnTo>
                <a:lnTo>
                  <a:pt x="121825" y="211253"/>
                </a:lnTo>
                <a:lnTo>
                  <a:pt x="121149" y="2068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580"/>
          <p:cNvSpPr/>
          <p:nvPr/>
        </p:nvSpPr>
        <p:spPr>
          <a:xfrm>
            <a:off x="7915275" y="1988990"/>
            <a:ext cx="127356" cy="218418"/>
          </a:xfrm>
          <a:custGeom>
            <a:avLst/>
            <a:gdLst/>
            <a:ahLst/>
            <a:cxnLst/>
            <a:rect l="0" t="0" r="0" b="0"/>
            <a:pathLst>
              <a:path w="127356" h="218418">
                <a:moveTo>
                  <a:pt x="121443" y="4116"/>
                </a:moveTo>
                <a:lnTo>
                  <a:pt x="115292" y="4116"/>
                </a:lnTo>
                <a:lnTo>
                  <a:pt x="112624" y="1999"/>
                </a:lnTo>
                <a:lnTo>
                  <a:pt x="110802" y="324"/>
                </a:lnTo>
                <a:lnTo>
                  <a:pt x="108793" y="0"/>
                </a:lnTo>
                <a:lnTo>
                  <a:pt x="106659" y="578"/>
                </a:lnTo>
                <a:lnTo>
                  <a:pt x="104444" y="1757"/>
                </a:lnTo>
                <a:lnTo>
                  <a:pt x="101379" y="2543"/>
                </a:lnTo>
                <a:lnTo>
                  <a:pt x="97748" y="3068"/>
                </a:lnTo>
                <a:lnTo>
                  <a:pt x="93740" y="3417"/>
                </a:lnTo>
                <a:lnTo>
                  <a:pt x="89481" y="3649"/>
                </a:lnTo>
                <a:lnTo>
                  <a:pt x="80516" y="3908"/>
                </a:lnTo>
                <a:lnTo>
                  <a:pt x="75902" y="4772"/>
                </a:lnTo>
                <a:lnTo>
                  <a:pt x="71238" y="6140"/>
                </a:lnTo>
                <a:lnTo>
                  <a:pt x="66542" y="7846"/>
                </a:lnTo>
                <a:lnTo>
                  <a:pt x="61824" y="8984"/>
                </a:lnTo>
                <a:lnTo>
                  <a:pt x="57091" y="9743"/>
                </a:lnTo>
                <a:lnTo>
                  <a:pt x="52347" y="10248"/>
                </a:lnTo>
                <a:lnTo>
                  <a:pt x="47597" y="11379"/>
                </a:lnTo>
                <a:lnTo>
                  <a:pt x="42844" y="12927"/>
                </a:lnTo>
                <a:lnTo>
                  <a:pt x="38088" y="14752"/>
                </a:lnTo>
                <a:lnTo>
                  <a:pt x="34123" y="15969"/>
                </a:lnTo>
                <a:lnTo>
                  <a:pt x="30686" y="16781"/>
                </a:lnTo>
                <a:lnTo>
                  <a:pt x="27601" y="17321"/>
                </a:lnTo>
                <a:lnTo>
                  <a:pt x="24750" y="17682"/>
                </a:lnTo>
                <a:lnTo>
                  <a:pt x="22056" y="17922"/>
                </a:lnTo>
                <a:lnTo>
                  <a:pt x="19467" y="18082"/>
                </a:lnTo>
                <a:lnTo>
                  <a:pt x="14473" y="18261"/>
                </a:lnTo>
                <a:lnTo>
                  <a:pt x="8592" y="18375"/>
                </a:lnTo>
                <a:lnTo>
                  <a:pt x="8108" y="19178"/>
                </a:lnTo>
                <a:lnTo>
                  <a:pt x="7180" y="25252"/>
                </a:lnTo>
                <a:lnTo>
                  <a:pt x="7146" y="35464"/>
                </a:lnTo>
                <a:lnTo>
                  <a:pt x="7939" y="37715"/>
                </a:lnTo>
                <a:lnTo>
                  <a:pt x="10936" y="42332"/>
                </a:lnTo>
                <a:lnTo>
                  <a:pt x="12799" y="47030"/>
                </a:lnTo>
                <a:lnTo>
                  <a:pt x="13625" y="51763"/>
                </a:lnTo>
                <a:lnTo>
                  <a:pt x="13992" y="56514"/>
                </a:lnTo>
                <a:lnTo>
                  <a:pt x="14157" y="63387"/>
                </a:lnTo>
                <a:lnTo>
                  <a:pt x="14261" y="76942"/>
                </a:lnTo>
                <a:lnTo>
                  <a:pt x="13475" y="79654"/>
                </a:lnTo>
                <a:lnTo>
                  <a:pt x="10487" y="84784"/>
                </a:lnTo>
                <a:lnTo>
                  <a:pt x="8629" y="89710"/>
                </a:lnTo>
                <a:lnTo>
                  <a:pt x="7804" y="94545"/>
                </a:lnTo>
                <a:lnTo>
                  <a:pt x="7437" y="99340"/>
                </a:lnTo>
                <a:lnTo>
                  <a:pt x="8132" y="100936"/>
                </a:lnTo>
                <a:lnTo>
                  <a:pt x="9390" y="102000"/>
                </a:lnTo>
                <a:lnTo>
                  <a:pt x="13320" y="103708"/>
                </a:lnTo>
                <a:lnTo>
                  <a:pt x="15973" y="101825"/>
                </a:lnTo>
                <a:lnTo>
                  <a:pt x="17792" y="100211"/>
                </a:lnTo>
                <a:lnTo>
                  <a:pt x="20592" y="99136"/>
                </a:lnTo>
                <a:lnTo>
                  <a:pt x="24047" y="98419"/>
                </a:lnTo>
                <a:lnTo>
                  <a:pt x="27937" y="97941"/>
                </a:lnTo>
                <a:lnTo>
                  <a:pt x="31325" y="97622"/>
                </a:lnTo>
                <a:lnTo>
                  <a:pt x="34376" y="97409"/>
                </a:lnTo>
                <a:lnTo>
                  <a:pt x="37205" y="97268"/>
                </a:lnTo>
                <a:lnTo>
                  <a:pt x="39885" y="96380"/>
                </a:lnTo>
                <a:lnTo>
                  <a:pt x="42464" y="94994"/>
                </a:lnTo>
                <a:lnTo>
                  <a:pt x="44978" y="93276"/>
                </a:lnTo>
                <a:lnTo>
                  <a:pt x="48242" y="92131"/>
                </a:lnTo>
                <a:lnTo>
                  <a:pt x="52004" y="91367"/>
                </a:lnTo>
                <a:lnTo>
                  <a:pt x="56101" y="90859"/>
                </a:lnTo>
                <a:lnTo>
                  <a:pt x="59625" y="90519"/>
                </a:lnTo>
                <a:lnTo>
                  <a:pt x="62769" y="90293"/>
                </a:lnTo>
                <a:lnTo>
                  <a:pt x="65658" y="90142"/>
                </a:lnTo>
                <a:lnTo>
                  <a:pt x="73102" y="89974"/>
                </a:lnTo>
                <a:lnTo>
                  <a:pt x="77309" y="89930"/>
                </a:lnTo>
                <a:lnTo>
                  <a:pt x="80909" y="90694"/>
                </a:lnTo>
                <a:lnTo>
                  <a:pt x="84101" y="91997"/>
                </a:lnTo>
                <a:lnTo>
                  <a:pt x="87024" y="93660"/>
                </a:lnTo>
                <a:lnTo>
                  <a:pt x="90559" y="94768"/>
                </a:lnTo>
                <a:lnTo>
                  <a:pt x="94504" y="95507"/>
                </a:lnTo>
                <a:lnTo>
                  <a:pt x="98721" y="96000"/>
                </a:lnTo>
                <a:lnTo>
                  <a:pt x="103120" y="97122"/>
                </a:lnTo>
                <a:lnTo>
                  <a:pt x="107640" y="98663"/>
                </a:lnTo>
                <a:lnTo>
                  <a:pt x="112241" y="100485"/>
                </a:lnTo>
                <a:lnTo>
                  <a:pt x="115309" y="103287"/>
                </a:lnTo>
                <a:lnTo>
                  <a:pt x="117353" y="106742"/>
                </a:lnTo>
                <a:lnTo>
                  <a:pt x="118718" y="110634"/>
                </a:lnTo>
                <a:lnTo>
                  <a:pt x="122348" y="117073"/>
                </a:lnTo>
                <a:lnTo>
                  <a:pt x="124427" y="119902"/>
                </a:lnTo>
                <a:lnTo>
                  <a:pt x="125814" y="123375"/>
                </a:lnTo>
                <a:lnTo>
                  <a:pt x="126738" y="127279"/>
                </a:lnTo>
                <a:lnTo>
                  <a:pt x="127355" y="131468"/>
                </a:lnTo>
                <a:lnTo>
                  <a:pt x="126972" y="135848"/>
                </a:lnTo>
                <a:lnTo>
                  <a:pt x="125923" y="140356"/>
                </a:lnTo>
                <a:lnTo>
                  <a:pt x="124430" y="144949"/>
                </a:lnTo>
                <a:lnTo>
                  <a:pt x="123434" y="148805"/>
                </a:lnTo>
                <a:lnTo>
                  <a:pt x="122328" y="155205"/>
                </a:lnTo>
                <a:lnTo>
                  <a:pt x="121239" y="158817"/>
                </a:lnTo>
                <a:lnTo>
                  <a:pt x="119720" y="162812"/>
                </a:lnTo>
                <a:lnTo>
                  <a:pt x="117913" y="167063"/>
                </a:lnTo>
                <a:lnTo>
                  <a:pt x="115120" y="170692"/>
                </a:lnTo>
                <a:lnTo>
                  <a:pt x="111672" y="173904"/>
                </a:lnTo>
                <a:lnTo>
                  <a:pt x="107786" y="176839"/>
                </a:lnTo>
                <a:lnTo>
                  <a:pt x="104401" y="180383"/>
                </a:lnTo>
                <a:lnTo>
                  <a:pt x="101350" y="184334"/>
                </a:lnTo>
                <a:lnTo>
                  <a:pt x="98524" y="188555"/>
                </a:lnTo>
                <a:lnTo>
                  <a:pt x="95050" y="192162"/>
                </a:lnTo>
                <a:lnTo>
                  <a:pt x="91148" y="195362"/>
                </a:lnTo>
                <a:lnTo>
                  <a:pt x="86959" y="198288"/>
                </a:lnTo>
                <a:lnTo>
                  <a:pt x="82579" y="201033"/>
                </a:lnTo>
                <a:lnTo>
                  <a:pt x="78071" y="203656"/>
                </a:lnTo>
                <a:lnTo>
                  <a:pt x="68830" y="208688"/>
                </a:lnTo>
                <a:lnTo>
                  <a:pt x="59429" y="213570"/>
                </a:lnTo>
                <a:lnTo>
                  <a:pt x="55495" y="215189"/>
                </a:lnTo>
                <a:lnTo>
                  <a:pt x="52078" y="216269"/>
                </a:lnTo>
                <a:lnTo>
                  <a:pt x="49006" y="216989"/>
                </a:lnTo>
                <a:lnTo>
                  <a:pt x="46164" y="217468"/>
                </a:lnTo>
                <a:lnTo>
                  <a:pt x="43476" y="217789"/>
                </a:lnTo>
                <a:lnTo>
                  <a:pt x="40890" y="218002"/>
                </a:lnTo>
                <a:lnTo>
                  <a:pt x="37579" y="218144"/>
                </a:lnTo>
                <a:lnTo>
                  <a:pt x="26128" y="218344"/>
                </a:lnTo>
                <a:lnTo>
                  <a:pt x="16003" y="218417"/>
                </a:lnTo>
                <a:lnTo>
                  <a:pt x="12934" y="216307"/>
                </a:lnTo>
                <a:lnTo>
                  <a:pt x="11003" y="214633"/>
                </a:lnTo>
                <a:lnTo>
                  <a:pt x="8923" y="213516"/>
                </a:lnTo>
                <a:lnTo>
                  <a:pt x="6742" y="212773"/>
                </a:lnTo>
                <a:lnTo>
                  <a:pt x="4495" y="212277"/>
                </a:lnTo>
                <a:lnTo>
                  <a:pt x="2995" y="211152"/>
                </a:lnTo>
                <a:lnTo>
                  <a:pt x="1997" y="209609"/>
                </a:lnTo>
                <a:lnTo>
                  <a:pt x="888" y="205777"/>
                </a:lnTo>
                <a:lnTo>
                  <a:pt x="591" y="203644"/>
                </a:lnTo>
                <a:lnTo>
                  <a:pt x="0" y="1969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581"/>
          <p:cNvSpPr/>
          <p:nvPr/>
        </p:nvSpPr>
        <p:spPr>
          <a:xfrm>
            <a:off x="8043862" y="1900237"/>
            <a:ext cx="170615" cy="371476"/>
          </a:xfrm>
          <a:custGeom>
            <a:avLst/>
            <a:gdLst/>
            <a:ahLst/>
            <a:cxnLst/>
            <a:rect l="0" t="0" r="0" b="0"/>
            <a:pathLst>
              <a:path w="170615" h="371476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9944" y="3793"/>
                </a:lnTo>
                <a:lnTo>
                  <a:pt x="14474" y="7771"/>
                </a:lnTo>
                <a:lnTo>
                  <a:pt x="16793" y="9943"/>
                </a:lnTo>
                <a:lnTo>
                  <a:pt x="19132" y="11391"/>
                </a:lnTo>
                <a:lnTo>
                  <a:pt x="23850" y="13000"/>
                </a:lnTo>
                <a:lnTo>
                  <a:pt x="28591" y="15832"/>
                </a:lnTo>
                <a:lnTo>
                  <a:pt x="30966" y="17698"/>
                </a:lnTo>
                <a:lnTo>
                  <a:pt x="34138" y="19737"/>
                </a:lnTo>
                <a:lnTo>
                  <a:pt x="37840" y="21889"/>
                </a:lnTo>
                <a:lnTo>
                  <a:pt x="41895" y="24118"/>
                </a:lnTo>
                <a:lnTo>
                  <a:pt x="46186" y="27191"/>
                </a:lnTo>
                <a:lnTo>
                  <a:pt x="50635" y="30827"/>
                </a:lnTo>
                <a:lnTo>
                  <a:pt x="55188" y="34839"/>
                </a:lnTo>
                <a:lnTo>
                  <a:pt x="59810" y="38308"/>
                </a:lnTo>
                <a:lnTo>
                  <a:pt x="64481" y="41413"/>
                </a:lnTo>
                <a:lnTo>
                  <a:pt x="69180" y="44278"/>
                </a:lnTo>
                <a:lnTo>
                  <a:pt x="80753" y="51693"/>
                </a:lnTo>
                <a:lnTo>
                  <a:pt x="87174" y="55894"/>
                </a:lnTo>
                <a:lnTo>
                  <a:pt x="93041" y="60281"/>
                </a:lnTo>
                <a:lnTo>
                  <a:pt x="98539" y="64794"/>
                </a:lnTo>
                <a:lnTo>
                  <a:pt x="103792" y="69389"/>
                </a:lnTo>
                <a:lnTo>
                  <a:pt x="108883" y="74041"/>
                </a:lnTo>
                <a:lnTo>
                  <a:pt x="118772" y="83443"/>
                </a:lnTo>
                <a:lnTo>
                  <a:pt x="133264" y="97660"/>
                </a:lnTo>
                <a:lnTo>
                  <a:pt x="138055" y="103207"/>
                </a:lnTo>
                <a:lnTo>
                  <a:pt x="142836" y="109286"/>
                </a:lnTo>
                <a:lnTo>
                  <a:pt x="147612" y="115720"/>
                </a:lnTo>
                <a:lnTo>
                  <a:pt x="157151" y="129219"/>
                </a:lnTo>
                <a:lnTo>
                  <a:pt x="161918" y="136152"/>
                </a:lnTo>
                <a:lnTo>
                  <a:pt x="165095" y="143155"/>
                </a:lnTo>
                <a:lnTo>
                  <a:pt x="167214" y="150206"/>
                </a:lnTo>
                <a:lnTo>
                  <a:pt x="168627" y="157287"/>
                </a:lnTo>
                <a:lnTo>
                  <a:pt x="169567" y="164389"/>
                </a:lnTo>
                <a:lnTo>
                  <a:pt x="170195" y="171505"/>
                </a:lnTo>
                <a:lnTo>
                  <a:pt x="170614" y="178631"/>
                </a:lnTo>
                <a:lnTo>
                  <a:pt x="170099" y="185762"/>
                </a:lnTo>
                <a:lnTo>
                  <a:pt x="168962" y="192898"/>
                </a:lnTo>
                <a:lnTo>
                  <a:pt x="167409" y="200036"/>
                </a:lnTo>
                <a:lnTo>
                  <a:pt x="165581" y="207176"/>
                </a:lnTo>
                <a:lnTo>
                  <a:pt x="163569" y="214318"/>
                </a:lnTo>
                <a:lnTo>
                  <a:pt x="159216" y="228602"/>
                </a:lnTo>
                <a:lnTo>
                  <a:pt x="154636" y="242889"/>
                </a:lnTo>
                <a:lnTo>
                  <a:pt x="151509" y="249238"/>
                </a:lnTo>
                <a:lnTo>
                  <a:pt x="147837" y="255059"/>
                </a:lnTo>
                <a:lnTo>
                  <a:pt x="143801" y="260527"/>
                </a:lnTo>
                <a:lnTo>
                  <a:pt x="140318" y="266553"/>
                </a:lnTo>
                <a:lnTo>
                  <a:pt x="137202" y="272952"/>
                </a:lnTo>
                <a:lnTo>
                  <a:pt x="134331" y="279599"/>
                </a:lnTo>
                <a:lnTo>
                  <a:pt x="130829" y="285619"/>
                </a:lnTo>
                <a:lnTo>
                  <a:pt x="126907" y="291218"/>
                </a:lnTo>
                <a:lnTo>
                  <a:pt x="122704" y="296539"/>
                </a:lnTo>
                <a:lnTo>
                  <a:pt x="118316" y="301674"/>
                </a:lnTo>
                <a:lnTo>
                  <a:pt x="113802" y="306685"/>
                </a:lnTo>
                <a:lnTo>
                  <a:pt x="109206" y="311613"/>
                </a:lnTo>
                <a:lnTo>
                  <a:pt x="105348" y="316486"/>
                </a:lnTo>
                <a:lnTo>
                  <a:pt x="101982" y="321322"/>
                </a:lnTo>
                <a:lnTo>
                  <a:pt x="98944" y="326134"/>
                </a:lnTo>
                <a:lnTo>
                  <a:pt x="95331" y="330929"/>
                </a:lnTo>
                <a:lnTo>
                  <a:pt x="91336" y="335713"/>
                </a:lnTo>
                <a:lnTo>
                  <a:pt x="83456" y="344468"/>
                </a:lnTo>
                <a:lnTo>
                  <a:pt x="77309" y="351005"/>
                </a:lnTo>
                <a:lnTo>
                  <a:pt x="69385" y="359148"/>
                </a:lnTo>
                <a:lnTo>
                  <a:pt x="66894" y="360876"/>
                </a:lnTo>
                <a:lnTo>
                  <a:pt x="62010" y="362795"/>
                </a:lnTo>
                <a:lnTo>
                  <a:pt x="60390" y="364101"/>
                </a:lnTo>
                <a:lnTo>
                  <a:pt x="59310" y="365765"/>
                </a:lnTo>
                <a:lnTo>
                  <a:pt x="57150" y="3714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582"/>
          <p:cNvSpPr/>
          <p:nvPr/>
        </p:nvSpPr>
        <p:spPr>
          <a:xfrm>
            <a:off x="8365331" y="1985962"/>
            <a:ext cx="50007" cy="214314"/>
          </a:xfrm>
          <a:custGeom>
            <a:avLst/>
            <a:gdLst/>
            <a:ahLst/>
            <a:cxnLst/>
            <a:rect l="0" t="0" r="0" b="0"/>
            <a:pathLst>
              <a:path w="50007" h="214314">
                <a:moveTo>
                  <a:pt x="0" y="0"/>
                </a:moveTo>
                <a:lnTo>
                  <a:pt x="0" y="6151"/>
                </a:lnTo>
                <a:lnTo>
                  <a:pt x="793" y="7276"/>
                </a:lnTo>
                <a:lnTo>
                  <a:pt x="2116" y="8819"/>
                </a:lnTo>
                <a:lnTo>
                  <a:pt x="3793" y="10642"/>
                </a:lnTo>
                <a:lnTo>
                  <a:pt x="4909" y="12651"/>
                </a:lnTo>
                <a:lnTo>
                  <a:pt x="6151" y="17000"/>
                </a:lnTo>
                <a:lnTo>
                  <a:pt x="6702" y="23695"/>
                </a:lnTo>
                <a:lnTo>
                  <a:pt x="6849" y="27703"/>
                </a:lnTo>
                <a:lnTo>
                  <a:pt x="7741" y="31963"/>
                </a:lnTo>
                <a:lnTo>
                  <a:pt x="9129" y="36390"/>
                </a:lnTo>
                <a:lnTo>
                  <a:pt x="10849" y="40928"/>
                </a:lnTo>
                <a:lnTo>
                  <a:pt x="11994" y="45542"/>
                </a:lnTo>
                <a:lnTo>
                  <a:pt x="12759" y="50205"/>
                </a:lnTo>
                <a:lnTo>
                  <a:pt x="13269" y="54901"/>
                </a:lnTo>
                <a:lnTo>
                  <a:pt x="13608" y="59620"/>
                </a:lnTo>
                <a:lnTo>
                  <a:pt x="13835" y="64352"/>
                </a:lnTo>
                <a:lnTo>
                  <a:pt x="13985" y="69096"/>
                </a:lnTo>
                <a:lnTo>
                  <a:pt x="14880" y="74638"/>
                </a:lnTo>
                <a:lnTo>
                  <a:pt x="16271" y="80715"/>
                </a:lnTo>
                <a:lnTo>
                  <a:pt x="17990" y="87148"/>
                </a:lnTo>
                <a:lnTo>
                  <a:pt x="19138" y="93023"/>
                </a:lnTo>
                <a:lnTo>
                  <a:pt x="19902" y="98528"/>
                </a:lnTo>
                <a:lnTo>
                  <a:pt x="20411" y="103786"/>
                </a:lnTo>
                <a:lnTo>
                  <a:pt x="21545" y="109672"/>
                </a:lnTo>
                <a:lnTo>
                  <a:pt x="23094" y="115977"/>
                </a:lnTo>
                <a:lnTo>
                  <a:pt x="24921" y="122562"/>
                </a:lnTo>
                <a:lnTo>
                  <a:pt x="26138" y="128539"/>
                </a:lnTo>
                <a:lnTo>
                  <a:pt x="26952" y="134112"/>
                </a:lnTo>
                <a:lnTo>
                  <a:pt x="27492" y="139414"/>
                </a:lnTo>
                <a:lnTo>
                  <a:pt x="27852" y="144537"/>
                </a:lnTo>
                <a:lnTo>
                  <a:pt x="28093" y="149539"/>
                </a:lnTo>
                <a:lnTo>
                  <a:pt x="28254" y="154462"/>
                </a:lnTo>
                <a:lnTo>
                  <a:pt x="29155" y="158537"/>
                </a:lnTo>
                <a:lnTo>
                  <a:pt x="30549" y="162048"/>
                </a:lnTo>
                <a:lnTo>
                  <a:pt x="32272" y="165182"/>
                </a:lnTo>
                <a:lnTo>
                  <a:pt x="33421" y="168858"/>
                </a:lnTo>
                <a:lnTo>
                  <a:pt x="34187" y="172898"/>
                </a:lnTo>
                <a:lnTo>
                  <a:pt x="34698" y="177178"/>
                </a:lnTo>
                <a:lnTo>
                  <a:pt x="35037" y="180824"/>
                </a:lnTo>
                <a:lnTo>
                  <a:pt x="35416" y="186993"/>
                </a:lnTo>
                <a:lnTo>
                  <a:pt x="37104" y="189750"/>
                </a:lnTo>
                <a:lnTo>
                  <a:pt x="39818" y="192381"/>
                </a:lnTo>
                <a:lnTo>
                  <a:pt x="43213" y="194929"/>
                </a:lnTo>
                <a:lnTo>
                  <a:pt x="45477" y="197422"/>
                </a:lnTo>
                <a:lnTo>
                  <a:pt x="46988" y="199877"/>
                </a:lnTo>
                <a:lnTo>
                  <a:pt x="49409" y="205728"/>
                </a:lnTo>
                <a:lnTo>
                  <a:pt x="49888" y="211793"/>
                </a:lnTo>
                <a:lnTo>
                  <a:pt x="50006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583"/>
          <p:cNvSpPr/>
          <p:nvPr/>
        </p:nvSpPr>
        <p:spPr>
          <a:xfrm>
            <a:off x="8308967" y="2085975"/>
            <a:ext cx="134946" cy="28576"/>
          </a:xfrm>
          <a:custGeom>
            <a:avLst/>
            <a:gdLst/>
            <a:ahLst/>
            <a:cxnLst/>
            <a:rect l="0" t="0" r="0" b="0"/>
            <a:pathLst>
              <a:path w="134946" h="28576">
                <a:moveTo>
                  <a:pt x="6358" y="28575"/>
                </a:moveTo>
                <a:lnTo>
                  <a:pt x="2241" y="28575"/>
                </a:lnTo>
                <a:lnTo>
                  <a:pt x="3998" y="28575"/>
                </a:lnTo>
                <a:lnTo>
                  <a:pt x="0" y="28575"/>
                </a:lnTo>
                <a:lnTo>
                  <a:pt x="3239" y="28575"/>
                </a:lnTo>
                <a:lnTo>
                  <a:pt x="5072" y="27781"/>
                </a:lnTo>
                <a:lnTo>
                  <a:pt x="7088" y="26458"/>
                </a:lnTo>
                <a:lnTo>
                  <a:pt x="9227" y="24782"/>
                </a:lnTo>
                <a:lnTo>
                  <a:pt x="12239" y="23665"/>
                </a:lnTo>
                <a:lnTo>
                  <a:pt x="15834" y="22920"/>
                </a:lnTo>
                <a:lnTo>
                  <a:pt x="19819" y="22424"/>
                </a:lnTo>
                <a:lnTo>
                  <a:pt x="24063" y="21299"/>
                </a:lnTo>
                <a:lnTo>
                  <a:pt x="28480" y="19755"/>
                </a:lnTo>
                <a:lnTo>
                  <a:pt x="33012" y="17933"/>
                </a:lnTo>
                <a:lnTo>
                  <a:pt x="38414" y="16717"/>
                </a:lnTo>
                <a:lnTo>
                  <a:pt x="44398" y="15907"/>
                </a:lnTo>
                <a:lnTo>
                  <a:pt x="50767" y="15367"/>
                </a:lnTo>
                <a:lnTo>
                  <a:pt x="56602" y="14213"/>
                </a:lnTo>
                <a:lnTo>
                  <a:pt x="62080" y="12650"/>
                </a:lnTo>
                <a:lnTo>
                  <a:pt x="67317" y="10815"/>
                </a:lnTo>
                <a:lnTo>
                  <a:pt x="73191" y="9591"/>
                </a:lnTo>
                <a:lnTo>
                  <a:pt x="79489" y="8775"/>
                </a:lnTo>
                <a:lnTo>
                  <a:pt x="86067" y="8231"/>
                </a:lnTo>
                <a:lnTo>
                  <a:pt x="92041" y="7075"/>
                </a:lnTo>
                <a:lnTo>
                  <a:pt x="97611" y="5510"/>
                </a:lnTo>
                <a:lnTo>
                  <a:pt x="102912" y="3674"/>
                </a:lnTo>
                <a:lnTo>
                  <a:pt x="108033" y="2449"/>
                </a:lnTo>
                <a:lnTo>
                  <a:pt x="113035" y="1633"/>
                </a:lnTo>
                <a:lnTo>
                  <a:pt x="117958" y="1088"/>
                </a:lnTo>
                <a:lnTo>
                  <a:pt x="122033" y="725"/>
                </a:lnTo>
                <a:lnTo>
                  <a:pt x="125543" y="483"/>
                </a:lnTo>
                <a:lnTo>
                  <a:pt x="13494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584"/>
          <p:cNvSpPr/>
          <p:nvPr/>
        </p:nvSpPr>
        <p:spPr>
          <a:xfrm>
            <a:off x="8493918" y="1971704"/>
            <a:ext cx="192883" cy="192824"/>
          </a:xfrm>
          <a:custGeom>
            <a:avLst/>
            <a:gdLst/>
            <a:ahLst/>
            <a:cxnLst/>
            <a:rect l="0" t="0" r="0" b="0"/>
            <a:pathLst>
              <a:path w="192883" h="192824">
                <a:moveTo>
                  <a:pt x="0" y="35689"/>
                </a:moveTo>
                <a:lnTo>
                  <a:pt x="0" y="31897"/>
                </a:lnTo>
                <a:lnTo>
                  <a:pt x="793" y="30780"/>
                </a:lnTo>
                <a:lnTo>
                  <a:pt x="2116" y="30035"/>
                </a:lnTo>
                <a:lnTo>
                  <a:pt x="3793" y="29539"/>
                </a:lnTo>
                <a:lnTo>
                  <a:pt x="4909" y="28414"/>
                </a:lnTo>
                <a:lnTo>
                  <a:pt x="5654" y="26871"/>
                </a:lnTo>
                <a:lnTo>
                  <a:pt x="6849" y="22482"/>
                </a:lnTo>
                <a:lnTo>
                  <a:pt x="10849" y="17930"/>
                </a:lnTo>
                <a:lnTo>
                  <a:pt x="17062" y="11554"/>
                </a:lnTo>
                <a:lnTo>
                  <a:pt x="19311" y="10074"/>
                </a:lnTo>
                <a:lnTo>
                  <a:pt x="23929" y="8430"/>
                </a:lnTo>
                <a:lnTo>
                  <a:pt x="28626" y="5582"/>
                </a:lnTo>
                <a:lnTo>
                  <a:pt x="30991" y="3712"/>
                </a:lnTo>
                <a:lnTo>
                  <a:pt x="33361" y="2465"/>
                </a:lnTo>
                <a:lnTo>
                  <a:pt x="38110" y="1079"/>
                </a:lnTo>
                <a:lnTo>
                  <a:pt x="41282" y="710"/>
                </a:lnTo>
                <a:lnTo>
                  <a:pt x="44984" y="463"/>
                </a:lnTo>
                <a:lnTo>
                  <a:pt x="52537" y="190"/>
                </a:lnTo>
                <a:lnTo>
                  <a:pt x="62045" y="36"/>
                </a:lnTo>
                <a:lnTo>
                  <a:pt x="70173" y="0"/>
                </a:lnTo>
                <a:lnTo>
                  <a:pt x="73770" y="784"/>
                </a:lnTo>
                <a:lnTo>
                  <a:pt x="76961" y="2100"/>
                </a:lnTo>
                <a:lnTo>
                  <a:pt x="82624" y="4886"/>
                </a:lnTo>
                <a:lnTo>
                  <a:pt x="87786" y="6124"/>
                </a:lnTo>
                <a:lnTo>
                  <a:pt x="92727" y="8791"/>
                </a:lnTo>
                <a:lnTo>
                  <a:pt x="97569" y="12622"/>
                </a:lnTo>
                <a:lnTo>
                  <a:pt x="102366" y="16971"/>
                </a:lnTo>
                <a:lnTo>
                  <a:pt x="103964" y="19241"/>
                </a:lnTo>
                <a:lnTo>
                  <a:pt x="105736" y="23881"/>
                </a:lnTo>
                <a:lnTo>
                  <a:pt x="106210" y="27023"/>
                </a:lnTo>
                <a:lnTo>
                  <a:pt x="106526" y="30706"/>
                </a:lnTo>
                <a:lnTo>
                  <a:pt x="106736" y="34749"/>
                </a:lnTo>
                <a:lnTo>
                  <a:pt x="107670" y="38237"/>
                </a:lnTo>
                <a:lnTo>
                  <a:pt x="110824" y="44230"/>
                </a:lnTo>
                <a:lnTo>
                  <a:pt x="111190" y="47733"/>
                </a:lnTo>
                <a:lnTo>
                  <a:pt x="110638" y="51656"/>
                </a:lnTo>
                <a:lnTo>
                  <a:pt x="109478" y="55859"/>
                </a:lnTo>
                <a:lnTo>
                  <a:pt x="108704" y="60248"/>
                </a:lnTo>
                <a:lnTo>
                  <a:pt x="108187" y="64762"/>
                </a:lnTo>
                <a:lnTo>
                  <a:pt x="107845" y="69359"/>
                </a:lnTo>
                <a:lnTo>
                  <a:pt x="106822" y="74011"/>
                </a:lnTo>
                <a:lnTo>
                  <a:pt x="105345" y="78699"/>
                </a:lnTo>
                <a:lnTo>
                  <a:pt x="103568" y="83412"/>
                </a:lnTo>
                <a:lnTo>
                  <a:pt x="100796" y="88142"/>
                </a:lnTo>
                <a:lnTo>
                  <a:pt x="97359" y="92883"/>
                </a:lnTo>
                <a:lnTo>
                  <a:pt x="93481" y="97631"/>
                </a:lnTo>
                <a:lnTo>
                  <a:pt x="90102" y="102384"/>
                </a:lnTo>
                <a:lnTo>
                  <a:pt x="87055" y="107140"/>
                </a:lnTo>
                <a:lnTo>
                  <a:pt x="84231" y="111898"/>
                </a:lnTo>
                <a:lnTo>
                  <a:pt x="81554" y="116658"/>
                </a:lnTo>
                <a:lnTo>
                  <a:pt x="76463" y="126179"/>
                </a:lnTo>
                <a:lnTo>
                  <a:pt x="73994" y="130147"/>
                </a:lnTo>
                <a:lnTo>
                  <a:pt x="71554" y="133586"/>
                </a:lnTo>
                <a:lnTo>
                  <a:pt x="69134" y="136673"/>
                </a:lnTo>
                <a:lnTo>
                  <a:pt x="66726" y="140318"/>
                </a:lnTo>
                <a:lnTo>
                  <a:pt x="64329" y="144336"/>
                </a:lnTo>
                <a:lnTo>
                  <a:pt x="61936" y="148601"/>
                </a:lnTo>
                <a:lnTo>
                  <a:pt x="60341" y="152239"/>
                </a:lnTo>
                <a:lnTo>
                  <a:pt x="59276" y="155458"/>
                </a:lnTo>
                <a:lnTo>
                  <a:pt x="58569" y="158397"/>
                </a:lnTo>
                <a:lnTo>
                  <a:pt x="55664" y="163780"/>
                </a:lnTo>
                <a:lnTo>
                  <a:pt x="53778" y="166327"/>
                </a:lnTo>
                <a:lnTo>
                  <a:pt x="53314" y="168819"/>
                </a:lnTo>
                <a:lnTo>
                  <a:pt x="53799" y="171273"/>
                </a:lnTo>
                <a:lnTo>
                  <a:pt x="55660" y="176118"/>
                </a:lnTo>
                <a:lnTo>
                  <a:pt x="56488" y="180916"/>
                </a:lnTo>
                <a:lnTo>
                  <a:pt x="57502" y="182513"/>
                </a:lnTo>
                <a:lnTo>
                  <a:pt x="58973" y="183578"/>
                </a:lnTo>
                <a:lnTo>
                  <a:pt x="60746" y="184288"/>
                </a:lnTo>
                <a:lnTo>
                  <a:pt x="61929" y="185555"/>
                </a:lnTo>
                <a:lnTo>
                  <a:pt x="62717" y="187194"/>
                </a:lnTo>
                <a:lnTo>
                  <a:pt x="63982" y="191734"/>
                </a:lnTo>
                <a:lnTo>
                  <a:pt x="68389" y="192355"/>
                </a:lnTo>
                <a:lnTo>
                  <a:pt x="74845" y="192631"/>
                </a:lnTo>
                <a:lnTo>
                  <a:pt x="80360" y="192754"/>
                </a:lnTo>
                <a:lnTo>
                  <a:pt x="91720" y="192823"/>
                </a:lnTo>
                <a:lnTo>
                  <a:pt x="95278" y="192038"/>
                </a:lnTo>
                <a:lnTo>
                  <a:pt x="98444" y="190722"/>
                </a:lnTo>
                <a:lnTo>
                  <a:pt x="101348" y="189051"/>
                </a:lnTo>
                <a:lnTo>
                  <a:pt x="104871" y="187936"/>
                </a:lnTo>
                <a:lnTo>
                  <a:pt x="108808" y="187194"/>
                </a:lnTo>
                <a:lnTo>
                  <a:pt x="113020" y="186699"/>
                </a:lnTo>
                <a:lnTo>
                  <a:pt x="118209" y="186368"/>
                </a:lnTo>
                <a:lnTo>
                  <a:pt x="124051" y="186148"/>
                </a:lnTo>
                <a:lnTo>
                  <a:pt x="130325" y="186002"/>
                </a:lnTo>
                <a:lnTo>
                  <a:pt x="136097" y="185110"/>
                </a:lnTo>
                <a:lnTo>
                  <a:pt x="141531" y="183721"/>
                </a:lnTo>
                <a:lnTo>
                  <a:pt x="146742" y="182002"/>
                </a:lnTo>
                <a:lnTo>
                  <a:pt x="151803" y="180063"/>
                </a:lnTo>
                <a:lnTo>
                  <a:pt x="156764" y="177976"/>
                </a:lnTo>
                <a:lnTo>
                  <a:pt x="161660" y="175791"/>
                </a:lnTo>
                <a:lnTo>
                  <a:pt x="165716" y="174334"/>
                </a:lnTo>
                <a:lnTo>
                  <a:pt x="169216" y="173363"/>
                </a:lnTo>
                <a:lnTo>
                  <a:pt x="172341" y="172715"/>
                </a:lnTo>
                <a:lnTo>
                  <a:pt x="176014" y="171490"/>
                </a:lnTo>
                <a:lnTo>
                  <a:pt x="180048" y="169879"/>
                </a:lnTo>
                <a:lnTo>
                  <a:pt x="184326" y="168012"/>
                </a:lnTo>
                <a:lnTo>
                  <a:pt x="187178" y="165973"/>
                </a:lnTo>
                <a:lnTo>
                  <a:pt x="189079" y="163820"/>
                </a:lnTo>
                <a:lnTo>
                  <a:pt x="192882" y="1499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585"/>
          <p:cNvSpPr/>
          <p:nvPr/>
        </p:nvSpPr>
        <p:spPr>
          <a:xfrm>
            <a:off x="8725546" y="1900237"/>
            <a:ext cx="132705" cy="100005"/>
          </a:xfrm>
          <a:custGeom>
            <a:avLst/>
            <a:gdLst/>
            <a:ahLst/>
            <a:cxnLst/>
            <a:rect l="0" t="0" r="0" b="0"/>
            <a:pathLst>
              <a:path w="132705" h="100005">
                <a:moveTo>
                  <a:pt x="4116" y="0"/>
                </a:moveTo>
                <a:lnTo>
                  <a:pt x="4116" y="44958"/>
                </a:lnTo>
                <a:lnTo>
                  <a:pt x="3323" y="48228"/>
                </a:lnTo>
                <a:lnTo>
                  <a:pt x="2000" y="51996"/>
                </a:lnTo>
                <a:lnTo>
                  <a:pt x="323" y="56095"/>
                </a:lnTo>
                <a:lnTo>
                  <a:pt x="0" y="59622"/>
                </a:lnTo>
                <a:lnTo>
                  <a:pt x="577" y="62767"/>
                </a:lnTo>
                <a:lnTo>
                  <a:pt x="1756" y="65657"/>
                </a:lnTo>
                <a:lnTo>
                  <a:pt x="2544" y="68377"/>
                </a:lnTo>
                <a:lnTo>
                  <a:pt x="3067" y="70985"/>
                </a:lnTo>
                <a:lnTo>
                  <a:pt x="3417" y="73517"/>
                </a:lnTo>
                <a:lnTo>
                  <a:pt x="4444" y="75999"/>
                </a:lnTo>
                <a:lnTo>
                  <a:pt x="5921" y="78447"/>
                </a:lnTo>
                <a:lnTo>
                  <a:pt x="7700" y="80873"/>
                </a:lnTo>
                <a:lnTo>
                  <a:pt x="8888" y="83284"/>
                </a:lnTo>
                <a:lnTo>
                  <a:pt x="9678" y="85685"/>
                </a:lnTo>
                <a:lnTo>
                  <a:pt x="10205" y="88080"/>
                </a:lnTo>
                <a:lnTo>
                  <a:pt x="12144" y="89676"/>
                </a:lnTo>
                <a:lnTo>
                  <a:pt x="15025" y="90740"/>
                </a:lnTo>
                <a:lnTo>
                  <a:pt x="18532" y="91450"/>
                </a:lnTo>
                <a:lnTo>
                  <a:pt x="21664" y="92716"/>
                </a:lnTo>
                <a:lnTo>
                  <a:pt x="24546" y="94355"/>
                </a:lnTo>
                <a:lnTo>
                  <a:pt x="27261" y="96241"/>
                </a:lnTo>
                <a:lnTo>
                  <a:pt x="29864" y="97498"/>
                </a:lnTo>
                <a:lnTo>
                  <a:pt x="32394" y="98336"/>
                </a:lnTo>
                <a:lnTo>
                  <a:pt x="34875" y="98895"/>
                </a:lnTo>
                <a:lnTo>
                  <a:pt x="37321" y="99268"/>
                </a:lnTo>
                <a:lnTo>
                  <a:pt x="39747" y="99516"/>
                </a:lnTo>
                <a:lnTo>
                  <a:pt x="42158" y="99681"/>
                </a:lnTo>
                <a:lnTo>
                  <a:pt x="44558" y="99792"/>
                </a:lnTo>
                <a:lnTo>
                  <a:pt x="49342" y="99914"/>
                </a:lnTo>
                <a:lnTo>
                  <a:pt x="63646" y="100004"/>
                </a:lnTo>
                <a:lnTo>
                  <a:pt x="66821" y="99213"/>
                </a:lnTo>
                <a:lnTo>
                  <a:pt x="70526" y="97892"/>
                </a:lnTo>
                <a:lnTo>
                  <a:pt x="74582" y="96217"/>
                </a:lnTo>
                <a:lnTo>
                  <a:pt x="78081" y="95101"/>
                </a:lnTo>
                <a:lnTo>
                  <a:pt x="81207" y="94357"/>
                </a:lnTo>
                <a:lnTo>
                  <a:pt x="84086" y="93861"/>
                </a:lnTo>
                <a:lnTo>
                  <a:pt x="86797" y="92737"/>
                </a:lnTo>
                <a:lnTo>
                  <a:pt x="89399" y="91193"/>
                </a:lnTo>
                <a:lnTo>
                  <a:pt x="91929" y="89370"/>
                </a:lnTo>
                <a:lnTo>
                  <a:pt x="95201" y="88155"/>
                </a:lnTo>
                <a:lnTo>
                  <a:pt x="98971" y="87345"/>
                </a:lnTo>
                <a:lnTo>
                  <a:pt x="103071" y="86805"/>
                </a:lnTo>
                <a:lnTo>
                  <a:pt x="106599" y="85651"/>
                </a:lnTo>
                <a:lnTo>
                  <a:pt x="109744" y="84088"/>
                </a:lnTo>
                <a:lnTo>
                  <a:pt x="112635" y="82253"/>
                </a:lnTo>
                <a:lnTo>
                  <a:pt x="115356" y="80235"/>
                </a:lnTo>
                <a:lnTo>
                  <a:pt x="117963" y="78096"/>
                </a:lnTo>
                <a:lnTo>
                  <a:pt x="120496" y="75877"/>
                </a:lnTo>
                <a:lnTo>
                  <a:pt x="122183" y="73603"/>
                </a:lnTo>
                <a:lnTo>
                  <a:pt x="123309" y="71294"/>
                </a:lnTo>
                <a:lnTo>
                  <a:pt x="124058" y="68960"/>
                </a:lnTo>
                <a:lnTo>
                  <a:pt x="125353" y="67405"/>
                </a:lnTo>
                <a:lnTo>
                  <a:pt x="127009" y="66368"/>
                </a:lnTo>
                <a:lnTo>
                  <a:pt x="132704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586"/>
          <p:cNvSpPr/>
          <p:nvPr/>
        </p:nvSpPr>
        <p:spPr>
          <a:xfrm>
            <a:off x="8822531" y="1893093"/>
            <a:ext cx="34727" cy="285722"/>
          </a:xfrm>
          <a:custGeom>
            <a:avLst/>
            <a:gdLst/>
            <a:ahLst/>
            <a:cxnLst/>
            <a:rect l="0" t="0" r="0" b="0"/>
            <a:pathLst>
              <a:path w="34727" h="285722">
                <a:moveTo>
                  <a:pt x="0" y="0"/>
                </a:moveTo>
                <a:lnTo>
                  <a:pt x="0" y="86872"/>
                </a:lnTo>
                <a:lnTo>
                  <a:pt x="794" y="93633"/>
                </a:lnTo>
                <a:lnTo>
                  <a:pt x="2116" y="100523"/>
                </a:lnTo>
                <a:lnTo>
                  <a:pt x="3793" y="107497"/>
                </a:lnTo>
                <a:lnTo>
                  <a:pt x="4910" y="113733"/>
                </a:lnTo>
                <a:lnTo>
                  <a:pt x="5654" y="119478"/>
                </a:lnTo>
                <a:lnTo>
                  <a:pt x="6151" y="124896"/>
                </a:lnTo>
                <a:lnTo>
                  <a:pt x="7274" y="130889"/>
                </a:lnTo>
                <a:lnTo>
                  <a:pt x="8819" y="137266"/>
                </a:lnTo>
                <a:lnTo>
                  <a:pt x="10642" y="143898"/>
                </a:lnTo>
                <a:lnTo>
                  <a:pt x="11857" y="150701"/>
                </a:lnTo>
                <a:lnTo>
                  <a:pt x="12667" y="157617"/>
                </a:lnTo>
                <a:lnTo>
                  <a:pt x="13208" y="164609"/>
                </a:lnTo>
                <a:lnTo>
                  <a:pt x="13567" y="171653"/>
                </a:lnTo>
                <a:lnTo>
                  <a:pt x="13967" y="185828"/>
                </a:lnTo>
                <a:lnTo>
                  <a:pt x="14869" y="192148"/>
                </a:lnTo>
                <a:lnTo>
                  <a:pt x="16262" y="197949"/>
                </a:lnTo>
                <a:lnTo>
                  <a:pt x="17985" y="203404"/>
                </a:lnTo>
                <a:lnTo>
                  <a:pt x="19133" y="209421"/>
                </a:lnTo>
                <a:lnTo>
                  <a:pt x="19899" y="215814"/>
                </a:lnTo>
                <a:lnTo>
                  <a:pt x="20410" y="222458"/>
                </a:lnTo>
                <a:lnTo>
                  <a:pt x="20750" y="228474"/>
                </a:lnTo>
                <a:lnTo>
                  <a:pt x="21129" y="239392"/>
                </a:lnTo>
                <a:lnTo>
                  <a:pt x="21343" y="250672"/>
                </a:lnTo>
                <a:lnTo>
                  <a:pt x="22166" y="254427"/>
                </a:lnTo>
                <a:lnTo>
                  <a:pt x="23508" y="258518"/>
                </a:lnTo>
                <a:lnTo>
                  <a:pt x="25197" y="262833"/>
                </a:lnTo>
                <a:lnTo>
                  <a:pt x="26324" y="266503"/>
                </a:lnTo>
                <a:lnTo>
                  <a:pt x="27073" y="269744"/>
                </a:lnTo>
                <a:lnTo>
                  <a:pt x="28278" y="276856"/>
                </a:lnTo>
                <a:lnTo>
                  <a:pt x="28573" y="285650"/>
                </a:lnTo>
                <a:lnTo>
                  <a:pt x="29368" y="285683"/>
                </a:lnTo>
                <a:lnTo>
                  <a:pt x="32368" y="285721"/>
                </a:lnTo>
                <a:lnTo>
                  <a:pt x="33485" y="284937"/>
                </a:lnTo>
                <a:lnTo>
                  <a:pt x="34229" y="283621"/>
                </a:lnTo>
                <a:lnTo>
                  <a:pt x="34726" y="281949"/>
                </a:lnTo>
                <a:lnTo>
                  <a:pt x="34263" y="280835"/>
                </a:lnTo>
                <a:lnTo>
                  <a:pt x="33161" y="280092"/>
                </a:lnTo>
                <a:lnTo>
                  <a:pt x="28575" y="2786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587"/>
          <p:cNvSpPr/>
          <p:nvPr/>
        </p:nvSpPr>
        <p:spPr>
          <a:xfrm>
            <a:off x="4772025" y="2621756"/>
            <a:ext cx="128588" cy="21432"/>
          </a:xfrm>
          <a:custGeom>
            <a:avLst/>
            <a:gdLst/>
            <a:ahLst/>
            <a:cxnLst/>
            <a:rect l="0" t="0" r="0" b="0"/>
            <a:pathLst>
              <a:path w="128588" h="21432">
                <a:moveTo>
                  <a:pt x="0" y="21431"/>
                </a:moveTo>
                <a:lnTo>
                  <a:pt x="21552" y="21431"/>
                </a:lnTo>
                <a:lnTo>
                  <a:pt x="24686" y="20637"/>
                </a:lnTo>
                <a:lnTo>
                  <a:pt x="27570" y="19314"/>
                </a:lnTo>
                <a:lnTo>
                  <a:pt x="30286" y="17639"/>
                </a:lnTo>
                <a:lnTo>
                  <a:pt x="36859" y="15728"/>
                </a:lnTo>
                <a:lnTo>
                  <a:pt x="46004" y="13660"/>
                </a:lnTo>
                <a:lnTo>
                  <a:pt x="56863" y="11488"/>
                </a:lnTo>
                <a:lnTo>
                  <a:pt x="64896" y="10040"/>
                </a:lnTo>
                <a:lnTo>
                  <a:pt x="71045" y="9074"/>
                </a:lnTo>
                <a:lnTo>
                  <a:pt x="75939" y="8431"/>
                </a:lnTo>
                <a:lnTo>
                  <a:pt x="79995" y="8002"/>
                </a:lnTo>
                <a:lnTo>
                  <a:pt x="83492" y="7716"/>
                </a:lnTo>
                <a:lnTo>
                  <a:pt x="86617" y="7525"/>
                </a:lnTo>
                <a:lnTo>
                  <a:pt x="92207" y="7313"/>
                </a:lnTo>
                <a:lnTo>
                  <a:pt x="98131" y="7219"/>
                </a:lnTo>
                <a:lnTo>
                  <a:pt x="111857" y="7153"/>
                </a:lnTo>
                <a:lnTo>
                  <a:pt x="113465" y="6356"/>
                </a:lnTo>
                <a:lnTo>
                  <a:pt x="115331" y="5031"/>
                </a:lnTo>
                <a:lnTo>
                  <a:pt x="120236" y="994"/>
                </a:lnTo>
                <a:lnTo>
                  <a:pt x="123023" y="442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588"/>
          <p:cNvSpPr/>
          <p:nvPr/>
        </p:nvSpPr>
        <p:spPr>
          <a:xfrm>
            <a:off x="4964906" y="2557552"/>
            <a:ext cx="221457" cy="142759"/>
          </a:xfrm>
          <a:custGeom>
            <a:avLst/>
            <a:gdLst/>
            <a:ahLst/>
            <a:cxnLst/>
            <a:rect l="0" t="0" r="0" b="0"/>
            <a:pathLst>
              <a:path w="221457" h="142759">
                <a:moveTo>
                  <a:pt x="0" y="14198"/>
                </a:moveTo>
                <a:lnTo>
                  <a:pt x="10642" y="14198"/>
                </a:lnTo>
                <a:lnTo>
                  <a:pt x="12651" y="13404"/>
                </a:lnTo>
                <a:lnTo>
                  <a:pt x="19271" y="9288"/>
                </a:lnTo>
                <a:lnTo>
                  <a:pt x="23911" y="8047"/>
                </a:lnTo>
                <a:lnTo>
                  <a:pt x="30735" y="7495"/>
                </a:lnTo>
                <a:lnTo>
                  <a:pt x="34778" y="7348"/>
                </a:lnTo>
                <a:lnTo>
                  <a:pt x="38266" y="6456"/>
                </a:lnTo>
                <a:lnTo>
                  <a:pt x="44260" y="3349"/>
                </a:lnTo>
                <a:lnTo>
                  <a:pt x="47762" y="2202"/>
                </a:lnTo>
                <a:lnTo>
                  <a:pt x="51685" y="1438"/>
                </a:lnTo>
                <a:lnTo>
                  <a:pt x="55888" y="929"/>
                </a:lnTo>
                <a:lnTo>
                  <a:pt x="60277" y="589"/>
                </a:lnTo>
                <a:lnTo>
                  <a:pt x="64791" y="363"/>
                </a:lnTo>
                <a:lnTo>
                  <a:pt x="76611" y="44"/>
                </a:lnTo>
                <a:lnTo>
                  <a:pt x="79650" y="0"/>
                </a:lnTo>
                <a:lnTo>
                  <a:pt x="83262" y="763"/>
                </a:lnTo>
                <a:lnTo>
                  <a:pt x="87257" y="2066"/>
                </a:lnTo>
                <a:lnTo>
                  <a:pt x="91509" y="3729"/>
                </a:lnTo>
                <a:lnTo>
                  <a:pt x="98350" y="7693"/>
                </a:lnTo>
                <a:lnTo>
                  <a:pt x="104035" y="12100"/>
                </a:lnTo>
                <a:lnTo>
                  <a:pt x="106664" y="14387"/>
                </a:lnTo>
                <a:lnTo>
                  <a:pt x="109209" y="16705"/>
                </a:lnTo>
                <a:lnTo>
                  <a:pt x="114153" y="21397"/>
                </a:lnTo>
                <a:lnTo>
                  <a:pt x="123797" y="30877"/>
                </a:lnTo>
                <a:lnTo>
                  <a:pt x="125393" y="33255"/>
                </a:lnTo>
                <a:lnTo>
                  <a:pt x="126457" y="35634"/>
                </a:lnTo>
                <a:lnTo>
                  <a:pt x="127168" y="38013"/>
                </a:lnTo>
                <a:lnTo>
                  <a:pt x="127641" y="41187"/>
                </a:lnTo>
                <a:lnTo>
                  <a:pt x="127956" y="44890"/>
                </a:lnTo>
                <a:lnTo>
                  <a:pt x="128307" y="52445"/>
                </a:lnTo>
                <a:lnTo>
                  <a:pt x="128463" y="58448"/>
                </a:lnTo>
                <a:lnTo>
                  <a:pt x="127711" y="61954"/>
                </a:lnTo>
                <a:lnTo>
                  <a:pt x="126415" y="65879"/>
                </a:lnTo>
                <a:lnTo>
                  <a:pt x="124758" y="70083"/>
                </a:lnTo>
                <a:lnTo>
                  <a:pt x="122860" y="73680"/>
                </a:lnTo>
                <a:lnTo>
                  <a:pt x="120799" y="76871"/>
                </a:lnTo>
                <a:lnTo>
                  <a:pt x="118633" y="79792"/>
                </a:lnTo>
                <a:lnTo>
                  <a:pt x="116395" y="83328"/>
                </a:lnTo>
                <a:lnTo>
                  <a:pt x="114109" y="87272"/>
                </a:lnTo>
                <a:lnTo>
                  <a:pt x="111792" y="91489"/>
                </a:lnTo>
                <a:lnTo>
                  <a:pt x="109452" y="95094"/>
                </a:lnTo>
                <a:lnTo>
                  <a:pt x="107100" y="98291"/>
                </a:lnTo>
                <a:lnTo>
                  <a:pt x="104738" y="101216"/>
                </a:lnTo>
                <a:lnTo>
                  <a:pt x="101575" y="103960"/>
                </a:lnTo>
                <a:lnTo>
                  <a:pt x="97879" y="106583"/>
                </a:lnTo>
                <a:lnTo>
                  <a:pt x="93828" y="109125"/>
                </a:lnTo>
                <a:lnTo>
                  <a:pt x="90333" y="111614"/>
                </a:lnTo>
                <a:lnTo>
                  <a:pt x="87210" y="114067"/>
                </a:lnTo>
                <a:lnTo>
                  <a:pt x="84333" y="116496"/>
                </a:lnTo>
                <a:lnTo>
                  <a:pt x="81623" y="118909"/>
                </a:lnTo>
                <a:lnTo>
                  <a:pt x="76493" y="123707"/>
                </a:lnTo>
                <a:lnTo>
                  <a:pt x="74808" y="126098"/>
                </a:lnTo>
                <a:lnTo>
                  <a:pt x="73685" y="128485"/>
                </a:lnTo>
                <a:lnTo>
                  <a:pt x="72935" y="130871"/>
                </a:lnTo>
                <a:lnTo>
                  <a:pt x="71642" y="132461"/>
                </a:lnTo>
                <a:lnTo>
                  <a:pt x="69986" y="133521"/>
                </a:lnTo>
                <a:lnTo>
                  <a:pt x="65418" y="135223"/>
                </a:lnTo>
                <a:lnTo>
                  <a:pt x="65043" y="136156"/>
                </a:lnTo>
                <a:lnTo>
                  <a:pt x="64516" y="140468"/>
                </a:lnTo>
                <a:lnTo>
                  <a:pt x="64323" y="142480"/>
                </a:lnTo>
                <a:lnTo>
                  <a:pt x="70002" y="142725"/>
                </a:lnTo>
                <a:lnTo>
                  <a:pt x="74239" y="142758"/>
                </a:lnTo>
                <a:lnTo>
                  <a:pt x="76480" y="141973"/>
                </a:lnTo>
                <a:lnTo>
                  <a:pt x="81087" y="138985"/>
                </a:lnTo>
                <a:lnTo>
                  <a:pt x="87897" y="137127"/>
                </a:lnTo>
                <a:lnTo>
                  <a:pt x="91936" y="136632"/>
                </a:lnTo>
                <a:lnTo>
                  <a:pt x="98539" y="136082"/>
                </a:lnTo>
                <a:lnTo>
                  <a:pt x="104914" y="135837"/>
                </a:lnTo>
                <a:lnTo>
                  <a:pt x="113039" y="135728"/>
                </a:lnTo>
                <a:lnTo>
                  <a:pt x="117427" y="134905"/>
                </a:lnTo>
                <a:lnTo>
                  <a:pt x="121941" y="133563"/>
                </a:lnTo>
                <a:lnTo>
                  <a:pt x="126539" y="131875"/>
                </a:lnTo>
                <a:lnTo>
                  <a:pt x="130396" y="130749"/>
                </a:lnTo>
                <a:lnTo>
                  <a:pt x="136800" y="129498"/>
                </a:lnTo>
                <a:lnTo>
                  <a:pt x="140412" y="129165"/>
                </a:lnTo>
                <a:lnTo>
                  <a:pt x="144408" y="128942"/>
                </a:lnTo>
                <a:lnTo>
                  <a:pt x="153081" y="128695"/>
                </a:lnTo>
                <a:lnTo>
                  <a:pt x="176302" y="128524"/>
                </a:lnTo>
                <a:lnTo>
                  <a:pt x="180241" y="127721"/>
                </a:lnTo>
                <a:lnTo>
                  <a:pt x="186734" y="124713"/>
                </a:lnTo>
                <a:lnTo>
                  <a:pt x="190371" y="123593"/>
                </a:lnTo>
                <a:lnTo>
                  <a:pt x="194383" y="122847"/>
                </a:lnTo>
                <a:lnTo>
                  <a:pt x="198645" y="122349"/>
                </a:lnTo>
                <a:lnTo>
                  <a:pt x="205497" y="121796"/>
                </a:lnTo>
                <a:lnTo>
                  <a:pt x="211188" y="121550"/>
                </a:lnTo>
                <a:lnTo>
                  <a:pt x="221456" y="1213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589"/>
          <p:cNvSpPr/>
          <p:nvPr/>
        </p:nvSpPr>
        <p:spPr>
          <a:xfrm>
            <a:off x="5243603" y="2557549"/>
            <a:ext cx="171216" cy="148924"/>
          </a:xfrm>
          <a:custGeom>
            <a:avLst/>
            <a:gdLst/>
            <a:ahLst/>
            <a:cxnLst/>
            <a:rect l="0" t="0" r="0" b="0"/>
            <a:pathLst>
              <a:path w="171216" h="148924">
                <a:moveTo>
                  <a:pt x="42772" y="7057"/>
                </a:moveTo>
                <a:lnTo>
                  <a:pt x="35923" y="207"/>
                </a:lnTo>
                <a:lnTo>
                  <a:pt x="31923" y="0"/>
                </a:lnTo>
                <a:lnTo>
                  <a:pt x="30777" y="765"/>
                </a:lnTo>
                <a:lnTo>
                  <a:pt x="30013" y="2069"/>
                </a:lnTo>
                <a:lnTo>
                  <a:pt x="29504" y="3731"/>
                </a:lnTo>
                <a:lnTo>
                  <a:pt x="28370" y="4840"/>
                </a:lnTo>
                <a:lnTo>
                  <a:pt x="26820" y="5579"/>
                </a:lnTo>
                <a:lnTo>
                  <a:pt x="22423" y="6765"/>
                </a:lnTo>
                <a:lnTo>
                  <a:pt x="17870" y="10763"/>
                </a:lnTo>
                <a:lnTo>
                  <a:pt x="11493" y="16974"/>
                </a:lnTo>
                <a:lnTo>
                  <a:pt x="10013" y="19225"/>
                </a:lnTo>
                <a:lnTo>
                  <a:pt x="8369" y="23842"/>
                </a:lnTo>
                <a:lnTo>
                  <a:pt x="7931" y="26978"/>
                </a:lnTo>
                <a:lnTo>
                  <a:pt x="7638" y="30656"/>
                </a:lnTo>
                <a:lnTo>
                  <a:pt x="7443" y="34696"/>
                </a:lnTo>
                <a:lnTo>
                  <a:pt x="6519" y="38183"/>
                </a:lnTo>
                <a:lnTo>
                  <a:pt x="5110" y="41301"/>
                </a:lnTo>
                <a:lnTo>
                  <a:pt x="3376" y="44174"/>
                </a:lnTo>
                <a:lnTo>
                  <a:pt x="2220" y="47676"/>
                </a:lnTo>
                <a:lnTo>
                  <a:pt x="1451" y="51599"/>
                </a:lnTo>
                <a:lnTo>
                  <a:pt x="937" y="55801"/>
                </a:lnTo>
                <a:lnTo>
                  <a:pt x="595" y="59397"/>
                </a:lnTo>
                <a:lnTo>
                  <a:pt x="366" y="62588"/>
                </a:lnTo>
                <a:lnTo>
                  <a:pt x="214" y="65508"/>
                </a:lnTo>
                <a:lnTo>
                  <a:pt x="45" y="72988"/>
                </a:lnTo>
                <a:lnTo>
                  <a:pt x="0" y="77204"/>
                </a:lnTo>
                <a:lnTo>
                  <a:pt x="764" y="80809"/>
                </a:lnTo>
                <a:lnTo>
                  <a:pt x="2067" y="84006"/>
                </a:lnTo>
                <a:lnTo>
                  <a:pt x="3729" y="86932"/>
                </a:lnTo>
                <a:lnTo>
                  <a:pt x="4837" y="90469"/>
                </a:lnTo>
                <a:lnTo>
                  <a:pt x="5576" y="94415"/>
                </a:lnTo>
                <a:lnTo>
                  <a:pt x="6068" y="98633"/>
                </a:lnTo>
                <a:lnTo>
                  <a:pt x="6397" y="102239"/>
                </a:lnTo>
                <a:lnTo>
                  <a:pt x="6616" y="105436"/>
                </a:lnTo>
                <a:lnTo>
                  <a:pt x="6762" y="108362"/>
                </a:lnTo>
                <a:lnTo>
                  <a:pt x="7653" y="111106"/>
                </a:lnTo>
                <a:lnTo>
                  <a:pt x="9040" y="113729"/>
                </a:lnTo>
                <a:lnTo>
                  <a:pt x="10760" y="116272"/>
                </a:lnTo>
                <a:lnTo>
                  <a:pt x="12699" y="118760"/>
                </a:lnTo>
                <a:lnTo>
                  <a:pt x="14786" y="121213"/>
                </a:lnTo>
                <a:lnTo>
                  <a:pt x="16971" y="123642"/>
                </a:lnTo>
                <a:lnTo>
                  <a:pt x="23190" y="127643"/>
                </a:lnTo>
                <a:lnTo>
                  <a:pt x="32099" y="132692"/>
                </a:lnTo>
                <a:lnTo>
                  <a:pt x="42801" y="138438"/>
                </a:lnTo>
                <a:lnTo>
                  <a:pt x="51522" y="142269"/>
                </a:lnTo>
                <a:lnTo>
                  <a:pt x="58924" y="144823"/>
                </a:lnTo>
                <a:lnTo>
                  <a:pt x="65447" y="146526"/>
                </a:lnTo>
                <a:lnTo>
                  <a:pt x="70588" y="147661"/>
                </a:lnTo>
                <a:lnTo>
                  <a:pt x="74810" y="148418"/>
                </a:lnTo>
                <a:lnTo>
                  <a:pt x="78418" y="148923"/>
                </a:lnTo>
                <a:lnTo>
                  <a:pt x="82411" y="148465"/>
                </a:lnTo>
                <a:lnTo>
                  <a:pt x="86661" y="147366"/>
                </a:lnTo>
                <a:lnTo>
                  <a:pt x="91081" y="145840"/>
                </a:lnTo>
                <a:lnTo>
                  <a:pt x="95616" y="144029"/>
                </a:lnTo>
                <a:lnTo>
                  <a:pt x="100226" y="142028"/>
                </a:lnTo>
                <a:lnTo>
                  <a:pt x="104887" y="139900"/>
                </a:lnTo>
                <a:lnTo>
                  <a:pt x="108788" y="137687"/>
                </a:lnTo>
                <a:lnTo>
                  <a:pt x="112182" y="135419"/>
                </a:lnTo>
                <a:lnTo>
                  <a:pt x="115240" y="133112"/>
                </a:lnTo>
                <a:lnTo>
                  <a:pt x="118865" y="130782"/>
                </a:lnTo>
                <a:lnTo>
                  <a:pt x="122870" y="128434"/>
                </a:lnTo>
                <a:lnTo>
                  <a:pt x="127127" y="126074"/>
                </a:lnTo>
                <a:lnTo>
                  <a:pt x="136090" y="121337"/>
                </a:lnTo>
                <a:lnTo>
                  <a:pt x="140703" y="118962"/>
                </a:lnTo>
                <a:lnTo>
                  <a:pt x="143778" y="116585"/>
                </a:lnTo>
                <a:lnTo>
                  <a:pt x="145828" y="114207"/>
                </a:lnTo>
                <a:lnTo>
                  <a:pt x="147195" y="111828"/>
                </a:lnTo>
                <a:lnTo>
                  <a:pt x="149694" y="108654"/>
                </a:lnTo>
                <a:lnTo>
                  <a:pt x="152947" y="104951"/>
                </a:lnTo>
                <a:lnTo>
                  <a:pt x="160002" y="97397"/>
                </a:lnTo>
                <a:lnTo>
                  <a:pt x="165781" y="91393"/>
                </a:lnTo>
                <a:lnTo>
                  <a:pt x="167641" y="87887"/>
                </a:lnTo>
                <a:lnTo>
                  <a:pt x="168881" y="83963"/>
                </a:lnTo>
                <a:lnTo>
                  <a:pt x="169707" y="79758"/>
                </a:lnTo>
                <a:lnTo>
                  <a:pt x="170258" y="76162"/>
                </a:lnTo>
                <a:lnTo>
                  <a:pt x="170625" y="72971"/>
                </a:lnTo>
                <a:lnTo>
                  <a:pt x="170869" y="70049"/>
                </a:lnTo>
                <a:lnTo>
                  <a:pt x="171033" y="67308"/>
                </a:lnTo>
                <a:lnTo>
                  <a:pt x="171215" y="62145"/>
                </a:lnTo>
                <a:lnTo>
                  <a:pt x="170470" y="59658"/>
                </a:lnTo>
                <a:lnTo>
                  <a:pt x="169179" y="57205"/>
                </a:lnTo>
                <a:lnTo>
                  <a:pt x="167524" y="54777"/>
                </a:lnTo>
                <a:lnTo>
                  <a:pt x="165628" y="52364"/>
                </a:lnTo>
                <a:lnTo>
                  <a:pt x="163570" y="49961"/>
                </a:lnTo>
                <a:lnTo>
                  <a:pt x="161404" y="47566"/>
                </a:lnTo>
                <a:lnTo>
                  <a:pt x="159167" y="44382"/>
                </a:lnTo>
                <a:lnTo>
                  <a:pt x="156881" y="40672"/>
                </a:lnTo>
                <a:lnTo>
                  <a:pt x="154564" y="36610"/>
                </a:lnTo>
                <a:lnTo>
                  <a:pt x="151431" y="33903"/>
                </a:lnTo>
                <a:lnTo>
                  <a:pt x="147755" y="32098"/>
                </a:lnTo>
                <a:lnTo>
                  <a:pt x="143717" y="30895"/>
                </a:lnTo>
                <a:lnTo>
                  <a:pt x="140231" y="29298"/>
                </a:lnTo>
                <a:lnTo>
                  <a:pt x="137113" y="27441"/>
                </a:lnTo>
                <a:lnTo>
                  <a:pt x="134241" y="25409"/>
                </a:lnTo>
                <a:lnTo>
                  <a:pt x="130739" y="23260"/>
                </a:lnTo>
                <a:lnTo>
                  <a:pt x="126816" y="21034"/>
                </a:lnTo>
                <a:lnTo>
                  <a:pt x="122614" y="18756"/>
                </a:lnTo>
                <a:lnTo>
                  <a:pt x="119019" y="17238"/>
                </a:lnTo>
                <a:lnTo>
                  <a:pt x="115829" y="16225"/>
                </a:lnTo>
                <a:lnTo>
                  <a:pt x="112908" y="15550"/>
                </a:lnTo>
                <a:lnTo>
                  <a:pt x="109373" y="14307"/>
                </a:lnTo>
                <a:lnTo>
                  <a:pt x="105429" y="12684"/>
                </a:lnTo>
                <a:lnTo>
                  <a:pt x="101212" y="10808"/>
                </a:lnTo>
                <a:lnTo>
                  <a:pt x="96814" y="9558"/>
                </a:lnTo>
                <a:lnTo>
                  <a:pt x="92293" y="8724"/>
                </a:lnTo>
                <a:lnTo>
                  <a:pt x="87692" y="8168"/>
                </a:lnTo>
                <a:lnTo>
                  <a:pt x="83832" y="7798"/>
                </a:lnTo>
                <a:lnTo>
                  <a:pt x="80463" y="7551"/>
                </a:lnTo>
                <a:lnTo>
                  <a:pt x="77425" y="7386"/>
                </a:lnTo>
                <a:lnTo>
                  <a:pt x="73811" y="6482"/>
                </a:lnTo>
                <a:lnTo>
                  <a:pt x="69815" y="5087"/>
                </a:lnTo>
                <a:lnTo>
                  <a:pt x="65563" y="3362"/>
                </a:lnTo>
                <a:lnTo>
                  <a:pt x="61141" y="3006"/>
                </a:lnTo>
                <a:lnTo>
                  <a:pt x="56606" y="3563"/>
                </a:lnTo>
                <a:lnTo>
                  <a:pt x="51994" y="4727"/>
                </a:lnTo>
                <a:lnTo>
                  <a:pt x="48127" y="5504"/>
                </a:lnTo>
                <a:lnTo>
                  <a:pt x="44754" y="6021"/>
                </a:lnTo>
                <a:lnTo>
                  <a:pt x="41712" y="6367"/>
                </a:lnTo>
                <a:lnTo>
                  <a:pt x="38890" y="6597"/>
                </a:lnTo>
                <a:lnTo>
                  <a:pt x="36216" y="6750"/>
                </a:lnTo>
                <a:lnTo>
                  <a:pt x="28484" y="70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590"/>
          <p:cNvSpPr/>
          <p:nvPr/>
        </p:nvSpPr>
        <p:spPr>
          <a:xfrm>
            <a:off x="4443412" y="2621756"/>
            <a:ext cx="107157" cy="7145"/>
          </a:xfrm>
          <a:custGeom>
            <a:avLst/>
            <a:gdLst/>
            <a:ahLst/>
            <a:cxnLst/>
            <a:rect l="0" t="0" r="0" b="0"/>
            <a:pathLst>
              <a:path w="107157" h="7145">
                <a:moveTo>
                  <a:pt x="0" y="7144"/>
                </a:moveTo>
                <a:lnTo>
                  <a:pt x="17061" y="7144"/>
                </a:lnTo>
                <a:lnTo>
                  <a:pt x="19312" y="6350"/>
                </a:lnTo>
                <a:lnTo>
                  <a:pt x="21606" y="5027"/>
                </a:lnTo>
                <a:lnTo>
                  <a:pt x="23929" y="3351"/>
                </a:lnTo>
                <a:lnTo>
                  <a:pt x="27065" y="2234"/>
                </a:lnTo>
                <a:lnTo>
                  <a:pt x="30743" y="1489"/>
                </a:lnTo>
                <a:lnTo>
                  <a:pt x="34783" y="993"/>
                </a:lnTo>
                <a:lnTo>
                  <a:pt x="39064" y="662"/>
                </a:lnTo>
                <a:lnTo>
                  <a:pt x="43505" y="441"/>
                </a:lnTo>
                <a:lnTo>
                  <a:pt x="55223" y="131"/>
                </a:lnTo>
                <a:lnTo>
                  <a:pt x="96751" y="1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591"/>
          <p:cNvSpPr/>
          <p:nvPr/>
        </p:nvSpPr>
        <p:spPr>
          <a:xfrm>
            <a:off x="4450556" y="2678906"/>
            <a:ext cx="121445" cy="21432"/>
          </a:xfrm>
          <a:custGeom>
            <a:avLst/>
            <a:gdLst/>
            <a:ahLst/>
            <a:cxnLst/>
            <a:rect l="0" t="0" r="0" b="0"/>
            <a:pathLst>
              <a:path w="121445" h="21432">
                <a:moveTo>
                  <a:pt x="0" y="21431"/>
                </a:moveTo>
                <a:lnTo>
                  <a:pt x="27721" y="21431"/>
                </a:lnTo>
                <a:lnTo>
                  <a:pt x="39911" y="19050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InkAnnotation592"/>
          <p:cNvSpPr/>
          <p:nvPr/>
        </p:nvSpPr>
        <p:spPr>
          <a:xfrm>
            <a:off x="5514977" y="2464593"/>
            <a:ext cx="114299" cy="250033"/>
          </a:xfrm>
          <a:custGeom>
            <a:avLst/>
            <a:gdLst/>
            <a:ahLst/>
            <a:cxnLst/>
            <a:rect l="0" t="0" r="0" b="0"/>
            <a:pathLst>
              <a:path w="114299" h="250033">
                <a:moveTo>
                  <a:pt x="78579" y="0"/>
                </a:moveTo>
                <a:lnTo>
                  <a:pt x="78579" y="6850"/>
                </a:lnTo>
                <a:lnTo>
                  <a:pt x="76463" y="9130"/>
                </a:lnTo>
                <a:lnTo>
                  <a:pt x="68635" y="17061"/>
                </a:lnTo>
                <a:lnTo>
                  <a:pt x="67188" y="19312"/>
                </a:lnTo>
                <a:lnTo>
                  <a:pt x="64355" y="26271"/>
                </a:lnTo>
                <a:lnTo>
                  <a:pt x="60880" y="30991"/>
                </a:lnTo>
                <a:lnTo>
                  <a:pt x="58843" y="32567"/>
                </a:lnTo>
                <a:lnTo>
                  <a:pt x="56689" y="33617"/>
                </a:lnTo>
                <a:lnTo>
                  <a:pt x="54460" y="34319"/>
                </a:lnTo>
                <a:lnTo>
                  <a:pt x="52182" y="35579"/>
                </a:lnTo>
                <a:lnTo>
                  <a:pt x="49868" y="37213"/>
                </a:lnTo>
                <a:lnTo>
                  <a:pt x="47532" y="39097"/>
                </a:lnTo>
                <a:lnTo>
                  <a:pt x="45181" y="41940"/>
                </a:lnTo>
                <a:lnTo>
                  <a:pt x="42819" y="45422"/>
                </a:lnTo>
                <a:lnTo>
                  <a:pt x="40452" y="49332"/>
                </a:lnTo>
                <a:lnTo>
                  <a:pt x="38079" y="52731"/>
                </a:lnTo>
                <a:lnTo>
                  <a:pt x="35705" y="55792"/>
                </a:lnTo>
                <a:lnTo>
                  <a:pt x="33327" y="58626"/>
                </a:lnTo>
                <a:lnTo>
                  <a:pt x="30948" y="61309"/>
                </a:lnTo>
                <a:lnTo>
                  <a:pt x="26189" y="66407"/>
                </a:lnTo>
                <a:lnTo>
                  <a:pt x="23809" y="69672"/>
                </a:lnTo>
                <a:lnTo>
                  <a:pt x="21428" y="73435"/>
                </a:lnTo>
                <a:lnTo>
                  <a:pt x="19046" y="77532"/>
                </a:lnTo>
                <a:lnTo>
                  <a:pt x="16665" y="81057"/>
                </a:lnTo>
                <a:lnTo>
                  <a:pt x="14284" y="84200"/>
                </a:lnTo>
                <a:lnTo>
                  <a:pt x="11904" y="87090"/>
                </a:lnTo>
                <a:lnTo>
                  <a:pt x="10315" y="90604"/>
                </a:lnTo>
                <a:lnTo>
                  <a:pt x="9257" y="94534"/>
                </a:lnTo>
                <a:lnTo>
                  <a:pt x="8552" y="98741"/>
                </a:lnTo>
                <a:lnTo>
                  <a:pt x="5652" y="105533"/>
                </a:lnTo>
                <a:lnTo>
                  <a:pt x="3767" y="108456"/>
                </a:lnTo>
                <a:lnTo>
                  <a:pt x="1673" y="115936"/>
                </a:lnTo>
                <a:lnTo>
                  <a:pt x="1115" y="120153"/>
                </a:lnTo>
                <a:lnTo>
                  <a:pt x="742" y="124552"/>
                </a:lnTo>
                <a:lnTo>
                  <a:pt x="494" y="129073"/>
                </a:lnTo>
                <a:lnTo>
                  <a:pt x="218" y="137534"/>
                </a:lnTo>
                <a:lnTo>
                  <a:pt x="41" y="149434"/>
                </a:lnTo>
                <a:lnTo>
                  <a:pt x="0" y="172804"/>
                </a:lnTo>
                <a:lnTo>
                  <a:pt x="2115" y="180254"/>
                </a:lnTo>
                <a:lnTo>
                  <a:pt x="4908" y="188063"/>
                </a:lnTo>
                <a:lnTo>
                  <a:pt x="6148" y="194180"/>
                </a:lnTo>
                <a:lnTo>
                  <a:pt x="8817" y="199544"/>
                </a:lnTo>
                <a:lnTo>
                  <a:pt x="10639" y="202086"/>
                </a:lnTo>
                <a:lnTo>
                  <a:pt x="12648" y="204574"/>
                </a:lnTo>
                <a:lnTo>
                  <a:pt x="14781" y="207027"/>
                </a:lnTo>
                <a:lnTo>
                  <a:pt x="16998" y="209455"/>
                </a:lnTo>
                <a:lnTo>
                  <a:pt x="18474" y="211868"/>
                </a:lnTo>
                <a:lnTo>
                  <a:pt x="20116" y="216666"/>
                </a:lnTo>
                <a:lnTo>
                  <a:pt x="22140" y="219057"/>
                </a:lnTo>
                <a:lnTo>
                  <a:pt x="25079" y="221444"/>
                </a:lnTo>
                <a:lnTo>
                  <a:pt x="28624" y="223830"/>
                </a:lnTo>
                <a:lnTo>
                  <a:pt x="30989" y="226213"/>
                </a:lnTo>
                <a:lnTo>
                  <a:pt x="32564" y="228597"/>
                </a:lnTo>
                <a:lnTo>
                  <a:pt x="33615" y="230979"/>
                </a:lnTo>
                <a:lnTo>
                  <a:pt x="35109" y="232567"/>
                </a:lnTo>
                <a:lnTo>
                  <a:pt x="36899" y="233626"/>
                </a:lnTo>
                <a:lnTo>
                  <a:pt x="38886" y="234332"/>
                </a:lnTo>
                <a:lnTo>
                  <a:pt x="41798" y="235596"/>
                </a:lnTo>
                <a:lnTo>
                  <a:pt x="54813" y="241771"/>
                </a:lnTo>
                <a:lnTo>
                  <a:pt x="58227" y="244508"/>
                </a:lnTo>
                <a:lnTo>
                  <a:pt x="60248" y="246349"/>
                </a:lnTo>
                <a:lnTo>
                  <a:pt x="62390" y="247577"/>
                </a:lnTo>
                <a:lnTo>
                  <a:pt x="64611" y="248395"/>
                </a:lnTo>
                <a:lnTo>
                  <a:pt x="66885" y="248941"/>
                </a:lnTo>
                <a:lnTo>
                  <a:pt x="69196" y="249304"/>
                </a:lnTo>
                <a:lnTo>
                  <a:pt x="71529" y="249547"/>
                </a:lnTo>
                <a:lnTo>
                  <a:pt x="73880" y="249708"/>
                </a:lnTo>
                <a:lnTo>
                  <a:pt x="76239" y="249816"/>
                </a:lnTo>
                <a:lnTo>
                  <a:pt x="80979" y="249936"/>
                </a:lnTo>
                <a:lnTo>
                  <a:pt x="114298" y="2500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reeform 71"/>
          <p:cNvSpPr/>
          <p:nvPr/>
        </p:nvSpPr>
        <p:spPr>
          <a:xfrm>
            <a:off x="5664993" y="2657475"/>
            <a:ext cx="2119" cy="1"/>
          </a:xfrm>
          <a:custGeom>
            <a:avLst/>
            <a:gdLst/>
            <a:ahLst/>
            <a:cxnLst/>
            <a:rect l="0" t="0" r="0" b="0"/>
            <a:pathLst>
              <a:path w="2119" h="1">
                <a:moveTo>
                  <a:pt x="0" y="0"/>
                </a:moveTo>
                <a:lnTo>
                  <a:pt x="2118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594"/>
          <p:cNvSpPr/>
          <p:nvPr/>
        </p:nvSpPr>
        <p:spPr>
          <a:xfrm>
            <a:off x="5657850" y="2664618"/>
            <a:ext cx="7144" cy="21433"/>
          </a:xfrm>
          <a:custGeom>
            <a:avLst/>
            <a:gdLst/>
            <a:ahLst/>
            <a:cxnLst/>
            <a:rect l="0" t="0" r="0" b="0"/>
            <a:pathLst>
              <a:path w="7144" h="21433">
                <a:moveTo>
                  <a:pt x="0" y="21432"/>
                </a:moveTo>
                <a:lnTo>
                  <a:pt x="0" y="3440"/>
                </a:lnTo>
                <a:lnTo>
                  <a:pt x="794" y="2293"/>
                </a:lnTo>
                <a:lnTo>
                  <a:pt x="2117" y="1529"/>
                </a:lnTo>
                <a:lnTo>
                  <a:pt x="71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595"/>
          <p:cNvSpPr/>
          <p:nvPr/>
        </p:nvSpPr>
        <p:spPr>
          <a:xfrm>
            <a:off x="5772150" y="2507456"/>
            <a:ext cx="35719" cy="171451"/>
          </a:xfrm>
          <a:custGeom>
            <a:avLst/>
            <a:gdLst/>
            <a:ahLst/>
            <a:cxnLst/>
            <a:rect l="0" t="0" r="0" b="0"/>
            <a:pathLst>
              <a:path w="35719" h="171451">
                <a:moveTo>
                  <a:pt x="0" y="0"/>
                </a:moveTo>
                <a:lnTo>
                  <a:pt x="0" y="6151"/>
                </a:lnTo>
                <a:lnTo>
                  <a:pt x="794" y="8069"/>
                </a:lnTo>
                <a:lnTo>
                  <a:pt x="2117" y="10936"/>
                </a:lnTo>
                <a:lnTo>
                  <a:pt x="3792" y="14434"/>
                </a:lnTo>
                <a:lnTo>
                  <a:pt x="4909" y="17560"/>
                </a:lnTo>
                <a:lnTo>
                  <a:pt x="5654" y="20438"/>
                </a:lnTo>
                <a:lnTo>
                  <a:pt x="6150" y="23150"/>
                </a:lnTo>
                <a:lnTo>
                  <a:pt x="6482" y="26546"/>
                </a:lnTo>
                <a:lnTo>
                  <a:pt x="6701" y="30397"/>
                </a:lnTo>
                <a:lnTo>
                  <a:pt x="6849" y="34552"/>
                </a:lnTo>
                <a:lnTo>
                  <a:pt x="7741" y="38116"/>
                </a:lnTo>
                <a:lnTo>
                  <a:pt x="9129" y="41286"/>
                </a:lnTo>
                <a:lnTo>
                  <a:pt x="10849" y="44192"/>
                </a:lnTo>
                <a:lnTo>
                  <a:pt x="11995" y="47718"/>
                </a:lnTo>
                <a:lnTo>
                  <a:pt x="12759" y="51655"/>
                </a:lnTo>
                <a:lnTo>
                  <a:pt x="13268" y="55868"/>
                </a:lnTo>
                <a:lnTo>
                  <a:pt x="13608" y="60264"/>
                </a:lnTo>
                <a:lnTo>
                  <a:pt x="13835" y="64782"/>
                </a:lnTo>
                <a:lnTo>
                  <a:pt x="14086" y="74036"/>
                </a:lnTo>
                <a:lnTo>
                  <a:pt x="14279" y="108134"/>
                </a:lnTo>
                <a:lnTo>
                  <a:pt x="15075" y="111777"/>
                </a:lnTo>
                <a:lnTo>
                  <a:pt x="16401" y="115793"/>
                </a:lnTo>
                <a:lnTo>
                  <a:pt x="18077" y="120058"/>
                </a:lnTo>
                <a:lnTo>
                  <a:pt x="19195" y="123695"/>
                </a:lnTo>
                <a:lnTo>
                  <a:pt x="19940" y="126913"/>
                </a:lnTo>
                <a:lnTo>
                  <a:pt x="20437" y="129852"/>
                </a:lnTo>
                <a:lnTo>
                  <a:pt x="20768" y="133399"/>
                </a:lnTo>
                <a:lnTo>
                  <a:pt x="20989" y="137352"/>
                </a:lnTo>
                <a:lnTo>
                  <a:pt x="21137" y="141574"/>
                </a:lnTo>
                <a:lnTo>
                  <a:pt x="22028" y="145183"/>
                </a:lnTo>
                <a:lnTo>
                  <a:pt x="23417" y="148382"/>
                </a:lnTo>
                <a:lnTo>
                  <a:pt x="25136" y="151309"/>
                </a:lnTo>
                <a:lnTo>
                  <a:pt x="26283" y="154054"/>
                </a:lnTo>
                <a:lnTo>
                  <a:pt x="27047" y="156677"/>
                </a:lnTo>
                <a:lnTo>
                  <a:pt x="27895" y="161709"/>
                </a:lnTo>
                <a:lnTo>
                  <a:pt x="28272" y="166592"/>
                </a:lnTo>
                <a:lnTo>
                  <a:pt x="28485" y="170010"/>
                </a:lnTo>
                <a:lnTo>
                  <a:pt x="29309" y="170490"/>
                </a:lnTo>
                <a:lnTo>
                  <a:pt x="30651" y="170810"/>
                </a:lnTo>
                <a:lnTo>
                  <a:pt x="35718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596"/>
          <p:cNvSpPr/>
          <p:nvPr/>
        </p:nvSpPr>
        <p:spPr>
          <a:xfrm>
            <a:off x="5879306" y="2508570"/>
            <a:ext cx="121445" cy="177175"/>
          </a:xfrm>
          <a:custGeom>
            <a:avLst/>
            <a:gdLst/>
            <a:ahLst/>
            <a:cxnLst/>
            <a:rect l="0" t="0" r="0" b="0"/>
            <a:pathLst>
              <a:path w="121445" h="177175">
                <a:moveTo>
                  <a:pt x="0" y="34605"/>
                </a:moveTo>
                <a:lnTo>
                  <a:pt x="0" y="28454"/>
                </a:lnTo>
                <a:lnTo>
                  <a:pt x="3793" y="23963"/>
                </a:lnTo>
                <a:lnTo>
                  <a:pt x="7770" y="19821"/>
                </a:lnTo>
                <a:lnTo>
                  <a:pt x="16793" y="10694"/>
                </a:lnTo>
                <a:lnTo>
                  <a:pt x="19926" y="9139"/>
                </a:lnTo>
                <a:lnTo>
                  <a:pt x="23603" y="8103"/>
                </a:lnTo>
                <a:lnTo>
                  <a:pt x="27642" y="7412"/>
                </a:lnTo>
                <a:lnTo>
                  <a:pt x="31128" y="6157"/>
                </a:lnTo>
                <a:lnTo>
                  <a:pt x="34245" y="4527"/>
                </a:lnTo>
                <a:lnTo>
                  <a:pt x="37117" y="2647"/>
                </a:lnTo>
                <a:lnTo>
                  <a:pt x="40621" y="1393"/>
                </a:lnTo>
                <a:lnTo>
                  <a:pt x="44542" y="557"/>
                </a:lnTo>
                <a:lnTo>
                  <a:pt x="48746" y="0"/>
                </a:lnTo>
                <a:lnTo>
                  <a:pt x="56309" y="422"/>
                </a:lnTo>
                <a:lnTo>
                  <a:pt x="66114" y="1498"/>
                </a:lnTo>
                <a:lnTo>
                  <a:pt x="77414" y="3008"/>
                </a:lnTo>
                <a:lnTo>
                  <a:pt x="84947" y="4809"/>
                </a:lnTo>
                <a:lnTo>
                  <a:pt x="89969" y="6803"/>
                </a:lnTo>
                <a:lnTo>
                  <a:pt x="93316" y="8927"/>
                </a:lnTo>
                <a:lnTo>
                  <a:pt x="95549" y="11930"/>
                </a:lnTo>
                <a:lnTo>
                  <a:pt x="97037" y="15519"/>
                </a:lnTo>
                <a:lnTo>
                  <a:pt x="98029" y="19500"/>
                </a:lnTo>
                <a:lnTo>
                  <a:pt x="98690" y="22947"/>
                </a:lnTo>
                <a:lnTo>
                  <a:pt x="99131" y="26039"/>
                </a:lnTo>
                <a:lnTo>
                  <a:pt x="99424" y="28894"/>
                </a:lnTo>
                <a:lnTo>
                  <a:pt x="99620" y="32385"/>
                </a:lnTo>
                <a:lnTo>
                  <a:pt x="99838" y="40497"/>
                </a:lnTo>
                <a:lnTo>
                  <a:pt x="99102" y="44883"/>
                </a:lnTo>
                <a:lnTo>
                  <a:pt x="97818" y="49394"/>
                </a:lnTo>
                <a:lnTo>
                  <a:pt x="96168" y="53989"/>
                </a:lnTo>
                <a:lnTo>
                  <a:pt x="94274" y="58640"/>
                </a:lnTo>
                <a:lnTo>
                  <a:pt x="92219" y="63328"/>
                </a:lnTo>
                <a:lnTo>
                  <a:pt x="87818" y="72771"/>
                </a:lnTo>
                <a:lnTo>
                  <a:pt x="64289" y="120331"/>
                </a:lnTo>
                <a:lnTo>
                  <a:pt x="61909" y="125093"/>
                </a:lnTo>
                <a:lnTo>
                  <a:pt x="59529" y="129062"/>
                </a:lnTo>
                <a:lnTo>
                  <a:pt x="57149" y="132501"/>
                </a:lnTo>
                <a:lnTo>
                  <a:pt x="54767" y="135587"/>
                </a:lnTo>
                <a:lnTo>
                  <a:pt x="53180" y="138439"/>
                </a:lnTo>
                <a:lnTo>
                  <a:pt x="51418" y="143724"/>
                </a:lnTo>
                <a:lnTo>
                  <a:pt x="50633" y="148718"/>
                </a:lnTo>
                <a:lnTo>
                  <a:pt x="50285" y="153584"/>
                </a:lnTo>
                <a:lnTo>
                  <a:pt x="50130" y="158393"/>
                </a:lnTo>
                <a:lnTo>
                  <a:pt x="50009" y="169917"/>
                </a:lnTo>
                <a:lnTo>
                  <a:pt x="53799" y="174004"/>
                </a:lnTo>
                <a:lnTo>
                  <a:pt x="55710" y="175162"/>
                </a:lnTo>
                <a:lnTo>
                  <a:pt x="57778" y="175935"/>
                </a:lnTo>
                <a:lnTo>
                  <a:pt x="59950" y="176450"/>
                </a:lnTo>
                <a:lnTo>
                  <a:pt x="62191" y="176793"/>
                </a:lnTo>
                <a:lnTo>
                  <a:pt x="64480" y="177022"/>
                </a:lnTo>
                <a:lnTo>
                  <a:pt x="66799" y="177174"/>
                </a:lnTo>
                <a:lnTo>
                  <a:pt x="69139" y="176482"/>
                </a:lnTo>
                <a:lnTo>
                  <a:pt x="71493" y="175227"/>
                </a:lnTo>
                <a:lnTo>
                  <a:pt x="73856" y="173597"/>
                </a:lnTo>
                <a:lnTo>
                  <a:pt x="76224" y="172510"/>
                </a:lnTo>
                <a:lnTo>
                  <a:pt x="78597" y="171785"/>
                </a:lnTo>
                <a:lnTo>
                  <a:pt x="80973" y="171302"/>
                </a:lnTo>
                <a:lnTo>
                  <a:pt x="83350" y="170186"/>
                </a:lnTo>
                <a:lnTo>
                  <a:pt x="85729" y="168649"/>
                </a:lnTo>
                <a:lnTo>
                  <a:pt x="88109" y="166830"/>
                </a:lnTo>
                <a:lnTo>
                  <a:pt x="91283" y="164823"/>
                </a:lnTo>
                <a:lnTo>
                  <a:pt x="94987" y="162692"/>
                </a:lnTo>
                <a:lnTo>
                  <a:pt x="99043" y="160478"/>
                </a:lnTo>
                <a:lnTo>
                  <a:pt x="102541" y="158207"/>
                </a:lnTo>
                <a:lnTo>
                  <a:pt x="105667" y="155900"/>
                </a:lnTo>
                <a:lnTo>
                  <a:pt x="108544" y="153568"/>
                </a:lnTo>
                <a:lnTo>
                  <a:pt x="111257" y="151220"/>
                </a:lnTo>
                <a:lnTo>
                  <a:pt x="113858" y="148861"/>
                </a:lnTo>
                <a:lnTo>
                  <a:pt x="121444" y="1417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597"/>
          <p:cNvSpPr/>
          <p:nvPr/>
        </p:nvSpPr>
        <p:spPr>
          <a:xfrm>
            <a:off x="6057900" y="2515618"/>
            <a:ext cx="114301" cy="155812"/>
          </a:xfrm>
          <a:custGeom>
            <a:avLst/>
            <a:gdLst/>
            <a:ahLst/>
            <a:cxnLst/>
            <a:rect l="0" t="0" r="0" b="0"/>
            <a:pathLst>
              <a:path w="114301" h="155812">
                <a:moveTo>
                  <a:pt x="0" y="13269"/>
                </a:moveTo>
                <a:lnTo>
                  <a:pt x="6150" y="7118"/>
                </a:lnTo>
                <a:lnTo>
                  <a:pt x="8819" y="6567"/>
                </a:lnTo>
                <a:lnTo>
                  <a:pt x="10642" y="6419"/>
                </a:lnTo>
                <a:lnTo>
                  <a:pt x="13444" y="5528"/>
                </a:lnTo>
                <a:lnTo>
                  <a:pt x="16900" y="4139"/>
                </a:lnTo>
                <a:lnTo>
                  <a:pt x="20791" y="2420"/>
                </a:lnTo>
                <a:lnTo>
                  <a:pt x="24974" y="1274"/>
                </a:lnTo>
                <a:lnTo>
                  <a:pt x="29349" y="509"/>
                </a:lnTo>
                <a:lnTo>
                  <a:pt x="33853" y="0"/>
                </a:lnTo>
                <a:lnTo>
                  <a:pt x="41619" y="454"/>
                </a:lnTo>
                <a:lnTo>
                  <a:pt x="51558" y="1551"/>
                </a:lnTo>
                <a:lnTo>
                  <a:pt x="62947" y="3075"/>
                </a:lnTo>
                <a:lnTo>
                  <a:pt x="71334" y="4886"/>
                </a:lnTo>
                <a:lnTo>
                  <a:pt x="77718" y="6886"/>
                </a:lnTo>
                <a:lnTo>
                  <a:pt x="82768" y="9014"/>
                </a:lnTo>
                <a:lnTo>
                  <a:pt x="86135" y="12020"/>
                </a:lnTo>
                <a:lnTo>
                  <a:pt x="88379" y="15611"/>
                </a:lnTo>
                <a:lnTo>
                  <a:pt x="89875" y="19593"/>
                </a:lnTo>
                <a:lnTo>
                  <a:pt x="90873" y="23835"/>
                </a:lnTo>
                <a:lnTo>
                  <a:pt x="91538" y="28251"/>
                </a:lnTo>
                <a:lnTo>
                  <a:pt x="91981" y="32781"/>
                </a:lnTo>
                <a:lnTo>
                  <a:pt x="91483" y="37390"/>
                </a:lnTo>
                <a:lnTo>
                  <a:pt x="90358" y="42049"/>
                </a:lnTo>
                <a:lnTo>
                  <a:pt x="88813" y="46744"/>
                </a:lnTo>
                <a:lnTo>
                  <a:pt x="86990" y="51460"/>
                </a:lnTo>
                <a:lnTo>
                  <a:pt x="84980" y="56193"/>
                </a:lnTo>
                <a:lnTo>
                  <a:pt x="80632" y="65684"/>
                </a:lnTo>
                <a:lnTo>
                  <a:pt x="71372" y="84712"/>
                </a:lnTo>
                <a:lnTo>
                  <a:pt x="61899" y="103758"/>
                </a:lnTo>
                <a:lnTo>
                  <a:pt x="59523" y="107726"/>
                </a:lnTo>
                <a:lnTo>
                  <a:pt x="57144" y="111165"/>
                </a:lnTo>
                <a:lnTo>
                  <a:pt x="54765" y="114252"/>
                </a:lnTo>
                <a:lnTo>
                  <a:pt x="53178" y="117897"/>
                </a:lnTo>
                <a:lnTo>
                  <a:pt x="52121" y="121915"/>
                </a:lnTo>
                <a:lnTo>
                  <a:pt x="51416" y="126181"/>
                </a:lnTo>
                <a:lnTo>
                  <a:pt x="50945" y="129819"/>
                </a:lnTo>
                <a:lnTo>
                  <a:pt x="50632" y="133038"/>
                </a:lnTo>
                <a:lnTo>
                  <a:pt x="50423" y="135977"/>
                </a:lnTo>
                <a:lnTo>
                  <a:pt x="50285" y="138731"/>
                </a:lnTo>
                <a:lnTo>
                  <a:pt x="50043" y="147492"/>
                </a:lnTo>
                <a:lnTo>
                  <a:pt x="50016" y="152346"/>
                </a:lnTo>
                <a:lnTo>
                  <a:pt x="50807" y="153612"/>
                </a:lnTo>
                <a:lnTo>
                  <a:pt x="52128" y="154456"/>
                </a:lnTo>
                <a:lnTo>
                  <a:pt x="53801" y="155018"/>
                </a:lnTo>
                <a:lnTo>
                  <a:pt x="56505" y="155394"/>
                </a:lnTo>
                <a:lnTo>
                  <a:pt x="59895" y="155644"/>
                </a:lnTo>
                <a:lnTo>
                  <a:pt x="63742" y="155811"/>
                </a:lnTo>
                <a:lnTo>
                  <a:pt x="67101" y="155128"/>
                </a:lnTo>
                <a:lnTo>
                  <a:pt x="70134" y="153879"/>
                </a:lnTo>
                <a:lnTo>
                  <a:pt x="72950" y="152253"/>
                </a:lnTo>
                <a:lnTo>
                  <a:pt x="80311" y="148329"/>
                </a:lnTo>
                <a:lnTo>
                  <a:pt x="84497" y="146172"/>
                </a:lnTo>
                <a:lnTo>
                  <a:pt x="89668" y="143146"/>
                </a:lnTo>
                <a:lnTo>
                  <a:pt x="114300" y="1275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598"/>
          <p:cNvSpPr/>
          <p:nvPr/>
        </p:nvSpPr>
        <p:spPr>
          <a:xfrm>
            <a:off x="6229679" y="2514626"/>
            <a:ext cx="184685" cy="207019"/>
          </a:xfrm>
          <a:custGeom>
            <a:avLst/>
            <a:gdLst/>
            <a:ahLst/>
            <a:cxnLst/>
            <a:rect l="0" t="0" r="0" b="0"/>
            <a:pathLst>
              <a:path w="184685" h="207019">
                <a:moveTo>
                  <a:pt x="121114" y="7117"/>
                </a:moveTo>
                <a:lnTo>
                  <a:pt x="121114" y="0"/>
                </a:lnTo>
                <a:lnTo>
                  <a:pt x="104322" y="16767"/>
                </a:lnTo>
                <a:lnTo>
                  <a:pt x="101189" y="18313"/>
                </a:lnTo>
                <a:lnTo>
                  <a:pt x="97512" y="19344"/>
                </a:lnTo>
                <a:lnTo>
                  <a:pt x="93473" y="20031"/>
                </a:lnTo>
                <a:lnTo>
                  <a:pt x="89193" y="21283"/>
                </a:lnTo>
                <a:lnTo>
                  <a:pt x="84753" y="22911"/>
                </a:lnTo>
                <a:lnTo>
                  <a:pt x="80204" y="24790"/>
                </a:lnTo>
                <a:lnTo>
                  <a:pt x="76379" y="26043"/>
                </a:lnTo>
                <a:lnTo>
                  <a:pt x="73035" y="26878"/>
                </a:lnTo>
                <a:lnTo>
                  <a:pt x="70012" y="27435"/>
                </a:lnTo>
                <a:lnTo>
                  <a:pt x="64535" y="28054"/>
                </a:lnTo>
                <a:lnTo>
                  <a:pt x="59455" y="28329"/>
                </a:lnTo>
                <a:lnTo>
                  <a:pt x="54552" y="28451"/>
                </a:lnTo>
                <a:lnTo>
                  <a:pt x="47329" y="28519"/>
                </a:lnTo>
                <a:lnTo>
                  <a:pt x="44938" y="27736"/>
                </a:lnTo>
                <a:lnTo>
                  <a:pt x="40162" y="24748"/>
                </a:lnTo>
                <a:lnTo>
                  <a:pt x="35809" y="21698"/>
                </a:lnTo>
                <a:lnTo>
                  <a:pt x="35575" y="23652"/>
                </a:lnTo>
                <a:lnTo>
                  <a:pt x="35514" y="25284"/>
                </a:lnTo>
                <a:lnTo>
                  <a:pt x="34679" y="28754"/>
                </a:lnTo>
                <a:lnTo>
                  <a:pt x="33328" y="33448"/>
                </a:lnTo>
                <a:lnTo>
                  <a:pt x="31634" y="38958"/>
                </a:lnTo>
                <a:lnTo>
                  <a:pt x="29711" y="43426"/>
                </a:lnTo>
                <a:lnTo>
                  <a:pt x="27635" y="47198"/>
                </a:lnTo>
                <a:lnTo>
                  <a:pt x="25457" y="50506"/>
                </a:lnTo>
                <a:lnTo>
                  <a:pt x="24005" y="54300"/>
                </a:lnTo>
                <a:lnTo>
                  <a:pt x="23038" y="58416"/>
                </a:lnTo>
                <a:lnTo>
                  <a:pt x="22392" y="62748"/>
                </a:lnTo>
                <a:lnTo>
                  <a:pt x="21169" y="66429"/>
                </a:lnTo>
                <a:lnTo>
                  <a:pt x="17691" y="72637"/>
                </a:lnTo>
                <a:lnTo>
                  <a:pt x="15653" y="76197"/>
                </a:lnTo>
                <a:lnTo>
                  <a:pt x="11272" y="84386"/>
                </a:lnTo>
                <a:lnTo>
                  <a:pt x="9786" y="87999"/>
                </a:lnTo>
                <a:lnTo>
                  <a:pt x="8135" y="94129"/>
                </a:lnTo>
                <a:lnTo>
                  <a:pt x="5285" y="99500"/>
                </a:lnTo>
                <a:lnTo>
                  <a:pt x="3413" y="102043"/>
                </a:lnTo>
                <a:lnTo>
                  <a:pt x="1334" y="106986"/>
                </a:lnTo>
                <a:lnTo>
                  <a:pt x="0" y="112834"/>
                </a:lnTo>
                <a:lnTo>
                  <a:pt x="683" y="114108"/>
                </a:lnTo>
                <a:lnTo>
                  <a:pt x="5850" y="120298"/>
                </a:lnTo>
                <a:lnTo>
                  <a:pt x="6965" y="120671"/>
                </a:lnTo>
                <a:lnTo>
                  <a:pt x="10321" y="121086"/>
                </a:lnTo>
                <a:lnTo>
                  <a:pt x="12328" y="120403"/>
                </a:lnTo>
                <a:lnTo>
                  <a:pt x="16673" y="117527"/>
                </a:lnTo>
                <a:lnTo>
                  <a:pt x="19737" y="116443"/>
                </a:lnTo>
                <a:lnTo>
                  <a:pt x="23367" y="115719"/>
                </a:lnTo>
                <a:lnTo>
                  <a:pt x="27375" y="115237"/>
                </a:lnTo>
                <a:lnTo>
                  <a:pt x="31634" y="114122"/>
                </a:lnTo>
                <a:lnTo>
                  <a:pt x="36060" y="112585"/>
                </a:lnTo>
                <a:lnTo>
                  <a:pt x="40599" y="110767"/>
                </a:lnTo>
                <a:lnTo>
                  <a:pt x="45213" y="108761"/>
                </a:lnTo>
                <a:lnTo>
                  <a:pt x="54572" y="104415"/>
                </a:lnTo>
                <a:lnTo>
                  <a:pt x="60084" y="102145"/>
                </a:lnTo>
                <a:lnTo>
                  <a:pt x="66140" y="99838"/>
                </a:lnTo>
                <a:lnTo>
                  <a:pt x="72558" y="97506"/>
                </a:lnTo>
                <a:lnTo>
                  <a:pt x="79219" y="95951"/>
                </a:lnTo>
                <a:lnTo>
                  <a:pt x="86041" y="94915"/>
                </a:lnTo>
                <a:lnTo>
                  <a:pt x="92969" y="94224"/>
                </a:lnTo>
                <a:lnTo>
                  <a:pt x="99969" y="93764"/>
                </a:lnTo>
                <a:lnTo>
                  <a:pt x="107017" y="93457"/>
                </a:lnTo>
                <a:lnTo>
                  <a:pt x="126198" y="93025"/>
                </a:lnTo>
                <a:lnTo>
                  <a:pt x="131647" y="92964"/>
                </a:lnTo>
                <a:lnTo>
                  <a:pt x="136868" y="93717"/>
                </a:lnTo>
                <a:lnTo>
                  <a:pt x="141935" y="95013"/>
                </a:lnTo>
                <a:lnTo>
                  <a:pt x="146901" y="96671"/>
                </a:lnTo>
                <a:lnTo>
                  <a:pt x="151005" y="98570"/>
                </a:lnTo>
                <a:lnTo>
                  <a:pt x="154535" y="100630"/>
                </a:lnTo>
                <a:lnTo>
                  <a:pt x="157683" y="102796"/>
                </a:lnTo>
                <a:lnTo>
                  <a:pt x="163297" y="107320"/>
                </a:lnTo>
                <a:lnTo>
                  <a:pt x="165905" y="109638"/>
                </a:lnTo>
                <a:lnTo>
                  <a:pt x="169230" y="111977"/>
                </a:lnTo>
                <a:lnTo>
                  <a:pt x="173035" y="114330"/>
                </a:lnTo>
                <a:lnTo>
                  <a:pt x="177160" y="116693"/>
                </a:lnTo>
                <a:lnTo>
                  <a:pt x="179909" y="119855"/>
                </a:lnTo>
                <a:lnTo>
                  <a:pt x="181742" y="123551"/>
                </a:lnTo>
                <a:lnTo>
                  <a:pt x="182964" y="127602"/>
                </a:lnTo>
                <a:lnTo>
                  <a:pt x="183779" y="131097"/>
                </a:lnTo>
                <a:lnTo>
                  <a:pt x="184684" y="137097"/>
                </a:lnTo>
                <a:lnTo>
                  <a:pt x="183337" y="140602"/>
                </a:lnTo>
                <a:lnTo>
                  <a:pt x="180852" y="144526"/>
                </a:lnTo>
                <a:lnTo>
                  <a:pt x="177608" y="148729"/>
                </a:lnTo>
                <a:lnTo>
                  <a:pt x="174652" y="153119"/>
                </a:lnTo>
                <a:lnTo>
                  <a:pt x="171888" y="157633"/>
                </a:lnTo>
                <a:lnTo>
                  <a:pt x="169251" y="162230"/>
                </a:lnTo>
                <a:lnTo>
                  <a:pt x="165906" y="166088"/>
                </a:lnTo>
                <a:lnTo>
                  <a:pt x="162087" y="169454"/>
                </a:lnTo>
                <a:lnTo>
                  <a:pt x="157955" y="172492"/>
                </a:lnTo>
                <a:lnTo>
                  <a:pt x="154405" y="175311"/>
                </a:lnTo>
                <a:lnTo>
                  <a:pt x="151246" y="177984"/>
                </a:lnTo>
                <a:lnTo>
                  <a:pt x="148346" y="180560"/>
                </a:lnTo>
                <a:lnTo>
                  <a:pt x="144824" y="183070"/>
                </a:lnTo>
                <a:lnTo>
                  <a:pt x="140890" y="185538"/>
                </a:lnTo>
                <a:lnTo>
                  <a:pt x="136680" y="187977"/>
                </a:lnTo>
                <a:lnTo>
                  <a:pt x="127767" y="192804"/>
                </a:lnTo>
                <a:lnTo>
                  <a:pt x="123169" y="195202"/>
                </a:lnTo>
                <a:lnTo>
                  <a:pt x="119309" y="197595"/>
                </a:lnTo>
                <a:lnTo>
                  <a:pt x="115942" y="199983"/>
                </a:lnTo>
                <a:lnTo>
                  <a:pt x="112903" y="202370"/>
                </a:lnTo>
                <a:lnTo>
                  <a:pt x="107412" y="205021"/>
                </a:lnTo>
                <a:lnTo>
                  <a:pt x="102324" y="206200"/>
                </a:lnTo>
                <a:lnTo>
                  <a:pt x="97418" y="206724"/>
                </a:lnTo>
                <a:lnTo>
                  <a:pt x="93985" y="207018"/>
                </a:lnTo>
                <a:lnTo>
                  <a:pt x="93503" y="206266"/>
                </a:lnTo>
                <a:lnTo>
                  <a:pt x="92539" y="1999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599"/>
          <p:cNvSpPr/>
          <p:nvPr/>
        </p:nvSpPr>
        <p:spPr>
          <a:xfrm>
            <a:off x="6365081" y="2464619"/>
            <a:ext cx="212681" cy="271438"/>
          </a:xfrm>
          <a:custGeom>
            <a:avLst/>
            <a:gdLst/>
            <a:ahLst/>
            <a:cxnLst/>
            <a:rect l="0" t="0" r="0" b="0"/>
            <a:pathLst>
              <a:path w="212681" h="271438">
                <a:moveTo>
                  <a:pt x="0" y="7118"/>
                </a:moveTo>
                <a:lnTo>
                  <a:pt x="0" y="967"/>
                </a:lnTo>
                <a:lnTo>
                  <a:pt x="794" y="636"/>
                </a:lnTo>
                <a:lnTo>
                  <a:pt x="5703" y="171"/>
                </a:lnTo>
                <a:lnTo>
                  <a:pt x="12185" y="32"/>
                </a:lnTo>
                <a:lnTo>
                  <a:pt x="16793" y="0"/>
                </a:lnTo>
                <a:lnTo>
                  <a:pt x="19132" y="785"/>
                </a:lnTo>
                <a:lnTo>
                  <a:pt x="23849" y="3775"/>
                </a:lnTo>
                <a:lnTo>
                  <a:pt x="27806" y="4889"/>
                </a:lnTo>
                <a:lnTo>
                  <a:pt x="32824" y="5632"/>
                </a:lnTo>
                <a:lnTo>
                  <a:pt x="38552" y="6127"/>
                </a:lnTo>
                <a:lnTo>
                  <a:pt x="43958" y="7251"/>
                </a:lnTo>
                <a:lnTo>
                  <a:pt x="49149" y="8795"/>
                </a:lnTo>
                <a:lnTo>
                  <a:pt x="59944" y="12626"/>
                </a:lnTo>
                <a:lnTo>
                  <a:pt x="72679" y="16974"/>
                </a:lnTo>
                <a:lnTo>
                  <a:pt x="78615" y="19245"/>
                </a:lnTo>
                <a:lnTo>
                  <a:pt x="84160" y="21553"/>
                </a:lnTo>
                <a:lnTo>
                  <a:pt x="89444" y="23885"/>
                </a:lnTo>
                <a:lnTo>
                  <a:pt x="95349" y="26234"/>
                </a:lnTo>
                <a:lnTo>
                  <a:pt x="108258" y="30960"/>
                </a:lnTo>
                <a:lnTo>
                  <a:pt x="115035" y="34125"/>
                </a:lnTo>
                <a:lnTo>
                  <a:pt x="121934" y="37823"/>
                </a:lnTo>
                <a:lnTo>
                  <a:pt x="128914" y="41875"/>
                </a:lnTo>
                <a:lnTo>
                  <a:pt x="143020" y="50612"/>
                </a:lnTo>
                <a:lnTo>
                  <a:pt x="150116" y="55164"/>
                </a:lnTo>
                <a:lnTo>
                  <a:pt x="156433" y="59786"/>
                </a:lnTo>
                <a:lnTo>
                  <a:pt x="162232" y="64455"/>
                </a:lnTo>
                <a:lnTo>
                  <a:pt x="167686" y="69155"/>
                </a:lnTo>
                <a:lnTo>
                  <a:pt x="173703" y="74670"/>
                </a:lnTo>
                <a:lnTo>
                  <a:pt x="186740" y="87147"/>
                </a:lnTo>
                <a:lnTo>
                  <a:pt x="191961" y="93015"/>
                </a:lnTo>
                <a:lnTo>
                  <a:pt x="196237" y="98514"/>
                </a:lnTo>
                <a:lnTo>
                  <a:pt x="199881" y="103767"/>
                </a:lnTo>
                <a:lnTo>
                  <a:pt x="203104" y="110445"/>
                </a:lnTo>
                <a:lnTo>
                  <a:pt x="206046" y="118071"/>
                </a:lnTo>
                <a:lnTo>
                  <a:pt x="208802" y="126330"/>
                </a:lnTo>
                <a:lnTo>
                  <a:pt x="210639" y="133424"/>
                </a:lnTo>
                <a:lnTo>
                  <a:pt x="211864" y="139741"/>
                </a:lnTo>
                <a:lnTo>
                  <a:pt x="212680" y="145540"/>
                </a:lnTo>
                <a:lnTo>
                  <a:pt x="212429" y="152581"/>
                </a:lnTo>
                <a:lnTo>
                  <a:pt x="211471" y="160449"/>
                </a:lnTo>
                <a:lnTo>
                  <a:pt x="210037" y="168870"/>
                </a:lnTo>
                <a:lnTo>
                  <a:pt x="208287" y="176865"/>
                </a:lnTo>
                <a:lnTo>
                  <a:pt x="206327" y="184576"/>
                </a:lnTo>
                <a:lnTo>
                  <a:pt x="204227" y="192099"/>
                </a:lnTo>
                <a:lnTo>
                  <a:pt x="202032" y="198701"/>
                </a:lnTo>
                <a:lnTo>
                  <a:pt x="199776" y="204690"/>
                </a:lnTo>
                <a:lnTo>
                  <a:pt x="197477" y="210270"/>
                </a:lnTo>
                <a:lnTo>
                  <a:pt x="194358" y="216372"/>
                </a:lnTo>
                <a:lnTo>
                  <a:pt x="190690" y="222821"/>
                </a:lnTo>
                <a:lnTo>
                  <a:pt x="186658" y="229501"/>
                </a:lnTo>
                <a:lnTo>
                  <a:pt x="183177" y="235542"/>
                </a:lnTo>
                <a:lnTo>
                  <a:pt x="177191" y="246488"/>
                </a:lnTo>
                <a:lnTo>
                  <a:pt x="171885" y="254527"/>
                </a:lnTo>
                <a:lnTo>
                  <a:pt x="169359" y="257783"/>
                </a:lnTo>
                <a:lnTo>
                  <a:pt x="166087" y="260747"/>
                </a:lnTo>
                <a:lnTo>
                  <a:pt x="162319" y="263516"/>
                </a:lnTo>
                <a:lnTo>
                  <a:pt x="158219" y="266157"/>
                </a:lnTo>
                <a:lnTo>
                  <a:pt x="154691" y="267917"/>
                </a:lnTo>
                <a:lnTo>
                  <a:pt x="148656" y="269872"/>
                </a:lnTo>
                <a:lnTo>
                  <a:pt x="143328" y="270741"/>
                </a:lnTo>
                <a:lnTo>
                  <a:pt x="138313" y="271128"/>
                </a:lnTo>
                <a:lnTo>
                  <a:pt x="130026" y="271396"/>
                </a:lnTo>
                <a:lnTo>
                  <a:pt x="121444" y="2714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600"/>
          <p:cNvSpPr/>
          <p:nvPr/>
        </p:nvSpPr>
        <p:spPr>
          <a:xfrm>
            <a:off x="6743700" y="2614612"/>
            <a:ext cx="214313" cy="7145"/>
          </a:xfrm>
          <a:custGeom>
            <a:avLst/>
            <a:gdLst/>
            <a:ahLst/>
            <a:cxnLst/>
            <a:rect l="0" t="0" r="0" b="0"/>
            <a:pathLst>
              <a:path w="214313" h="7145">
                <a:moveTo>
                  <a:pt x="0" y="7144"/>
                </a:moveTo>
                <a:lnTo>
                  <a:pt x="37584" y="7144"/>
                </a:lnTo>
                <a:lnTo>
                  <a:pt x="43312" y="6350"/>
                </a:lnTo>
                <a:lnTo>
                  <a:pt x="48718" y="5027"/>
                </a:lnTo>
                <a:lnTo>
                  <a:pt x="53910" y="3352"/>
                </a:lnTo>
                <a:lnTo>
                  <a:pt x="59752" y="2234"/>
                </a:lnTo>
                <a:lnTo>
                  <a:pt x="66028" y="1489"/>
                </a:lnTo>
                <a:lnTo>
                  <a:pt x="72594" y="993"/>
                </a:lnTo>
                <a:lnTo>
                  <a:pt x="80146" y="662"/>
                </a:lnTo>
                <a:lnTo>
                  <a:pt x="97003" y="29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601"/>
          <p:cNvSpPr/>
          <p:nvPr/>
        </p:nvSpPr>
        <p:spPr>
          <a:xfrm>
            <a:off x="6829425" y="2528887"/>
            <a:ext cx="64294" cy="192882"/>
          </a:xfrm>
          <a:custGeom>
            <a:avLst/>
            <a:gdLst/>
            <a:ahLst/>
            <a:cxnLst/>
            <a:rect l="0" t="0" r="0" b="0"/>
            <a:pathLst>
              <a:path w="64294" h="192882">
                <a:moveTo>
                  <a:pt x="0" y="0"/>
                </a:moveTo>
                <a:lnTo>
                  <a:pt x="0" y="17000"/>
                </a:lnTo>
                <a:lnTo>
                  <a:pt x="793" y="19271"/>
                </a:lnTo>
                <a:lnTo>
                  <a:pt x="2116" y="21578"/>
                </a:lnTo>
                <a:lnTo>
                  <a:pt x="3792" y="23911"/>
                </a:lnTo>
                <a:lnTo>
                  <a:pt x="5702" y="27053"/>
                </a:lnTo>
                <a:lnTo>
                  <a:pt x="7771" y="30735"/>
                </a:lnTo>
                <a:lnTo>
                  <a:pt x="9943" y="34778"/>
                </a:lnTo>
                <a:lnTo>
                  <a:pt x="11390" y="39854"/>
                </a:lnTo>
                <a:lnTo>
                  <a:pt x="12357" y="45619"/>
                </a:lnTo>
                <a:lnTo>
                  <a:pt x="12999" y="51844"/>
                </a:lnTo>
                <a:lnTo>
                  <a:pt x="14222" y="57581"/>
                </a:lnTo>
                <a:lnTo>
                  <a:pt x="15832" y="62994"/>
                </a:lnTo>
                <a:lnTo>
                  <a:pt x="17698" y="68190"/>
                </a:lnTo>
                <a:lnTo>
                  <a:pt x="19736" y="73241"/>
                </a:lnTo>
                <a:lnTo>
                  <a:pt x="21889" y="78196"/>
                </a:lnTo>
                <a:lnTo>
                  <a:pt x="24117" y="83087"/>
                </a:lnTo>
                <a:lnTo>
                  <a:pt x="25603" y="87935"/>
                </a:lnTo>
                <a:lnTo>
                  <a:pt x="26593" y="92755"/>
                </a:lnTo>
                <a:lnTo>
                  <a:pt x="27254" y="97555"/>
                </a:lnTo>
                <a:lnTo>
                  <a:pt x="28488" y="102343"/>
                </a:lnTo>
                <a:lnTo>
                  <a:pt x="30105" y="107123"/>
                </a:lnTo>
                <a:lnTo>
                  <a:pt x="31975" y="111896"/>
                </a:lnTo>
                <a:lnTo>
                  <a:pt x="33223" y="116666"/>
                </a:lnTo>
                <a:lnTo>
                  <a:pt x="34056" y="121434"/>
                </a:lnTo>
                <a:lnTo>
                  <a:pt x="34609" y="126200"/>
                </a:lnTo>
                <a:lnTo>
                  <a:pt x="35773" y="130171"/>
                </a:lnTo>
                <a:lnTo>
                  <a:pt x="37341" y="133612"/>
                </a:lnTo>
                <a:lnTo>
                  <a:pt x="39182" y="136699"/>
                </a:lnTo>
                <a:lnTo>
                  <a:pt x="40409" y="140346"/>
                </a:lnTo>
                <a:lnTo>
                  <a:pt x="41226" y="144363"/>
                </a:lnTo>
                <a:lnTo>
                  <a:pt x="41771" y="148630"/>
                </a:lnTo>
                <a:lnTo>
                  <a:pt x="42928" y="152268"/>
                </a:lnTo>
                <a:lnTo>
                  <a:pt x="44494" y="155487"/>
                </a:lnTo>
                <a:lnTo>
                  <a:pt x="46332" y="158427"/>
                </a:lnTo>
                <a:lnTo>
                  <a:pt x="48350" y="161180"/>
                </a:lnTo>
                <a:lnTo>
                  <a:pt x="50489" y="163810"/>
                </a:lnTo>
                <a:lnTo>
                  <a:pt x="52709" y="166357"/>
                </a:lnTo>
                <a:lnTo>
                  <a:pt x="54189" y="169642"/>
                </a:lnTo>
                <a:lnTo>
                  <a:pt x="55176" y="173420"/>
                </a:lnTo>
                <a:lnTo>
                  <a:pt x="56760" y="183305"/>
                </a:lnTo>
                <a:lnTo>
                  <a:pt x="57034" y="188809"/>
                </a:lnTo>
                <a:lnTo>
                  <a:pt x="57140" y="192524"/>
                </a:lnTo>
                <a:lnTo>
                  <a:pt x="57936" y="192643"/>
                </a:lnTo>
                <a:lnTo>
                  <a:pt x="59262" y="192723"/>
                </a:lnTo>
                <a:lnTo>
                  <a:pt x="64293" y="1928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602"/>
          <p:cNvSpPr/>
          <p:nvPr/>
        </p:nvSpPr>
        <p:spPr>
          <a:xfrm>
            <a:off x="7065168" y="2493168"/>
            <a:ext cx="28576" cy="214314"/>
          </a:xfrm>
          <a:custGeom>
            <a:avLst/>
            <a:gdLst/>
            <a:ahLst/>
            <a:cxnLst/>
            <a:rect l="0" t="0" r="0" b="0"/>
            <a:pathLst>
              <a:path w="28576" h="214314">
                <a:moveTo>
                  <a:pt x="0" y="0"/>
                </a:moveTo>
                <a:lnTo>
                  <a:pt x="6151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7742" y="12651"/>
                </a:lnTo>
                <a:lnTo>
                  <a:pt x="9130" y="14784"/>
                </a:lnTo>
                <a:lnTo>
                  <a:pt x="10849" y="17000"/>
                </a:lnTo>
                <a:lnTo>
                  <a:pt x="11996" y="20065"/>
                </a:lnTo>
                <a:lnTo>
                  <a:pt x="12760" y="23695"/>
                </a:lnTo>
                <a:lnTo>
                  <a:pt x="13269" y="27703"/>
                </a:lnTo>
                <a:lnTo>
                  <a:pt x="13609" y="31963"/>
                </a:lnTo>
                <a:lnTo>
                  <a:pt x="13835" y="36390"/>
                </a:lnTo>
                <a:lnTo>
                  <a:pt x="14086" y="45542"/>
                </a:lnTo>
                <a:lnTo>
                  <a:pt x="14284" y="101693"/>
                </a:lnTo>
                <a:lnTo>
                  <a:pt x="14285" y="108277"/>
                </a:lnTo>
                <a:lnTo>
                  <a:pt x="15079" y="114253"/>
                </a:lnTo>
                <a:lnTo>
                  <a:pt x="16404" y="119825"/>
                </a:lnTo>
                <a:lnTo>
                  <a:pt x="18079" y="125127"/>
                </a:lnTo>
                <a:lnTo>
                  <a:pt x="19197" y="131043"/>
                </a:lnTo>
                <a:lnTo>
                  <a:pt x="19942" y="137369"/>
                </a:lnTo>
                <a:lnTo>
                  <a:pt x="20439" y="143966"/>
                </a:lnTo>
                <a:lnTo>
                  <a:pt x="20770" y="149953"/>
                </a:lnTo>
                <a:lnTo>
                  <a:pt x="21137" y="160838"/>
                </a:lnTo>
                <a:lnTo>
                  <a:pt x="21393" y="183478"/>
                </a:lnTo>
                <a:lnTo>
                  <a:pt x="21429" y="206067"/>
                </a:lnTo>
                <a:lnTo>
                  <a:pt x="22223" y="208815"/>
                </a:lnTo>
                <a:lnTo>
                  <a:pt x="23548" y="210648"/>
                </a:lnTo>
                <a:lnTo>
                  <a:pt x="28575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603"/>
          <p:cNvSpPr/>
          <p:nvPr/>
        </p:nvSpPr>
        <p:spPr>
          <a:xfrm>
            <a:off x="7165275" y="2521743"/>
            <a:ext cx="185644" cy="78459"/>
          </a:xfrm>
          <a:custGeom>
            <a:avLst/>
            <a:gdLst/>
            <a:ahLst/>
            <a:cxnLst/>
            <a:rect l="0" t="0" r="0" b="0"/>
            <a:pathLst>
              <a:path w="185644" h="78459">
                <a:moveTo>
                  <a:pt x="14193" y="0"/>
                </a:moveTo>
                <a:lnTo>
                  <a:pt x="14193" y="30968"/>
                </a:lnTo>
                <a:lnTo>
                  <a:pt x="13399" y="32551"/>
                </a:lnTo>
                <a:lnTo>
                  <a:pt x="12076" y="33607"/>
                </a:lnTo>
                <a:lnTo>
                  <a:pt x="10400" y="34311"/>
                </a:lnTo>
                <a:lnTo>
                  <a:pt x="9283" y="35574"/>
                </a:lnTo>
                <a:lnTo>
                  <a:pt x="8539" y="37210"/>
                </a:lnTo>
                <a:lnTo>
                  <a:pt x="8042" y="39094"/>
                </a:lnTo>
                <a:lnTo>
                  <a:pt x="6917" y="41144"/>
                </a:lnTo>
                <a:lnTo>
                  <a:pt x="5374" y="43305"/>
                </a:lnTo>
                <a:lnTo>
                  <a:pt x="986" y="48683"/>
                </a:lnTo>
                <a:lnTo>
                  <a:pt x="625" y="49918"/>
                </a:lnTo>
                <a:lnTo>
                  <a:pt x="386" y="51535"/>
                </a:lnTo>
                <a:lnTo>
                  <a:pt x="225" y="53407"/>
                </a:lnTo>
                <a:lnTo>
                  <a:pt x="118" y="55448"/>
                </a:lnTo>
                <a:lnTo>
                  <a:pt x="0" y="59833"/>
                </a:lnTo>
                <a:lnTo>
                  <a:pt x="762" y="62114"/>
                </a:lnTo>
                <a:lnTo>
                  <a:pt x="2064" y="64428"/>
                </a:lnTo>
                <a:lnTo>
                  <a:pt x="3725" y="66765"/>
                </a:lnTo>
                <a:lnTo>
                  <a:pt x="8803" y="69116"/>
                </a:lnTo>
                <a:lnTo>
                  <a:pt x="16156" y="71478"/>
                </a:lnTo>
                <a:lnTo>
                  <a:pt x="25026" y="73845"/>
                </a:lnTo>
                <a:lnTo>
                  <a:pt x="31734" y="75424"/>
                </a:lnTo>
                <a:lnTo>
                  <a:pt x="36999" y="76476"/>
                </a:lnTo>
                <a:lnTo>
                  <a:pt x="41303" y="77178"/>
                </a:lnTo>
                <a:lnTo>
                  <a:pt x="46554" y="77646"/>
                </a:lnTo>
                <a:lnTo>
                  <a:pt x="52436" y="77958"/>
                </a:lnTo>
                <a:lnTo>
                  <a:pt x="64527" y="78304"/>
                </a:lnTo>
                <a:lnTo>
                  <a:pt x="75193" y="78458"/>
                </a:lnTo>
                <a:lnTo>
                  <a:pt x="80260" y="77706"/>
                </a:lnTo>
                <a:lnTo>
                  <a:pt x="85225" y="76410"/>
                </a:lnTo>
                <a:lnTo>
                  <a:pt x="90122" y="74753"/>
                </a:lnTo>
                <a:lnTo>
                  <a:pt x="95770" y="73647"/>
                </a:lnTo>
                <a:lnTo>
                  <a:pt x="101914" y="72911"/>
                </a:lnTo>
                <a:lnTo>
                  <a:pt x="113506" y="72092"/>
                </a:lnTo>
                <a:lnTo>
                  <a:pt x="121303" y="71729"/>
                </a:lnTo>
                <a:lnTo>
                  <a:pt x="137740" y="71524"/>
                </a:lnTo>
                <a:lnTo>
                  <a:pt x="142595" y="70702"/>
                </a:lnTo>
                <a:lnTo>
                  <a:pt x="146625" y="69359"/>
                </a:lnTo>
                <a:lnTo>
                  <a:pt x="150107" y="67671"/>
                </a:lnTo>
                <a:lnTo>
                  <a:pt x="154013" y="66546"/>
                </a:lnTo>
                <a:lnTo>
                  <a:pt x="158206" y="65795"/>
                </a:lnTo>
                <a:lnTo>
                  <a:pt x="162591" y="65295"/>
                </a:lnTo>
                <a:lnTo>
                  <a:pt x="166306" y="64961"/>
                </a:lnTo>
                <a:lnTo>
                  <a:pt x="169577" y="64739"/>
                </a:lnTo>
                <a:lnTo>
                  <a:pt x="175328" y="64492"/>
                </a:lnTo>
                <a:lnTo>
                  <a:pt x="185643" y="642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604"/>
          <p:cNvSpPr/>
          <p:nvPr/>
        </p:nvSpPr>
        <p:spPr>
          <a:xfrm>
            <a:off x="7293768" y="2486025"/>
            <a:ext cx="14289" cy="200026"/>
          </a:xfrm>
          <a:custGeom>
            <a:avLst/>
            <a:gdLst/>
            <a:ahLst/>
            <a:cxnLst/>
            <a:rect l="0" t="0" r="0" b="0"/>
            <a:pathLst>
              <a:path w="14289" h="200026">
                <a:moveTo>
                  <a:pt x="7144" y="0"/>
                </a:moveTo>
                <a:lnTo>
                  <a:pt x="993" y="0"/>
                </a:lnTo>
                <a:lnTo>
                  <a:pt x="663" y="793"/>
                </a:lnTo>
                <a:lnTo>
                  <a:pt x="296" y="3792"/>
                </a:lnTo>
                <a:lnTo>
                  <a:pt x="130" y="9887"/>
                </a:lnTo>
                <a:lnTo>
                  <a:pt x="0" y="122555"/>
                </a:lnTo>
                <a:lnTo>
                  <a:pt x="794" y="128535"/>
                </a:lnTo>
                <a:lnTo>
                  <a:pt x="2117" y="134108"/>
                </a:lnTo>
                <a:lnTo>
                  <a:pt x="3793" y="139412"/>
                </a:lnTo>
                <a:lnTo>
                  <a:pt x="4909" y="144535"/>
                </a:lnTo>
                <a:lnTo>
                  <a:pt x="5654" y="149537"/>
                </a:lnTo>
                <a:lnTo>
                  <a:pt x="6151" y="154460"/>
                </a:lnTo>
                <a:lnTo>
                  <a:pt x="6482" y="158536"/>
                </a:lnTo>
                <a:lnTo>
                  <a:pt x="6702" y="162047"/>
                </a:lnTo>
                <a:lnTo>
                  <a:pt x="6949" y="168064"/>
                </a:lnTo>
                <a:lnTo>
                  <a:pt x="7086" y="175914"/>
                </a:lnTo>
                <a:lnTo>
                  <a:pt x="7118" y="180843"/>
                </a:lnTo>
                <a:lnTo>
                  <a:pt x="7921" y="183267"/>
                </a:lnTo>
                <a:lnTo>
                  <a:pt x="9249" y="185678"/>
                </a:lnTo>
                <a:lnTo>
                  <a:pt x="10928" y="188079"/>
                </a:lnTo>
                <a:lnTo>
                  <a:pt x="12048" y="190473"/>
                </a:lnTo>
                <a:lnTo>
                  <a:pt x="12795" y="192863"/>
                </a:lnTo>
                <a:lnTo>
                  <a:pt x="14288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605"/>
          <p:cNvSpPr/>
          <p:nvPr/>
        </p:nvSpPr>
        <p:spPr>
          <a:xfrm>
            <a:off x="7416303" y="2436018"/>
            <a:ext cx="106066" cy="292895"/>
          </a:xfrm>
          <a:custGeom>
            <a:avLst/>
            <a:gdLst/>
            <a:ahLst/>
            <a:cxnLst/>
            <a:rect l="0" t="0" r="0" b="0"/>
            <a:pathLst>
              <a:path w="106066" h="292895">
                <a:moveTo>
                  <a:pt x="106065" y="0"/>
                </a:moveTo>
                <a:lnTo>
                  <a:pt x="106065" y="3793"/>
                </a:lnTo>
                <a:lnTo>
                  <a:pt x="105272" y="5703"/>
                </a:lnTo>
                <a:lnTo>
                  <a:pt x="102272" y="9943"/>
                </a:lnTo>
                <a:lnTo>
                  <a:pt x="99568" y="12186"/>
                </a:lnTo>
                <a:lnTo>
                  <a:pt x="96177" y="14474"/>
                </a:lnTo>
                <a:lnTo>
                  <a:pt x="92330" y="16793"/>
                </a:lnTo>
                <a:lnTo>
                  <a:pt x="88971" y="19926"/>
                </a:lnTo>
                <a:lnTo>
                  <a:pt x="85937" y="23603"/>
                </a:lnTo>
                <a:lnTo>
                  <a:pt x="83122" y="27642"/>
                </a:lnTo>
                <a:lnTo>
                  <a:pt x="79658" y="31922"/>
                </a:lnTo>
                <a:lnTo>
                  <a:pt x="75760" y="36363"/>
                </a:lnTo>
                <a:lnTo>
                  <a:pt x="71574" y="40911"/>
                </a:lnTo>
                <a:lnTo>
                  <a:pt x="62690" y="50197"/>
                </a:lnTo>
                <a:lnTo>
                  <a:pt x="58098" y="54896"/>
                </a:lnTo>
                <a:lnTo>
                  <a:pt x="54243" y="60410"/>
                </a:lnTo>
                <a:lnTo>
                  <a:pt x="50880" y="66467"/>
                </a:lnTo>
                <a:lnTo>
                  <a:pt x="47844" y="72886"/>
                </a:lnTo>
                <a:lnTo>
                  <a:pt x="44232" y="78754"/>
                </a:lnTo>
                <a:lnTo>
                  <a:pt x="40237" y="84253"/>
                </a:lnTo>
                <a:lnTo>
                  <a:pt x="35986" y="89506"/>
                </a:lnTo>
                <a:lnTo>
                  <a:pt x="32358" y="95389"/>
                </a:lnTo>
                <a:lnTo>
                  <a:pt x="29147" y="101693"/>
                </a:lnTo>
                <a:lnTo>
                  <a:pt x="23461" y="114253"/>
                </a:lnTo>
                <a:lnTo>
                  <a:pt x="18287" y="125127"/>
                </a:lnTo>
                <a:lnTo>
                  <a:pt x="16590" y="131043"/>
                </a:lnTo>
                <a:lnTo>
                  <a:pt x="15459" y="137369"/>
                </a:lnTo>
                <a:lnTo>
                  <a:pt x="14706" y="143966"/>
                </a:lnTo>
                <a:lnTo>
                  <a:pt x="13408" y="149953"/>
                </a:lnTo>
                <a:lnTo>
                  <a:pt x="11750" y="155531"/>
                </a:lnTo>
                <a:lnTo>
                  <a:pt x="9851" y="160838"/>
                </a:lnTo>
                <a:lnTo>
                  <a:pt x="8585" y="166756"/>
                </a:lnTo>
                <a:lnTo>
                  <a:pt x="7741" y="173084"/>
                </a:lnTo>
                <a:lnTo>
                  <a:pt x="7178" y="179683"/>
                </a:lnTo>
                <a:lnTo>
                  <a:pt x="6009" y="185670"/>
                </a:lnTo>
                <a:lnTo>
                  <a:pt x="4437" y="191249"/>
                </a:lnTo>
                <a:lnTo>
                  <a:pt x="2595" y="196556"/>
                </a:lnTo>
                <a:lnTo>
                  <a:pt x="1365" y="201681"/>
                </a:lnTo>
                <a:lnTo>
                  <a:pt x="546" y="206685"/>
                </a:lnTo>
                <a:lnTo>
                  <a:pt x="0" y="211609"/>
                </a:lnTo>
                <a:lnTo>
                  <a:pt x="431" y="216479"/>
                </a:lnTo>
                <a:lnTo>
                  <a:pt x="1511" y="221313"/>
                </a:lnTo>
                <a:lnTo>
                  <a:pt x="3025" y="226124"/>
                </a:lnTo>
                <a:lnTo>
                  <a:pt x="4034" y="230918"/>
                </a:lnTo>
                <a:lnTo>
                  <a:pt x="4707" y="235702"/>
                </a:lnTo>
                <a:lnTo>
                  <a:pt x="5155" y="240479"/>
                </a:lnTo>
                <a:lnTo>
                  <a:pt x="6248" y="244456"/>
                </a:lnTo>
                <a:lnTo>
                  <a:pt x="7771" y="247902"/>
                </a:lnTo>
                <a:lnTo>
                  <a:pt x="9579" y="250993"/>
                </a:lnTo>
                <a:lnTo>
                  <a:pt x="11579" y="254642"/>
                </a:lnTo>
                <a:lnTo>
                  <a:pt x="15917" y="262928"/>
                </a:lnTo>
                <a:lnTo>
                  <a:pt x="18978" y="266567"/>
                </a:lnTo>
                <a:lnTo>
                  <a:pt x="22608" y="269786"/>
                </a:lnTo>
                <a:lnTo>
                  <a:pt x="26614" y="272727"/>
                </a:lnTo>
                <a:lnTo>
                  <a:pt x="30872" y="275480"/>
                </a:lnTo>
                <a:lnTo>
                  <a:pt x="35300" y="278110"/>
                </a:lnTo>
                <a:lnTo>
                  <a:pt x="39838" y="280656"/>
                </a:lnTo>
                <a:lnTo>
                  <a:pt x="44451" y="282355"/>
                </a:lnTo>
                <a:lnTo>
                  <a:pt x="49114" y="283486"/>
                </a:lnTo>
                <a:lnTo>
                  <a:pt x="53810" y="284241"/>
                </a:lnTo>
                <a:lnTo>
                  <a:pt x="58529" y="285538"/>
                </a:lnTo>
                <a:lnTo>
                  <a:pt x="63262" y="287196"/>
                </a:lnTo>
                <a:lnTo>
                  <a:pt x="68005" y="289095"/>
                </a:lnTo>
                <a:lnTo>
                  <a:pt x="72754" y="290362"/>
                </a:lnTo>
                <a:lnTo>
                  <a:pt x="77507" y="291206"/>
                </a:lnTo>
                <a:lnTo>
                  <a:pt x="82264" y="291768"/>
                </a:lnTo>
                <a:lnTo>
                  <a:pt x="86229" y="292143"/>
                </a:lnTo>
                <a:lnTo>
                  <a:pt x="89666" y="292394"/>
                </a:lnTo>
                <a:lnTo>
                  <a:pt x="92752" y="292561"/>
                </a:lnTo>
                <a:lnTo>
                  <a:pt x="98296" y="292746"/>
                </a:lnTo>
                <a:lnTo>
                  <a:pt x="106065" y="2928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606"/>
          <p:cNvSpPr/>
          <p:nvPr/>
        </p:nvSpPr>
        <p:spPr>
          <a:xfrm>
            <a:off x="7579521" y="2643187"/>
            <a:ext cx="28573" cy="21432"/>
          </a:xfrm>
          <a:custGeom>
            <a:avLst/>
            <a:gdLst/>
            <a:ahLst/>
            <a:cxnLst/>
            <a:rect l="0" t="0" r="0" b="0"/>
            <a:pathLst>
              <a:path w="28573" h="21432">
                <a:moveTo>
                  <a:pt x="7141" y="21431"/>
                </a:moveTo>
                <a:lnTo>
                  <a:pt x="5" y="21431"/>
                </a:lnTo>
                <a:lnTo>
                  <a:pt x="0" y="17639"/>
                </a:lnTo>
                <a:lnTo>
                  <a:pt x="793" y="16522"/>
                </a:lnTo>
                <a:lnTo>
                  <a:pt x="2116" y="15777"/>
                </a:lnTo>
                <a:lnTo>
                  <a:pt x="3790" y="15280"/>
                </a:lnTo>
                <a:lnTo>
                  <a:pt x="5702" y="14950"/>
                </a:lnTo>
                <a:lnTo>
                  <a:pt x="7769" y="14729"/>
                </a:lnTo>
                <a:lnTo>
                  <a:pt x="9941" y="14582"/>
                </a:lnTo>
                <a:lnTo>
                  <a:pt x="11388" y="13690"/>
                </a:lnTo>
                <a:lnTo>
                  <a:pt x="12353" y="12302"/>
                </a:lnTo>
                <a:lnTo>
                  <a:pt x="12997" y="10582"/>
                </a:lnTo>
                <a:lnTo>
                  <a:pt x="14220" y="9436"/>
                </a:lnTo>
                <a:lnTo>
                  <a:pt x="15829" y="8672"/>
                </a:lnTo>
                <a:lnTo>
                  <a:pt x="17696" y="8162"/>
                </a:lnTo>
                <a:lnTo>
                  <a:pt x="19734" y="7029"/>
                </a:lnTo>
                <a:lnTo>
                  <a:pt x="21887" y="5480"/>
                </a:lnTo>
                <a:lnTo>
                  <a:pt x="2857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85"/>
          <p:cNvSpPr/>
          <p:nvPr/>
        </p:nvSpPr>
        <p:spPr>
          <a:xfrm>
            <a:off x="7615237" y="2643187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608"/>
          <p:cNvSpPr/>
          <p:nvPr/>
        </p:nvSpPr>
        <p:spPr>
          <a:xfrm>
            <a:off x="7665243" y="2500704"/>
            <a:ext cx="228156" cy="171059"/>
          </a:xfrm>
          <a:custGeom>
            <a:avLst/>
            <a:gdLst/>
            <a:ahLst/>
            <a:cxnLst/>
            <a:rect l="0" t="0" r="0" b="0"/>
            <a:pathLst>
              <a:path w="228156" h="171059">
                <a:moveTo>
                  <a:pt x="0" y="35327"/>
                </a:moveTo>
                <a:lnTo>
                  <a:pt x="3793" y="31535"/>
                </a:lnTo>
                <a:lnTo>
                  <a:pt x="5703" y="30417"/>
                </a:lnTo>
                <a:lnTo>
                  <a:pt x="9944" y="29177"/>
                </a:lnTo>
                <a:lnTo>
                  <a:pt x="11391" y="28052"/>
                </a:lnTo>
                <a:lnTo>
                  <a:pt x="12358" y="26508"/>
                </a:lnTo>
                <a:lnTo>
                  <a:pt x="13000" y="24685"/>
                </a:lnTo>
                <a:lnTo>
                  <a:pt x="15811" y="22676"/>
                </a:lnTo>
                <a:lnTo>
                  <a:pt x="20066" y="20543"/>
                </a:lnTo>
                <a:lnTo>
                  <a:pt x="25283" y="18327"/>
                </a:lnTo>
                <a:lnTo>
                  <a:pt x="30350" y="16850"/>
                </a:lnTo>
                <a:lnTo>
                  <a:pt x="35314" y="15866"/>
                </a:lnTo>
                <a:lnTo>
                  <a:pt x="40212" y="15209"/>
                </a:lnTo>
                <a:lnTo>
                  <a:pt x="45065" y="13977"/>
                </a:lnTo>
                <a:lnTo>
                  <a:pt x="49886" y="12362"/>
                </a:lnTo>
                <a:lnTo>
                  <a:pt x="54690" y="10492"/>
                </a:lnTo>
                <a:lnTo>
                  <a:pt x="66375" y="6298"/>
                </a:lnTo>
                <a:lnTo>
                  <a:pt x="72824" y="4068"/>
                </a:lnTo>
                <a:lnTo>
                  <a:pt x="78712" y="2582"/>
                </a:lnTo>
                <a:lnTo>
                  <a:pt x="84225" y="1590"/>
                </a:lnTo>
                <a:lnTo>
                  <a:pt x="89488" y="929"/>
                </a:lnTo>
                <a:lnTo>
                  <a:pt x="95378" y="489"/>
                </a:lnTo>
                <a:lnTo>
                  <a:pt x="101686" y="196"/>
                </a:lnTo>
                <a:lnTo>
                  <a:pt x="108271" y="0"/>
                </a:lnTo>
                <a:lnTo>
                  <a:pt x="113456" y="663"/>
                </a:lnTo>
                <a:lnTo>
                  <a:pt x="117707" y="1899"/>
                </a:lnTo>
                <a:lnTo>
                  <a:pt x="124545" y="5389"/>
                </a:lnTo>
                <a:lnTo>
                  <a:pt x="130230" y="9586"/>
                </a:lnTo>
                <a:lnTo>
                  <a:pt x="135404" y="14097"/>
                </a:lnTo>
                <a:lnTo>
                  <a:pt x="140348" y="18748"/>
                </a:lnTo>
                <a:lnTo>
                  <a:pt x="145192" y="23461"/>
                </a:lnTo>
                <a:lnTo>
                  <a:pt x="146008" y="25828"/>
                </a:lnTo>
                <a:lnTo>
                  <a:pt x="145757" y="28201"/>
                </a:lnTo>
                <a:lnTo>
                  <a:pt x="144796" y="30576"/>
                </a:lnTo>
                <a:lnTo>
                  <a:pt x="144157" y="33747"/>
                </a:lnTo>
                <a:lnTo>
                  <a:pt x="143729" y="37449"/>
                </a:lnTo>
                <a:lnTo>
                  <a:pt x="143445" y="41504"/>
                </a:lnTo>
                <a:lnTo>
                  <a:pt x="142461" y="45001"/>
                </a:lnTo>
                <a:lnTo>
                  <a:pt x="141011" y="48127"/>
                </a:lnTo>
                <a:lnTo>
                  <a:pt x="139252" y="51004"/>
                </a:lnTo>
                <a:lnTo>
                  <a:pt x="135179" y="56317"/>
                </a:lnTo>
                <a:lnTo>
                  <a:pt x="132981" y="58846"/>
                </a:lnTo>
                <a:lnTo>
                  <a:pt x="130723" y="62119"/>
                </a:lnTo>
                <a:lnTo>
                  <a:pt x="128425" y="65888"/>
                </a:lnTo>
                <a:lnTo>
                  <a:pt x="126097" y="69989"/>
                </a:lnTo>
                <a:lnTo>
                  <a:pt x="123752" y="73516"/>
                </a:lnTo>
                <a:lnTo>
                  <a:pt x="121396" y="76661"/>
                </a:lnTo>
                <a:lnTo>
                  <a:pt x="114717" y="84825"/>
                </a:lnTo>
                <a:lnTo>
                  <a:pt x="115371" y="84995"/>
                </a:lnTo>
                <a:lnTo>
                  <a:pt x="118216" y="85183"/>
                </a:lnTo>
                <a:lnTo>
                  <a:pt x="181795" y="79660"/>
                </a:lnTo>
                <a:lnTo>
                  <a:pt x="196686" y="78843"/>
                </a:lnTo>
                <a:lnTo>
                  <a:pt x="205949" y="78480"/>
                </a:lnTo>
                <a:lnTo>
                  <a:pt x="209530" y="79177"/>
                </a:lnTo>
                <a:lnTo>
                  <a:pt x="215627" y="82068"/>
                </a:lnTo>
                <a:lnTo>
                  <a:pt x="220982" y="85999"/>
                </a:lnTo>
                <a:lnTo>
                  <a:pt x="223521" y="88158"/>
                </a:lnTo>
                <a:lnTo>
                  <a:pt x="225214" y="91185"/>
                </a:lnTo>
                <a:lnTo>
                  <a:pt x="226343" y="94791"/>
                </a:lnTo>
                <a:lnTo>
                  <a:pt x="227096" y="98782"/>
                </a:lnTo>
                <a:lnTo>
                  <a:pt x="227598" y="102237"/>
                </a:lnTo>
                <a:lnTo>
                  <a:pt x="227931" y="105334"/>
                </a:lnTo>
                <a:lnTo>
                  <a:pt x="228155" y="108191"/>
                </a:lnTo>
                <a:lnTo>
                  <a:pt x="227510" y="110891"/>
                </a:lnTo>
                <a:lnTo>
                  <a:pt x="224676" y="116007"/>
                </a:lnTo>
                <a:lnTo>
                  <a:pt x="222808" y="119276"/>
                </a:lnTo>
                <a:lnTo>
                  <a:pt x="218618" y="127141"/>
                </a:lnTo>
                <a:lnTo>
                  <a:pt x="216389" y="130668"/>
                </a:lnTo>
                <a:lnTo>
                  <a:pt x="214109" y="133813"/>
                </a:lnTo>
                <a:lnTo>
                  <a:pt x="211797" y="136703"/>
                </a:lnTo>
                <a:lnTo>
                  <a:pt x="209460" y="140217"/>
                </a:lnTo>
                <a:lnTo>
                  <a:pt x="207109" y="144147"/>
                </a:lnTo>
                <a:lnTo>
                  <a:pt x="204747" y="148355"/>
                </a:lnTo>
                <a:lnTo>
                  <a:pt x="202379" y="151954"/>
                </a:lnTo>
                <a:lnTo>
                  <a:pt x="200007" y="155147"/>
                </a:lnTo>
                <a:lnTo>
                  <a:pt x="197632" y="158069"/>
                </a:lnTo>
                <a:lnTo>
                  <a:pt x="195256" y="160812"/>
                </a:lnTo>
                <a:lnTo>
                  <a:pt x="190496" y="165975"/>
                </a:lnTo>
                <a:lnTo>
                  <a:pt x="188117" y="167669"/>
                </a:lnTo>
                <a:lnTo>
                  <a:pt x="183355" y="169552"/>
                </a:lnTo>
                <a:lnTo>
                  <a:pt x="176476" y="170389"/>
                </a:lnTo>
                <a:lnTo>
                  <a:pt x="168922" y="170761"/>
                </a:lnTo>
                <a:lnTo>
                  <a:pt x="157163" y="1710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609"/>
          <p:cNvSpPr/>
          <p:nvPr/>
        </p:nvSpPr>
        <p:spPr>
          <a:xfrm>
            <a:off x="7958224" y="2500312"/>
            <a:ext cx="127149" cy="178595"/>
          </a:xfrm>
          <a:custGeom>
            <a:avLst/>
            <a:gdLst/>
            <a:ahLst/>
            <a:cxnLst/>
            <a:rect l="0" t="0" r="0" b="0"/>
            <a:pathLst>
              <a:path w="127149" h="178595">
                <a:moveTo>
                  <a:pt x="92782" y="0"/>
                </a:moveTo>
                <a:lnTo>
                  <a:pt x="17998" y="0"/>
                </a:lnTo>
                <a:lnTo>
                  <a:pt x="15938" y="794"/>
                </a:lnTo>
                <a:lnTo>
                  <a:pt x="13771" y="2117"/>
                </a:lnTo>
                <a:lnTo>
                  <a:pt x="11534" y="3793"/>
                </a:lnTo>
                <a:lnTo>
                  <a:pt x="10041" y="5703"/>
                </a:lnTo>
                <a:lnTo>
                  <a:pt x="9047" y="7771"/>
                </a:lnTo>
                <a:lnTo>
                  <a:pt x="7941" y="12185"/>
                </a:lnTo>
                <a:lnTo>
                  <a:pt x="7450" y="16793"/>
                </a:lnTo>
                <a:lnTo>
                  <a:pt x="7232" y="21486"/>
                </a:lnTo>
                <a:lnTo>
                  <a:pt x="7109" y="28591"/>
                </a:lnTo>
                <a:lnTo>
                  <a:pt x="7058" y="59531"/>
                </a:lnTo>
                <a:lnTo>
                  <a:pt x="6264" y="61913"/>
                </a:lnTo>
                <a:lnTo>
                  <a:pt x="3265" y="66675"/>
                </a:lnTo>
                <a:lnTo>
                  <a:pt x="1402" y="71438"/>
                </a:lnTo>
                <a:lnTo>
                  <a:pt x="208" y="77170"/>
                </a:lnTo>
                <a:lnTo>
                  <a:pt x="0" y="81955"/>
                </a:lnTo>
                <a:lnTo>
                  <a:pt x="765" y="83212"/>
                </a:lnTo>
                <a:lnTo>
                  <a:pt x="2069" y="84050"/>
                </a:lnTo>
                <a:lnTo>
                  <a:pt x="6765" y="85627"/>
                </a:lnTo>
                <a:lnTo>
                  <a:pt x="11161" y="85681"/>
                </a:lnTo>
                <a:lnTo>
                  <a:pt x="34483" y="85723"/>
                </a:lnTo>
                <a:lnTo>
                  <a:pt x="38041" y="84930"/>
                </a:lnTo>
                <a:lnTo>
                  <a:pt x="41207" y="83607"/>
                </a:lnTo>
                <a:lnTo>
                  <a:pt x="44110" y="81932"/>
                </a:lnTo>
                <a:lnTo>
                  <a:pt x="46841" y="80815"/>
                </a:lnTo>
                <a:lnTo>
                  <a:pt x="49454" y="80071"/>
                </a:lnTo>
                <a:lnTo>
                  <a:pt x="51990" y="79574"/>
                </a:lnTo>
                <a:lnTo>
                  <a:pt x="55269" y="79243"/>
                </a:lnTo>
                <a:lnTo>
                  <a:pt x="59042" y="79023"/>
                </a:lnTo>
                <a:lnTo>
                  <a:pt x="63145" y="78875"/>
                </a:lnTo>
                <a:lnTo>
                  <a:pt x="66674" y="79571"/>
                </a:lnTo>
                <a:lnTo>
                  <a:pt x="69820" y="80829"/>
                </a:lnTo>
                <a:lnTo>
                  <a:pt x="72712" y="82461"/>
                </a:lnTo>
                <a:lnTo>
                  <a:pt x="76227" y="83549"/>
                </a:lnTo>
                <a:lnTo>
                  <a:pt x="80157" y="84274"/>
                </a:lnTo>
                <a:lnTo>
                  <a:pt x="84366" y="84758"/>
                </a:lnTo>
                <a:lnTo>
                  <a:pt x="87964" y="85874"/>
                </a:lnTo>
                <a:lnTo>
                  <a:pt x="91159" y="87412"/>
                </a:lnTo>
                <a:lnTo>
                  <a:pt x="94080" y="89231"/>
                </a:lnTo>
                <a:lnTo>
                  <a:pt x="97616" y="91237"/>
                </a:lnTo>
                <a:lnTo>
                  <a:pt x="105779" y="95583"/>
                </a:lnTo>
                <a:lnTo>
                  <a:pt x="108590" y="97853"/>
                </a:lnTo>
                <a:lnTo>
                  <a:pt x="110464" y="100161"/>
                </a:lnTo>
                <a:lnTo>
                  <a:pt x="113341" y="104841"/>
                </a:lnTo>
                <a:lnTo>
                  <a:pt x="117265" y="109567"/>
                </a:lnTo>
                <a:lnTo>
                  <a:pt x="119423" y="111939"/>
                </a:lnTo>
                <a:lnTo>
                  <a:pt x="123936" y="116690"/>
                </a:lnTo>
                <a:lnTo>
                  <a:pt x="125457" y="119068"/>
                </a:lnTo>
                <a:lnTo>
                  <a:pt x="127148" y="123828"/>
                </a:lnTo>
                <a:lnTo>
                  <a:pt x="126805" y="126208"/>
                </a:lnTo>
                <a:lnTo>
                  <a:pt x="125783" y="128589"/>
                </a:lnTo>
                <a:lnTo>
                  <a:pt x="122531" y="134144"/>
                </a:lnTo>
                <a:lnTo>
                  <a:pt x="118439" y="141905"/>
                </a:lnTo>
                <a:lnTo>
                  <a:pt x="116236" y="145403"/>
                </a:lnTo>
                <a:lnTo>
                  <a:pt x="113974" y="148529"/>
                </a:lnTo>
                <a:lnTo>
                  <a:pt x="111672" y="151407"/>
                </a:lnTo>
                <a:lnTo>
                  <a:pt x="109344" y="154119"/>
                </a:lnTo>
                <a:lnTo>
                  <a:pt x="106998" y="156721"/>
                </a:lnTo>
                <a:lnTo>
                  <a:pt x="104640" y="159250"/>
                </a:lnTo>
                <a:lnTo>
                  <a:pt x="102275" y="160935"/>
                </a:lnTo>
                <a:lnTo>
                  <a:pt x="99905" y="162059"/>
                </a:lnTo>
                <a:lnTo>
                  <a:pt x="97530" y="162808"/>
                </a:lnTo>
                <a:lnTo>
                  <a:pt x="94361" y="164101"/>
                </a:lnTo>
                <a:lnTo>
                  <a:pt x="90659" y="165757"/>
                </a:lnTo>
                <a:lnTo>
                  <a:pt x="86604" y="167655"/>
                </a:lnTo>
                <a:lnTo>
                  <a:pt x="83108" y="168920"/>
                </a:lnTo>
                <a:lnTo>
                  <a:pt x="79983" y="169763"/>
                </a:lnTo>
                <a:lnTo>
                  <a:pt x="77104" y="170326"/>
                </a:lnTo>
                <a:lnTo>
                  <a:pt x="74393" y="171494"/>
                </a:lnTo>
                <a:lnTo>
                  <a:pt x="71792" y="173067"/>
                </a:lnTo>
                <a:lnTo>
                  <a:pt x="69263" y="174909"/>
                </a:lnTo>
                <a:lnTo>
                  <a:pt x="66784" y="176138"/>
                </a:lnTo>
                <a:lnTo>
                  <a:pt x="64338" y="176956"/>
                </a:lnTo>
                <a:lnTo>
                  <a:pt x="58500" y="178271"/>
                </a:lnTo>
                <a:lnTo>
                  <a:pt x="55585" y="178450"/>
                </a:lnTo>
                <a:lnTo>
                  <a:pt x="49919" y="17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610"/>
          <p:cNvSpPr/>
          <p:nvPr/>
        </p:nvSpPr>
        <p:spPr>
          <a:xfrm>
            <a:off x="8065293" y="2451299"/>
            <a:ext cx="170933" cy="263327"/>
          </a:xfrm>
          <a:custGeom>
            <a:avLst/>
            <a:gdLst/>
            <a:ahLst/>
            <a:cxnLst/>
            <a:rect l="0" t="0" r="0" b="0"/>
            <a:pathLst>
              <a:path w="170933" h="263327">
                <a:moveTo>
                  <a:pt x="0" y="6151"/>
                </a:moveTo>
                <a:lnTo>
                  <a:pt x="6849" y="6151"/>
                </a:lnTo>
                <a:lnTo>
                  <a:pt x="11995" y="1241"/>
                </a:lnTo>
                <a:lnTo>
                  <a:pt x="13269" y="0"/>
                </a:lnTo>
                <a:lnTo>
                  <a:pt x="18069" y="1565"/>
                </a:lnTo>
                <a:lnTo>
                  <a:pt x="21569" y="3093"/>
                </a:lnTo>
                <a:lnTo>
                  <a:pt x="25492" y="4112"/>
                </a:lnTo>
                <a:lnTo>
                  <a:pt x="29696" y="4792"/>
                </a:lnTo>
                <a:lnTo>
                  <a:pt x="34084" y="5245"/>
                </a:lnTo>
                <a:lnTo>
                  <a:pt x="37803" y="6341"/>
                </a:lnTo>
                <a:lnTo>
                  <a:pt x="41078" y="7865"/>
                </a:lnTo>
                <a:lnTo>
                  <a:pt x="44054" y="9674"/>
                </a:lnTo>
                <a:lnTo>
                  <a:pt x="47625" y="10881"/>
                </a:lnTo>
                <a:lnTo>
                  <a:pt x="51595" y="11686"/>
                </a:lnTo>
                <a:lnTo>
                  <a:pt x="55828" y="12222"/>
                </a:lnTo>
                <a:lnTo>
                  <a:pt x="60237" y="14167"/>
                </a:lnTo>
                <a:lnTo>
                  <a:pt x="64765" y="17051"/>
                </a:lnTo>
                <a:lnTo>
                  <a:pt x="69370" y="20561"/>
                </a:lnTo>
                <a:lnTo>
                  <a:pt x="74028" y="23695"/>
                </a:lnTo>
                <a:lnTo>
                  <a:pt x="78721" y="26578"/>
                </a:lnTo>
                <a:lnTo>
                  <a:pt x="83437" y="29294"/>
                </a:lnTo>
                <a:lnTo>
                  <a:pt x="88962" y="32692"/>
                </a:lnTo>
                <a:lnTo>
                  <a:pt x="101451" y="40701"/>
                </a:lnTo>
                <a:lnTo>
                  <a:pt x="107322" y="44266"/>
                </a:lnTo>
                <a:lnTo>
                  <a:pt x="112822" y="47435"/>
                </a:lnTo>
                <a:lnTo>
                  <a:pt x="118078" y="50343"/>
                </a:lnTo>
                <a:lnTo>
                  <a:pt x="123168" y="54662"/>
                </a:lnTo>
                <a:lnTo>
                  <a:pt x="128149" y="59923"/>
                </a:lnTo>
                <a:lnTo>
                  <a:pt x="133058" y="65811"/>
                </a:lnTo>
                <a:lnTo>
                  <a:pt x="137124" y="71324"/>
                </a:lnTo>
                <a:lnTo>
                  <a:pt x="140629" y="76587"/>
                </a:lnTo>
                <a:lnTo>
                  <a:pt x="143759" y="81683"/>
                </a:lnTo>
                <a:lnTo>
                  <a:pt x="147433" y="86668"/>
                </a:lnTo>
                <a:lnTo>
                  <a:pt x="151470" y="91579"/>
                </a:lnTo>
                <a:lnTo>
                  <a:pt x="155749" y="96440"/>
                </a:lnTo>
                <a:lnTo>
                  <a:pt x="159395" y="101269"/>
                </a:lnTo>
                <a:lnTo>
                  <a:pt x="162619" y="106075"/>
                </a:lnTo>
                <a:lnTo>
                  <a:pt x="165563" y="110867"/>
                </a:lnTo>
                <a:lnTo>
                  <a:pt x="167526" y="115649"/>
                </a:lnTo>
                <a:lnTo>
                  <a:pt x="168834" y="120424"/>
                </a:lnTo>
                <a:lnTo>
                  <a:pt x="169706" y="125196"/>
                </a:lnTo>
                <a:lnTo>
                  <a:pt x="170288" y="130758"/>
                </a:lnTo>
                <a:lnTo>
                  <a:pt x="170674" y="136847"/>
                </a:lnTo>
                <a:lnTo>
                  <a:pt x="170932" y="143287"/>
                </a:lnTo>
                <a:lnTo>
                  <a:pt x="170312" y="149169"/>
                </a:lnTo>
                <a:lnTo>
                  <a:pt x="169104" y="154677"/>
                </a:lnTo>
                <a:lnTo>
                  <a:pt x="167505" y="159937"/>
                </a:lnTo>
                <a:lnTo>
                  <a:pt x="166439" y="165031"/>
                </a:lnTo>
                <a:lnTo>
                  <a:pt x="165727" y="170015"/>
                </a:lnTo>
                <a:lnTo>
                  <a:pt x="165254" y="174925"/>
                </a:lnTo>
                <a:lnTo>
                  <a:pt x="164144" y="179785"/>
                </a:lnTo>
                <a:lnTo>
                  <a:pt x="162611" y="184613"/>
                </a:lnTo>
                <a:lnTo>
                  <a:pt x="160795" y="189420"/>
                </a:lnTo>
                <a:lnTo>
                  <a:pt x="158791" y="194211"/>
                </a:lnTo>
                <a:lnTo>
                  <a:pt x="156660" y="198993"/>
                </a:lnTo>
                <a:lnTo>
                  <a:pt x="154447" y="203769"/>
                </a:lnTo>
                <a:lnTo>
                  <a:pt x="151384" y="208539"/>
                </a:lnTo>
                <a:lnTo>
                  <a:pt x="147752" y="213308"/>
                </a:lnTo>
                <a:lnTo>
                  <a:pt x="143746" y="218074"/>
                </a:lnTo>
                <a:lnTo>
                  <a:pt x="140281" y="222839"/>
                </a:lnTo>
                <a:lnTo>
                  <a:pt x="137176" y="227603"/>
                </a:lnTo>
                <a:lnTo>
                  <a:pt x="134314" y="232367"/>
                </a:lnTo>
                <a:lnTo>
                  <a:pt x="129016" y="239777"/>
                </a:lnTo>
                <a:lnTo>
                  <a:pt x="124016" y="245716"/>
                </a:lnTo>
                <a:lnTo>
                  <a:pt x="119147" y="251001"/>
                </a:lnTo>
                <a:lnTo>
                  <a:pt x="107157" y="2633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611"/>
          <p:cNvSpPr/>
          <p:nvPr/>
        </p:nvSpPr>
        <p:spPr>
          <a:xfrm>
            <a:off x="8372475" y="2486025"/>
            <a:ext cx="50007" cy="207169"/>
          </a:xfrm>
          <a:custGeom>
            <a:avLst/>
            <a:gdLst/>
            <a:ahLst/>
            <a:cxnLst/>
            <a:rect l="0" t="0" r="0" b="0"/>
            <a:pathLst>
              <a:path w="50007" h="207169">
                <a:moveTo>
                  <a:pt x="0" y="0"/>
                </a:moveTo>
                <a:lnTo>
                  <a:pt x="7585" y="7585"/>
                </a:lnTo>
                <a:lnTo>
                  <a:pt x="10613" y="11406"/>
                </a:lnTo>
                <a:lnTo>
                  <a:pt x="13424" y="15542"/>
                </a:lnTo>
                <a:lnTo>
                  <a:pt x="16092" y="19885"/>
                </a:lnTo>
                <a:lnTo>
                  <a:pt x="17871" y="24370"/>
                </a:lnTo>
                <a:lnTo>
                  <a:pt x="19059" y="28946"/>
                </a:lnTo>
                <a:lnTo>
                  <a:pt x="19849" y="33585"/>
                </a:lnTo>
                <a:lnTo>
                  <a:pt x="20376" y="37471"/>
                </a:lnTo>
                <a:lnTo>
                  <a:pt x="20962" y="43906"/>
                </a:lnTo>
                <a:lnTo>
                  <a:pt x="21912" y="47527"/>
                </a:lnTo>
                <a:lnTo>
                  <a:pt x="23340" y="51528"/>
                </a:lnTo>
                <a:lnTo>
                  <a:pt x="25084" y="55783"/>
                </a:lnTo>
                <a:lnTo>
                  <a:pt x="26248" y="61001"/>
                </a:lnTo>
                <a:lnTo>
                  <a:pt x="27023" y="66861"/>
                </a:lnTo>
                <a:lnTo>
                  <a:pt x="27540" y="73149"/>
                </a:lnTo>
                <a:lnTo>
                  <a:pt x="27886" y="78928"/>
                </a:lnTo>
                <a:lnTo>
                  <a:pt x="28268" y="89583"/>
                </a:lnTo>
                <a:lnTo>
                  <a:pt x="29164" y="94647"/>
                </a:lnTo>
                <a:lnTo>
                  <a:pt x="30554" y="99610"/>
                </a:lnTo>
                <a:lnTo>
                  <a:pt x="32277" y="104506"/>
                </a:lnTo>
                <a:lnTo>
                  <a:pt x="34217" y="109359"/>
                </a:lnTo>
                <a:lnTo>
                  <a:pt x="36305" y="114180"/>
                </a:lnTo>
                <a:lnTo>
                  <a:pt x="40741" y="123772"/>
                </a:lnTo>
                <a:lnTo>
                  <a:pt x="45358" y="133326"/>
                </a:lnTo>
                <a:lnTo>
                  <a:pt x="46908" y="138890"/>
                </a:lnTo>
                <a:lnTo>
                  <a:pt x="47941" y="144981"/>
                </a:lnTo>
                <a:lnTo>
                  <a:pt x="48629" y="151422"/>
                </a:lnTo>
                <a:lnTo>
                  <a:pt x="49088" y="156511"/>
                </a:lnTo>
                <a:lnTo>
                  <a:pt x="49394" y="160697"/>
                </a:lnTo>
                <a:lnTo>
                  <a:pt x="49599" y="164281"/>
                </a:lnTo>
                <a:lnTo>
                  <a:pt x="49824" y="172497"/>
                </a:lnTo>
                <a:lnTo>
                  <a:pt x="50006" y="2071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612"/>
          <p:cNvSpPr/>
          <p:nvPr/>
        </p:nvSpPr>
        <p:spPr>
          <a:xfrm>
            <a:off x="8358187" y="2571750"/>
            <a:ext cx="21432" cy="14288"/>
          </a:xfrm>
          <a:custGeom>
            <a:avLst/>
            <a:gdLst/>
            <a:ahLst/>
            <a:cxnLst/>
            <a:rect l="0" t="0" r="0" b="0"/>
            <a:pathLst>
              <a:path w="21432" h="14288">
                <a:moveTo>
                  <a:pt x="21431" y="14287"/>
                </a:moveTo>
                <a:lnTo>
                  <a:pt x="15280" y="8136"/>
                </a:lnTo>
                <a:lnTo>
                  <a:pt x="14156" y="7805"/>
                </a:lnTo>
                <a:lnTo>
                  <a:pt x="12612" y="7585"/>
                </a:lnTo>
                <a:lnTo>
                  <a:pt x="10790" y="7437"/>
                </a:lnTo>
                <a:lnTo>
                  <a:pt x="9574" y="6546"/>
                </a:lnTo>
                <a:lnTo>
                  <a:pt x="8765" y="5157"/>
                </a:lnTo>
                <a:lnTo>
                  <a:pt x="7155" y="40"/>
                </a:lnTo>
                <a:lnTo>
                  <a:pt x="7153" y="2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613"/>
          <p:cNvSpPr/>
          <p:nvPr/>
        </p:nvSpPr>
        <p:spPr>
          <a:xfrm>
            <a:off x="8325496" y="2550318"/>
            <a:ext cx="204142" cy="35694"/>
          </a:xfrm>
          <a:custGeom>
            <a:avLst/>
            <a:gdLst/>
            <a:ahLst/>
            <a:cxnLst/>
            <a:rect l="0" t="0" r="0" b="0"/>
            <a:pathLst>
              <a:path w="204142" h="35694">
                <a:moveTo>
                  <a:pt x="4116" y="28575"/>
                </a:moveTo>
                <a:lnTo>
                  <a:pt x="323" y="32368"/>
                </a:lnTo>
                <a:lnTo>
                  <a:pt x="0" y="33485"/>
                </a:lnTo>
                <a:lnTo>
                  <a:pt x="577" y="34230"/>
                </a:lnTo>
                <a:lnTo>
                  <a:pt x="3417" y="35425"/>
                </a:lnTo>
                <a:lnTo>
                  <a:pt x="9678" y="35680"/>
                </a:lnTo>
                <a:lnTo>
                  <a:pt x="10205" y="35693"/>
                </a:lnTo>
                <a:lnTo>
                  <a:pt x="11350" y="34908"/>
                </a:lnTo>
                <a:lnTo>
                  <a:pt x="12908" y="33591"/>
                </a:lnTo>
                <a:lnTo>
                  <a:pt x="14739" y="31919"/>
                </a:lnTo>
                <a:lnTo>
                  <a:pt x="16755" y="30804"/>
                </a:lnTo>
                <a:lnTo>
                  <a:pt x="18892" y="30061"/>
                </a:lnTo>
                <a:lnTo>
                  <a:pt x="24178" y="29236"/>
                </a:lnTo>
                <a:lnTo>
                  <a:pt x="27808" y="29016"/>
                </a:lnTo>
                <a:lnTo>
                  <a:pt x="31817" y="28869"/>
                </a:lnTo>
                <a:lnTo>
                  <a:pt x="36077" y="27977"/>
                </a:lnTo>
                <a:lnTo>
                  <a:pt x="40504" y="26589"/>
                </a:lnTo>
                <a:lnTo>
                  <a:pt x="45044" y="24870"/>
                </a:lnTo>
                <a:lnTo>
                  <a:pt x="49657" y="23724"/>
                </a:lnTo>
                <a:lnTo>
                  <a:pt x="54321" y="22960"/>
                </a:lnTo>
                <a:lnTo>
                  <a:pt x="59017" y="22450"/>
                </a:lnTo>
                <a:lnTo>
                  <a:pt x="63736" y="21317"/>
                </a:lnTo>
                <a:lnTo>
                  <a:pt x="68469" y="19768"/>
                </a:lnTo>
                <a:lnTo>
                  <a:pt x="73212" y="17941"/>
                </a:lnTo>
                <a:lnTo>
                  <a:pt x="78754" y="16724"/>
                </a:lnTo>
                <a:lnTo>
                  <a:pt x="84830" y="15911"/>
                </a:lnTo>
                <a:lnTo>
                  <a:pt x="91263" y="15370"/>
                </a:lnTo>
                <a:lnTo>
                  <a:pt x="97139" y="14216"/>
                </a:lnTo>
                <a:lnTo>
                  <a:pt x="102645" y="12652"/>
                </a:lnTo>
                <a:lnTo>
                  <a:pt x="107901" y="10816"/>
                </a:lnTo>
                <a:lnTo>
                  <a:pt x="113787" y="9592"/>
                </a:lnTo>
                <a:lnTo>
                  <a:pt x="120093" y="8776"/>
                </a:lnTo>
                <a:lnTo>
                  <a:pt x="126678" y="8232"/>
                </a:lnTo>
                <a:lnTo>
                  <a:pt x="133448" y="7870"/>
                </a:lnTo>
                <a:lnTo>
                  <a:pt x="147322" y="7467"/>
                </a:lnTo>
                <a:lnTo>
                  <a:pt x="164728" y="7240"/>
                </a:lnTo>
                <a:lnTo>
                  <a:pt x="169928" y="6414"/>
                </a:lnTo>
                <a:lnTo>
                  <a:pt x="174982" y="5070"/>
                </a:lnTo>
                <a:lnTo>
                  <a:pt x="179939" y="3380"/>
                </a:lnTo>
                <a:lnTo>
                  <a:pt x="184038" y="2254"/>
                </a:lnTo>
                <a:lnTo>
                  <a:pt x="187564" y="1502"/>
                </a:lnTo>
                <a:lnTo>
                  <a:pt x="193597" y="668"/>
                </a:lnTo>
                <a:lnTo>
                  <a:pt x="196318" y="446"/>
                </a:lnTo>
                <a:lnTo>
                  <a:pt x="20414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614"/>
          <p:cNvSpPr/>
          <p:nvPr/>
        </p:nvSpPr>
        <p:spPr>
          <a:xfrm>
            <a:off x="8579643" y="2458468"/>
            <a:ext cx="150020" cy="184622"/>
          </a:xfrm>
          <a:custGeom>
            <a:avLst/>
            <a:gdLst/>
            <a:ahLst/>
            <a:cxnLst/>
            <a:rect l="0" t="0" r="0" b="0"/>
            <a:pathLst>
              <a:path w="150020" h="184622">
                <a:moveTo>
                  <a:pt x="0" y="13269"/>
                </a:moveTo>
                <a:lnTo>
                  <a:pt x="3793" y="9477"/>
                </a:lnTo>
                <a:lnTo>
                  <a:pt x="5703" y="8359"/>
                </a:lnTo>
                <a:lnTo>
                  <a:pt x="9944" y="7118"/>
                </a:lnTo>
                <a:lnTo>
                  <a:pt x="14474" y="6567"/>
                </a:lnTo>
                <a:lnTo>
                  <a:pt x="16793" y="6419"/>
                </a:lnTo>
                <a:lnTo>
                  <a:pt x="19927" y="5528"/>
                </a:lnTo>
                <a:lnTo>
                  <a:pt x="23603" y="4139"/>
                </a:lnTo>
                <a:lnTo>
                  <a:pt x="27643" y="2420"/>
                </a:lnTo>
                <a:lnTo>
                  <a:pt x="31127" y="1274"/>
                </a:lnTo>
                <a:lnTo>
                  <a:pt x="34245" y="509"/>
                </a:lnTo>
                <a:lnTo>
                  <a:pt x="37119" y="0"/>
                </a:lnTo>
                <a:lnTo>
                  <a:pt x="40621" y="454"/>
                </a:lnTo>
                <a:lnTo>
                  <a:pt x="44542" y="1551"/>
                </a:lnTo>
                <a:lnTo>
                  <a:pt x="48746" y="3075"/>
                </a:lnTo>
                <a:lnTo>
                  <a:pt x="53134" y="4092"/>
                </a:lnTo>
                <a:lnTo>
                  <a:pt x="57648" y="4770"/>
                </a:lnTo>
                <a:lnTo>
                  <a:pt x="62245" y="5221"/>
                </a:lnTo>
                <a:lnTo>
                  <a:pt x="66103" y="5523"/>
                </a:lnTo>
                <a:lnTo>
                  <a:pt x="69468" y="5724"/>
                </a:lnTo>
                <a:lnTo>
                  <a:pt x="72507" y="5857"/>
                </a:lnTo>
                <a:lnTo>
                  <a:pt x="76119" y="6740"/>
                </a:lnTo>
                <a:lnTo>
                  <a:pt x="80114" y="8123"/>
                </a:lnTo>
                <a:lnTo>
                  <a:pt x="84367" y="9838"/>
                </a:lnTo>
                <a:lnTo>
                  <a:pt x="87995" y="11775"/>
                </a:lnTo>
                <a:lnTo>
                  <a:pt x="91206" y="13861"/>
                </a:lnTo>
                <a:lnTo>
                  <a:pt x="94142" y="16045"/>
                </a:lnTo>
                <a:lnTo>
                  <a:pt x="96099" y="19088"/>
                </a:lnTo>
                <a:lnTo>
                  <a:pt x="97404" y="22704"/>
                </a:lnTo>
                <a:lnTo>
                  <a:pt x="98273" y="26703"/>
                </a:lnTo>
                <a:lnTo>
                  <a:pt x="97266" y="34925"/>
                </a:lnTo>
                <a:lnTo>
                  <a:pt x="95006" y="45963"/>
                </a:lnTo>
                <a:lnTo>
                  <a:pt x="91912" y="58877"/>
                </a:lnTo>
                <a:lnTo>
                  <a:pt x="89056" y="69074"/>
                </a:lnTo>
                <a:lnTo>
                  <a:pt x="86358" y="77460"/>
                </a:lnTo>
                <a:lnTo>
                  <a:pt x="83767" y="84638"/>
                </a:lnTo>
                <a:lnTo>
                  <a:pt x="80450" y="91011"/>
                </a:lnTo>
                <a:lnTo>
                  <a:pt x="76652" y="96847"/>
                </a:lnTo>
                <a:lnTo>
                  <a:pt x="72533" y="102325"/>
                </a:lnTo>
                <a:lnTo>
                  <a:pt x="68992" y="107565"/>
                </a:lnTo>
                <a:lnTo>
                  <a:pt x="65839" y="112645"/>
                </a:lnTo>
                <a:lnTo>
                  <a:pt x="62943" y="117620"/>
                </a:lnTo>
                <a:lnTo>
                  <a:pt x="57608" y="127381"/>
                </a:lnTo>
                <a:lnTo>
                  <a:pt x="47716" y="146582"/>
                </a:lnTo>
                <a:lnTo>
                  <a:pt x="46097" y="150563"/>
                </a:lnTo>
                <a:lnTo>
                  <a:pt x="45019" y="154011"/>
                </a:lnTo>
                <a:lnTo>
                  <a:pt x="44301" y="157103"/>
                </a:lnTo>
                <a:lnTo>
                  <a:pt x="43502" y="162656"/>
                </a:lnTo>
                <a:lnTo>
                  <a:pt x="43289" y="165248"/>
                </a:lnTo>
                <a:lnTo>
                  <a:pt x="42353" y="167769"/>
                </a:lnTo>
                <a:lnTo>
                  <a:pt x="39196" y="172688"/>
                </a:lnTo>
                <a:lnTo>
                  <a:pt x="36749" y="176127"/>
                </a:lnTo>
                <a:lnTo>
                  <a:pt x="36177" y="179048"/>
                </a:lnTo>
                <a:lnTo>
                  <a:pt x="35810" y="183599"/>
                </a:lnTo>
                <a:lnTo>
                  <a:pt x="36572" y="183973"/>
                </a:lnTo>
                <a:lnTo>
                  <a:pt x="39538" y="184387"/>
                </a:lnTo>
                <a:lnTo>
                  <a:pt x="43502" y="184572"/>
                </a:lnTo>
                <a:lnTo>
                  <a:pt x="45670" y="184621"/>
                </a:lnTo>
                <a:lnTo>
                  <a:pt x="47909" y="183860"/>
                </a:lnTo>
                <a:lnTo>
                  <a:pt x="52514" y="180898"/>
                </a:lnTo>
                <a:lnTo>
                  <a:pt x="54853" y="179790"/>
                </a:lnTo>
                <a:lnTo>
                  <a:pt x="57207" y="179052"/>
                </a:lnTo>
                <a:lnTo>
                  <a:pt x="59569" y="178560"/>
                </a:lnTo>
                <a:lnTo>
                  <a:pt x="62731" y="177438"/>
                </a:lnTo>
                <a:lnTo>
                  <a:pt x="66427" y="175896"/>
                </a:lnTo>
                <a:lnTo>
                  <a:pt x="70478" y="174075"/>
                </a:lnTo>
                <a:lnTo>
                  <a:pt x="79214" y="169934"/>
                </a:lnTo>
                <a:lnTo>
                  <a:pt x="97757" y="160808"/>
                </a:lnTo>
                <a:lnTo>
                  <a:pt x="102478" y="159254"/>
                </a:lnTo>
                <a:lnTo>
                  <a:pt x="107212" y="158217"/>
                </a:lnTo>
                <a:lnTo>
                  <a:pt x="111956" y="157526"/>
                </a:lnTo>
                <a:lnTo>
                  <a:pt x="115913" y="156272"/>
                </a:lnTo>
                <a:lnTo>
                  <a:pt x="119344" y="154642"/>
                </a:lnTo>
                <a:lnTo>
                  <a:pt x="122425" y="152761"/>
                </a:lnTo>
                <a:lnTo>
                  <a:pt x="125272" y="151508"/>
                </a:lnTo>
                <a:lnTo>
                  <a:pt x="127965" y="150672"/>
                </a:lnTo>
                <a:lnTo>
                  <a:pt x="130554" y="150115"/>
                </a:lnTo>
                <a:lnTo>
                  <a:pt x="133074" y="148950"/>
                </a:lnTo>
                <a:lnTo>
                  <a:pt x="135548" y="147379"/>
                </a:lnTo>
                <a:lnTo>
                  <a:pt x="137990" y="145538"/>
                </a:lnTo>
                <a:lnTo>
                  <a:pt x="140411" y="144311"/>
                </a:lnTo>
                <a:lnTo>
                  <a:pt x="142820" y="143493"/>
                </a:lnTo>
                <a:lnTo>
                  <a:pt x="150019" y="1418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615"/>
          <p:cNvSpPr/>
          <p:nvPr/>
        </p:nvSpPr>
        <p:spPr>
          <a:xfrm>
            <a:off x="8772620" y="2450306"/>
            <a:ext cx="135637" cy="85601"/>
          </a:xfrm>
          <a:custGeom>
            <a:avLst/>
            <a:gdLst/>
            <a:ahLst/>
            <a:cxnLst/>
            <a:rect l="0" t="0" r="0" b="0"/>
            <a:pathLst>
              <a:path w="135637" h="85601">
                <a:moveTo>
                  <a:pt x="14192" y="0"/>
                </a:moveTo>
                <a:lnTo>
                  <a:pt x="14192" y="20792"/>
                </a:lnTo>
                <a:lnTo>
                  <a:pt x="13399" y="24180"/>
                </a:lnTo>
                <a:lnTo>
                  <a:pt x="12076" y="27232"/>
                </a:lnTo>
                <a:lnTo>
                  <a:pt x="10399" y="30061"/>
                </a:lnTo>
                <a:lnTo>
                  <a:pt x="9283" y="32741"/>
                </a:lnTo>
                <a:lnTo>
                  <a:pt x="8537" y="35321"/>
                </a:lnTo>
                <a:lnTo>
                  <a:pt x="8041" y="37835"/>
                </a:lnTo>
                <a:lnTo>
                  <a:pt x="6916" y="41098"/>
                </a:lnTo>
                <a:lnTo>
                  <a:pt x="5372" y="44861"/>
                </a:lnTo>
                <a:lnTo>
                  <a:pt x="3551" y="48957"/>
                </a:lnTo>
                <a:lnTo>
                  <a:pt x="2335" y="52482"/>
                </a:lnTo>
                <a:lnTo>
                  <a:pt x="1525" y="55625"/>
                </a:lnTo>
                <a:lnTo>
                  <a:pt x="984" y="58515"/>
                </a:lnTo>
                <a:lnTo>
                  <a:pt x="625" y="61235"/>
                </a:lnTo>
                <a:lnTo>
                  <a:pt x="384" y="63842"/>
                </a:lnTo>
                <a:lnTo>
                  <a:pt x="224" y="66374"/>
                </a:lnTo>
                <a:lnTo>
                  <a:pt x="46" y="71304"/>
                </a:lnTo>
                <a:lnTo>
                  <a:pt x="0" y="73729"/>
                </a:lnTo>
                <a:lnTo>
                  <a:pt x="761" y="76140"/>
                </a:lnTo>
                <a:lnTo>
                  <a:pt x="2063" y="78541"/>
                </a:lnTo>
                <a:lnTo>
                  <a:pt x="3725" y="80936"/>
                </a:lnTo>
                <a:lnTo>
                  <a:pt x="8007" y="82533"/>
                </a:lnTo>
                <a:lnTo>
                  <a:pt x="14037" y="83596"/>
                </a:lnTo>
                <a:lnTo>
                  <a:pt x="21233" y="84306"/>
                </a:lnTo>
                <a:lnTo>
                  <a:pt x="27617" y="84779"/>
                </a:lnTo>
                <a:lnTo>
                  <a:pt x="33461" y="85095"/>
                </a:lnTo>
                <a:lnTo>
                  <a:pt x="44188" y="85445"/>
                </a:lnTo>
                <a:lnTo>
                  <a:pt x="54245" y="85600"/>
                </a:lnTo>
                <a:lnTo>
                  <a:pt x="59150" y="84848"/>
                </a:lnTo>
                <a:lnTo>
                  <a:pt x="64008" y="83553"/>
                </a:lnTo>
                <a:lnTo>
                  <a:pt x="68834" y="81896"/>
                </a:lnTo>
                <a:lnTo>
                  <a:pt x="73640" y="79997"/>
                </a:lnTo>
                <a:lnTo>
                  <a:pt x="78430" y="77937"/>
                </a:lnTo>
                <a:lnTo>
                  <a:pt x="83211" y="75771"/>
                </a:lnTo>
                <a:lnTo>
                  <a:pt x="87986" y="74327"/>
                </a:lnTo>
                <a:lnTo>
                  <a:pt x="92757" y="73363"/>
                </a:lnTo>
                <a:lnTo>
                  <a:pt x="97524" y="72721"/>
                </a:lnTo>
                <a:lnTo>
                  <a:pt x="101497" y="72294"/>
                </a:lnTo>
                <a:lnTo>
                  <a:pt x="104938" y="72008"/>
                </a:lnTo>
                <a:lnTo>
                  <a:pt x="108028" y="71817"/>
                </a:lnTo>
                <a:lnTo>
                  <a:pt x="111674" y="70897"/>
                </a:lnTo>
                <a:lnTo>
                  <a:pt x="115693" y="69490"/>
                </a:lnTo>
                <a:lnTo>
                  <a:pt x="125964" y="65320"/>
                </a:lnTo>
                <a:lnTo>
                  <a:pt x="127601" y="64184"/>
                </a:lnTo>
                <a:lnTo>
                  <a:pt x="129485" y="62633"/>
                </a:lnTo>
                <a:lnTo>
                  <a:pt x="135636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616"/>
          <p:cNvSpPr/>
          <p:nvPr/>
        </p:nvSpPr>
        <p:spPr>
          <a:xfrm>
            <a:off x="8880674" y="2421731"/>
            <a:ext cx="49014" cy="257176"/>
          </a:xfrm>
          <a:custGeom>
            <a:avLst/>
            <a:gdLst/>
            <a:ahLst/>
            <a:cxnLst/>
            <a:rect l="0" t="0" r="0" b="0"/>
            <a:pathLst>
              <a:path w="49014" h="257176">
                <a:moveTo>
                  <a:pt x="6151" y="0"/>
                </a:moveTo>
                <a:lnTo>
                  <a:pt x="0" y="0"/>
                </a:lnTo>
                <a:lnTo>
                  <a:pt x="5883" y="0"/>
                </a:lnTo>
                <a:lnTo>
                  <a:pt x="6116" y="7771"/>
                </a:lnTo>
                <a:lnTo>
                  <a:pt x="6151" y="79736"/>
                </a:lnTo>
                <a:lnTo>
                  <a:pt x="6943" y="86494"/>
                </a:lnTo>
                <a:lnTo>
                  <a:pt x="8267" y="93382"/>
                </a:lnTo>
                <a:lnTo>
                  <a:pt x="9943" y="100354"/>
                </a:lnTo>
                <a:lnTo>
                  <a:pt x="11060" y="106590"/>
                </a:lnTo>
                <a:lnTo>
                  <a:pt x="11804" y="112335"/>
                </a:lnTo>
                <a:lnTo>
                  <a:pt x="12301" y="117752"/>
                </a:lnTo>
                <a:lnTo>
                  <a:pt x="13425" y="123746"/>
                </a:lnTo>
                <a:lnTo>
                  <a:pt x="14969" y="130122"/>
                </a:lnTo>
                <a:lnTo>
                  <a:pt x="16792" y="136754"/>
                </a:lnTo>
                <a:lnTo>
                  <a:pt x="18008" y="142763"/>
                </a:lnTo>
                <a:lnTo>
                  <a:pt x="18817" y="148356"/>
                </a:lnTo>
                <a:lnTo>
                  <a:pt x="19357" y="153673"/>
                </a:lnTo>
                <a:lnTo>
                  <a:pt x="20512" y="159599"/>
                </a:lnTo>
                <a:lnTo>
                  <a:pt x="22075" y="165930"/>
                </a:lnTo>
                <a:lnTo>
                  <a:pt x="23910" y="172533"/>
                </a:lnTo>
                <a:lnTo>
                  <a:pt x="25134" y="177728"/>
                </a:lnTo>
                <a:lnTo>
                  <a:pt x="26494" y="185617"/>
                </a:lnTo>
                <a:lnTo>
                  <a:pt x="26856" y="189626"/>
                </a:lnTo>
                <a:lnTo>
                  <a:pt x="27098" y="193886"/>
                </a:lnTo>
                <a:lnTo>
                  <a:pt x="27366" y="202852"/>
                </a:lnTo>
                <a:lnTo>
                  <a:pt x="27552" y="226278"/>
                </a:lnTo>
                <a:lnTo>
                  <a:pt x="28357" y="230226"/>
                </a:lnTo>
                <a:lnTo>
                  <a:pt x="29686" y="233653"/>
                </a:lnTo>
                <a:lnTo>
                  <a:pt x="31365" y="236731"/>
                </a:lnTo>
                <a:lnTo>
                  <a:pt x="32485" y="239577"/>
                </a:lnTo>
                <a:lnTo>
                  <a:pt x="33730" y="244856"/>
                </a:lnTo>
                <a:lnTo>
                  <a:pt x="34430" y="248497"/>
                </a:lnTo>
                <a:lnTo>
                  <a:pt x="35323" y="249009"/>
                </a:lnTo>
                <a:lnTo>
                  <a:pt x="36711" y="249350"/>
                </a:lnTo>
                <a:lnTo>
                  <a:pt x="38431" y="249576"/>
                </a:lnTo>
                <a:lnTo>
                  <a:pt x="39576" y="250522"/>
                </a:lnTo>
                <a:lnTo>
                  <a:pt x="40341" y="251946"/>
                </a:lnTo>
                <a:lnTo>
                  <a:pt x="40851" y="253689"/>
                </a:lnTo>
                <a:lnTo>
                  <a:pt x="41984" y="254850"/>
                </a:lnTo>
                <a:lnTo>
                  <a:pt x="43533" y="255625"/>
                </a:lnTo>
                <a:lnTo>
                  <a:pt x="49013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617"/>
          <p:cNvSpPr/>
          <p:nvPr/>
        </p:nvSpPr>
        <p:spPr>
          <a:xfrm>
            <a:off x="4429125" y="3036093"/>
            <a:ext cx="107157" cy="13296"/>
          </a:xfrm>
          <a:custGeom>
            <a:avLst/>
            <a:gdLst/>
            <a:ahLst/>
            <a:cxnLst/>
            <a:rect l="0" t="0" r="0" b="0"/>
            <a:pathLst>
              <a:path w="107157" h="13296">
                <a:moveTo>
                  <a:pt x="0" y="7144"/>
                </a:moveTo>
                <a:lnTo>
                  <a:pt x="9943" y="7144"/>
                </a:lnTo>
                <a:lnTo>
                  <a:pt x="11391" y="7938"/>
                </a:lnTo>
                <a:lnTo>
                  <a:pt x="12357" y="9261"/>
                </a:lnTo>
                <a:lnTo>
                  <a:pt x="13000" y="10937"/>
                </a:lnTo>
                <a:lnTo>
                  <a:pt x="14222" y="12054"/>
                </a:lnTo>
                <a:lnTo>
                  <a:pt x="15832" y="12798"/>
                </a:lnTo>
                <a:lnTo>
                  <a:pt x="17698" y="13295"/>
                </a:lnTo>
                <a:lnTo>
                  <a:pt x="19736" y="12832"/>
                </a:lnTo>
                <a:lnTo>
                  <a:pt x="21889" y="11730"/>
                </a:lnTo>
                <a:lnTo>
                  <a:pt x="24117" y="10201"/>
                </a:lnTo>
                <a:lnTo>
                  <a:pt x="26397" y="9182"/>
                </a:lnTo>
                <a:lnTo>
                  <a:pt x="28711" y="8503"/>
                </a:lnTo>
                <a:lnTo>
                  <a:pt x="31046" y="8050"/>
                </a:lnTo>
                <a:lnTo>
                  <a:pt x="34190" y="7748"/>
                </a:lnTo>
                <a:lnTo>
                  <a:pt x="37875" y="7547"/>
                </a:lnTo>
                <a:lnTo>
                  <a:pt x="46201" y="7323"/>
                </a:lnTo>
                <a:lnTo>
                  <a:pt x="55194" y="7224"/>
                </a:lnTo>
                <a:lnTo>
                  <a:pt x="59021" y="6403"/>
                </a:lnTo>
                <a:lnTo>
                  <a:pt x="62365" y="5063"/>
                </a:lnTo>
                <a:lnTo>
                  <a:pt x="65390" y="3375"/>
                </a:lnTo>
                <a:lnTo>
                  <a:pt x="68993" y="2250"/>
                </a:lnTo>
                <a:lnTo>
                  <a:pt x="72982" y="1500"/>
                </a:lnTo>
                <a:lnTo>
                  <a:pt x="77230" y="1000"/>
                </a:lnTo>
                <a:lnTo>
                  <a:pt x="80855" y="667"/>
                </a:lnTo>
                <a:lnTo>
                  <a:pt x="84066" y="445"/>
                </a:lnTo>
                <a:lnTo>
                  <a:pt x="87000" y="297"/>
                </a:lnTo>
                <a:lnTo>
                  <a:pt x="92376" y="132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618"/>
          <p:cNvSpPr/>
          <p:nvPr/>
        </p:nvSpPr>
        <p:spPr>
          <a:xfrm>
            <a:off x="4421981" y="3100387"/>
            <a:ext cx="114301" cy="21432"/>
          </a:xfrm>
          <a:custGeom>
            <a:avLst/>
            <a:gdLst/>
            <a:ahLst/>
            <a:cxnLst/>
            <a:rect l="0" t="0" r="0" b="0"/>
            <a:pathLst>
              <a:path w="114301" h="21432">
                <a:moveTo>
                  <a:pt x="0" y="21431"/>
                </a:moveTo>
                <a:lnTo>
                  <a:pt x="30061" y="21431"/>
                </a:lnTo>
                <a:lnTo>
                  <a:pt x="32741" y="20638"/>
                </a:lnTo>
                <a:lnTo>
                  <a:pt x="35321" y="19315"/>
                </a:lnTo>
                <a:lnTo>
                  <a:pt x="37835" y="17639"/>
                </a:lnTo>
                <a:lnTo>
                  <a:pt x="41098" y="16522"/>
                </a:lnTo>
                <a:lnTo>
                  <a:pt x="44861" y="15777"/>
                </a:lnTo>
                <a:lnTo>
                  <a:pt x="48957" y="15280"/>
                </a:lnTo>
                <a:lnTo>
                  <a:pt x="52481" y="14950"/>
                </a:lnTo>
                <a:lnTo>
                  <a:pt x="55625" y="14729"/>
                </a:lnTo>
                <a:lnTo>
                  <a:pt x="58515" y="14582"/>
                </a:lnTo>
                <a:lnTo>
                  <a:pt x="62029" y="13690"/>
                </a:lnTo>
                <a:lnTo>
                  <a:pt x="65959" y="12302"/>
                </a:lnTo>
                <a:lnTo>
                  <a:pt x="70166" y="10582"/>
                </a:lnTo>
                <a:lnTo>
                  <a:pt x="73765" y="9436"/>
                </a:lnTo>
                <a:lnTo>
                  <a:pt x="76958" y="8672"/>
                </a:lnTo>
                <a:lnTo>
                  <a:pt x="79881" y="8162"/>
                </a:lnTo>
                <a:lnTo>
                  <a:pt x="83416" y="7029"/>
                </a:lnTo>
                <a:lnTo>
                  <a:pt x="87361" y="5480"/>
                </a:lnTo>
                <a:lnTo>
                  <a:pt x="91578" y="3653"/>
                </a:lnTo>
                <a:lnTo>
                  <a:pt x="95976" y="2436"/>
                </a:lnTo>
                <a:lnTo>
                  <a:pt x="100497" y="1624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619"/>
          <p:cNvSpPr/>
          <p:nvPr/>
        </p:nvSpPr>
        <p:spPr>
          <a:xfrm>
            <a:off x="4679156" y="3050381"/>
            <a:ext cx="107157" cy="14288"/>
          </a:xfrm>
          <a:custGeom>
            <a:avLst/>
            <a:gdLst/>
            <a:ahLst/>
            <a:cxnLst/>
            <a:rect l="0" t="0" r="0" b="0"/>
            <a:pathLst>
              <a:path w="107157" h="14288">
                <a:moveTo>
                  <a:pt x="0" y="14287"/>
                </a:moveTo>
                <a:lnTo>
                  <a:pt x="6151" y="14287"/>
                </a:lnTo>
                <a:lnTo>
                  <a:pt x="25811" y="10495"/>
                </a:lnTo>
                <a:lnTo>
                  <a:pt x="33083" y="9378"/>
                </a:lnTo>
                <a:lnTo>
                  <a:pt x="39517" y="8633"/>
                </a:lnTo>
                <a:lnTo>
                  <a:pt x="50107" y="7806"/>
                </a:lnTo>
                <a:lnTo>
                  <a:pt x="57459" y="7438"/>
                </a:lnTo>
                <a:lnTo>
                  <a:pt x="63373" y="7274"/>
                </a:lnTo>
                <a:lnTo>
                  <a:pt x="78501" y="7155"/>
                </a:lnTo>
                <a:lnTo>
                  <a:pt x="105833" y="7144"/>
                </a:lnTo>
                <a:lnTo>
                  <a:pt x="106273" y="6350"/>
                </a:lnTo>
                <a:lnTo>
                  <a:pt x="106568" y="5027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620"/>
          <p:cNvSpPr/>
          <p:nvPr/>
        </p:nvSpPr>
        <p:spPr>
          <a:xfrm>
            <a:off x="4943599" y="2936107"/>
            <a:ext cx="170268" cy="257150"/>
          </a:xfrm>
          <a:custGeom>
            <a:avLst/>
            <a:gdLst/>
            <a:ahLst/>
            <a:cxnLst/>
            <a:rect l="0" t="0" r="0" b="0"/>
            <a:pathLst>
              <a:path w="170268" h="257150">
                <a:moveTo>
                  <a:pt x="35594" y="14261"/>
                </a:moveTo>
                <a:lnTo>
                  <a:pt x="43179" y="14261"/>
                </a:lnTo>
                <a:lnTo>
                  <a:pt x="45413" y="13468"/>
                </a:lnTo>
                <a:lnTo>
                  <a:pt x="46903" y="12145"/>
                </a:lnTo>
                <a:lnTo>
                  <a:pt x="47896" y="10469"/>
                </a:lnTo>
                <a:lnTo>
                  <a:pt x="49352" y="9352"/>
                </a:lnTo>
                <a:lnTo>
                  <a:pt x="51115" y="8607"/>
                </a:lnTo>
                <a:lnTo>
                  <a:pt x="55193" y="7780"/>
                </a:lnTo>
                <a:lnTo>
                  <a:pt x="59651" y="7412"/>
                </a:lnTo>
                <a:lnTo>
                  <a:pt x="62744" y="6520"/>
                </a:lnTo>
                <a:lnTo>
                  <a:pt x="66395" y="5132"/>
                </a:lnTo>
                <a:lnTo>
                  <a:pt x="70415" y="3412"/>
                </a:lnTo>
                <a:lnTo>
                  <a:pt x="74683" y="2266"/>
                </a:lnTo>
                <a:lnTo>
                  <a:pt x="79116" y="1502"/>
                </a:lnTo>
                <a:lnTo>
                  <a:pt x="83659" y="993"/>
                </a:lnTo>
                <a:lnTo>
                  <a:pt x="88275" y="653"/>
                </a:lnTo>
                <a:lnTo>
                  <a:pt x="92940" y="427"/>
                </a:lnTo>
                <a:lnTo>
                  <a:pt x="102356" y="175"/>
                </a:lnTo>
                <a:lnTo>
                  <a:pt x="122301" y="0"/>
                </a:lnTo>
                <a:lnTo>
                  <a:pt x="125942" y="785"/>
                </a:lnTo>
                <a:lnTo>
                  <a:pt x="129958" y="2102"/>
                </a:lnTo>
                <a:lnTo>
                  <a:pt x="134222" y="3774"/>
                </a:lnTo>
                <a:lnTo>
                  <a:pt x="137859" y="5683"/>
                </a:lnTo>
                <a:lnTo>
                  <a:pt x="141076" y="7748"/>
                </a:lnTo>
                <a:lnTo>
                  <a:pt x="144016" y="9920"/>
                </a:lnTo>
                <a:lnTo>
                  <a:pt x="147563" y="12160"/>
                </a:lnTo>
                <a:lnTo>
                  <a:pt x="151515" y="14448"/>
                </a:lnTo>
                <a:lnTo>
                  <a:pt x="155737" y="16767"/>
                </a:lnTo>
                <a:lnTo>
                  <a:pt x="158552" y="19901"/>
                </a:lnTo>
                <a:lnTo>
                  <a:pt x="160428" y="23577"/>
                </a:lnTo>
                <a:lnTo>
                  <a:pt x="162514" y="31102"/>
                </a:lnTo>
                <a:lnTo>
                  <a:pt x="163441" y="37092"/>
                </a:lnTo>
                <a:lnTo>
                  <a:pt x="165969" y="44516"/>
                </a:lnTo>
                <a:lnTo>
                  <a:pt x="167755" y="48719"/>
                </a:lnTo>
                <a:lnTo>
                  <a:pt x="168945" y="53902"/>
                </a:lnTo>
                <a:lnTo>
                  <a:pt x="169738" y="59739"/>
                </a:lnTo>
                <a:lnTo>
                  <a:pt x="170267" y="66010"/>
                </a:lnTo>
                <a:lnTo>
                  <a:pt x="169827" y="71780"/>
                </a:lnTo>
                <a:lnTo>
                  <a:pt x="168738" y="77213"/>
                </a:lnTo>
                <a:lnTo>
                  <a:pt x="167220" y="82423"/>
                </a:lnTo>
                <a:lnTo>
                  <a:pt x="166207" y="87484"/>
                </a:lnTo>
                <a:lnTo>
                  <a:pt x="165532" y="92445"/>
                </a:lnTo>
                <a:lnTo>
                  <a:pt x="165082" y="97340"/>
                </a:lnTo>
                <a:lnTo>
                  <a:pt x="163989" y="102191"/>
                </a:lnTo>
                <a:lnTo>
                  <a:pt x="162466" y="107013"/>
                </a:lnTo>
                <a:lnTo>
                  <a:pt x="160656" y="111814"/>
                </a:lnTo>
                <a:lnTo>
                  <a:pt x="154317" y="129949"/>
                </a:lnTo>
                <a:lnTo>
                  <a:pt x="152050" y="135836"/>
                </a:lnTo>
                <a:lnTo>
                  <a:pt x="149744" y="141349"/>
                </a:lnTo>
                <a:lnTo>
                  <a:pt x="147413" y="146611"/>
                </a:lnTo>
                <a:lnTo>
                  <a:pt x="144271" y="151707"/>
                </a:lnTo>
                <a:lnTo>
                  <a:pt x="140589" y="156692"/>
                </a:lnTo>
                <a:lnTo>
                  <a:pt x="136547" y="161603"/>
                </a:lnTo>
                <a:lnTo>
                  <a:pt x="133059" y="167258"/>
                </a:lnTo>
                <a:lnTo>
                  <a:pt x="129940" y="173409"/>
                </a:lnTo>
                <a:lnTo>
                  <a:pt x="127067" y="179891"/>
                </a:lnTo>
                <a:lnTo>
                  <a:pt x="118007" y="190562"/>
                </a:lnTo>
                <a:lnTo>
                  <a:pt x="104824" y="204026"/>
                </a:lnTo>
                <a:lnTo>
                  <a:pt x="88891" y="219353"/>
                </a:lnTo>
                <a:lnTo>
                  <a:pt x="77475" y="229570"/>
                </a:lnTo>
                <a:lnTo>
                  <a:pt x="69071" y="236382"/>
                </a:lnTo>
                <a:lnTo>
                  <a:pt x="62675" y="240923"/>
                </a:lnTo>
                <a:lnTo>
                  <a:pt x="57616" y="244744"/>
                </a:lnTo>
                <a:lnTo>
                  <a:pt x="53451" y="248085"/>
                </a:lnTo>
                <a:lnTo>
                  <a:pt x="49879" y="251107"/>
                </a:lnTo>
                <a:lnTo>
                  <a:pt x="45911" y="253121"/>
                </a:lnTo>
                <a:lnTo>
                  <a:pt x="41679" y="254463"/>
                </a:lnTo>
                <a:lnTo>
                  <a:pt x="37270" y="255359"/>
                </a:lnTo>
                <a:lnTo>
                  <a:pt x="33535" y="255955"/>
                </a:lnTo>
                <a:lnTo>
                  <a:pt x="30253" y="256353"/>
                </a:lnTo>
                <a:lnTo>
                  <a:pt x="27270" y="256619"/>
                </a:lnTo>
                <a:lnTo>
                  <a:pt x="24489" y="256795"/>
                </a:lnTo>
                <a:lnTo>
                  <a:pt x="19281" y="256992"/>
                </a:lnTo>
                <a:lnTo>
                  <a:pt x="16781" y="256251"/>
                </a:lnTo>
                <a:lnTo>
                  <a:pt x="11888" y="253310"/>
                </a:lnTo>
                <a:lnTo>
                  <a:pt x="7066" y="251474"/>
                </a:lnTo>
                <a:lnTo>
                  <a:pt x="4669" y="250985"/>
                </a:lnTo>
                <a:lnTo>
                  <a:pt x="3072" y="249864"/>
                </a:lnTo>
                <a:lnTo>
                  <a:pt x="2006" y="248324"/>
                </a:lnTo>
                <a:lnTo>
                  <a:pt x="822" y="244495"/>
                </a:lnTo>
                <a:lnTo>
                  <a:pt x="156" y="237877"/>
                </a:lnTo>
                <a:lnTo>
                  <a:pt x="0" y="233238"/>
                </a:lnTo>
                <a:lnTo>
                  <a:pt x="752" y="230889"/>
                </a:lnTo>
                <a:lnTo>
                  <a:pt x="4810" y="223791"/>
                </a:lnTo>
                <a:lnTo>
                  <a:pt x="7158" y="216662"/>
                </a:lnTo>
                <a:lnTo>
                  <a:pt x="10520" y="211903"/>
                </a:lnTo>
                <a:lnTo>
                  <a:pt x="12528" y="210316"/>
                </a:lnTo>
                <a:lnTo>
                  <a:pt x="14661" y="209258"/>
                </a:lnTo>
                <a:lnTo>
                  <a:pt x="19941" y="207289"/>
                </a:lnTo>
                <a:lnTo>
                  <a:pt x="23571" y="205652"/>
                </a:lnTo>
                <a:lnTo>
                  <a:pt x="31838" y="201718"/>
                </a:lnTo>
                <a:lnTo>
                  <a:pt x="40804" y="197323"/>
                </a:lnTo>
                <a:lnTo>
                  <a:pt x="44624" y="195834"/>
                </a:lnTo>
                <a:lnTo>
                  <a:pt x="47964" y="194841"/>
                </a:lnTo>
                <a:lnTo>
                  <a:pt x="50984" y="194179"/>
                </a:lnTo>
                <a:lnTo>
                  <a:pt x="54585" y="193738"/>
                </a:lnTo>
                <a:lnTo>
                  <a:pt x="58574" y="193443"/>
                </a:lnTo>
                <a:lnTo>
                  <a:pt x="62820" y="193247"/>
                </a:lnTo>
                <a:lnTo>
                  <a:pt x="71771" y="193029"/>
                </a:lnTo>
                <a:lnTo>
                  <a:pt x="76381" y="192971"/>
                </a:lnTo>
                <a:lnTo>
                  <a:pt x="81041" y="193726"/>
                </a:lnTo>
                <a:lnTo>
                  <a:pt x="85737" y="195023"/>
                </a:lnTo>
                <a:lnTo>
                  <a:pt x="90454" y="196682"/>
                </a:lnTo>
                <a:lnTo>
                  <a:pt x="95186" y="197787"/>
                </a:lnTo>
                <a:lnTo>
                  <a:pt x="99929" y="198524"/>
                </a:lnTo>
                <a:lnTo>
                  <a:pt x="104677" y="199016"/>
                </a:lnTo>
                <a:lnTo>
                  <a:pt x="108637" y="200138"/>
                </a:lnTo>
                <a:lnTo>
                  <a:pt x="112071" y="201679"/>
                </a:lnTo>
                <a:lnTo>
                  <a:pt x="115155" y="203500"/>
                </a:lnTo>
                <a:lnTo>
                  <a:pt x="118003" y="205508"/>
                </a:lnTo>
                <a:lnTo>
                  <a:pt x="123285" y="209856"/>
                </a:lnTo>
                <a:lnTo>
                  <a:pt x="128278" y="214434"/>
                </a:lnTo>
                <a:lnTo>
                  <a:pt x="135552" y="221474"/>
                </a:lnTo>
                <a:lnTo>
                  <a:pt x="159419" y="245243"/>
                </a:lnTo>
                <a:lnTo>
                  <a:pt x="161006" y="247624"/>
                </a:lnTo>
                <a:lnTo>
                  <a:pt x="163555" y="255033"/>
                </a:lnTo>
                <a:lnTo>
                  <a:pt x="164182" y="2571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621"/>
          <p:cNvSpPr/>
          <p:nvPr/>
        </p:nvSpPr>
        <p:spPr>
          <a:xfrm>
            <a:off x="5222081" y="3136106"/>
            <a:ext cx="42863" cy="35720"/>
          </a:xfrm>
          <a:custGeom>
            <a:avLst/>
            <a:gdLst/>
            <a:ahLst/>
            <a:cxnLst/>
            <a:rect l="0" t="0" r="0" b="0"/>
            <a:pathLst>
              <a:path w="42863" h="35720">
                <a:moveTo>
                  <a:pt x="0" y="35719"/>
                </a:moveTo>
                <a:lnTo>
                  <a:pt x="0" y="31926"/>
                </a:lnTo>
                <a:lnTo>
                  <a:pt x="2381" y="28428"/>
                </a:lnTo>
                <a:lnTo>
                  <a:pt x="6351" y="23714"/>
                </a:lnTo>
                <a:lnTo>
                  <a:pt x="11377" y="18191"/>
                </a:lnTo>
                <a:lnTo>
                  <a:pt x="15522" y="14508"/>
                </a:lnTo>
                <a:lnTo>
                  <a:pt x="19079" y="12053"/>
                </a:lnTo>
                <a:lnTo>
                  <a:pt x="22245" y="10417"/>
                </a:lnTo>
                <a:lnTo>
                  <a:pt x="25148" y="9325"/>
                </a:lnTo>
                <a:lnTo>
                  <a:pt x="27878" y="8598"/>
                </a:lnTo>
                <a:lnTo>
                  <a:pt x="30491" y="8113"/>
                </a:lnTo>
                <a:lnTo>
                  <a:pt x="32234" y="6996"/>
                </a:lnTo>
                <a:lnTo>
                  <a:pt x="33395" y="5458"/>
                </a:lnTo>
                <a:lnTo>
                  <a:pt x="34170" y="3638"/>
                </a:lnTo>
                <a:lnTo>
                  <a:pt x="35480" y="2426"/>
                </a:lnTo>
                <a:lnTo>
                  <a:pt x="37146" y="1617"/>
                </a:lnTo>
                <a:lnTo>
                  <a:pt x="428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622"/>
          <p:cNvSpPr/>
          <p:nvPr/>
        </p:nvSpPr>
        <p:spPr>
          <a:xfrm>
            <a:off x="5336381" y="2950368"/>
            <a:ext cx="135732" cy="78556"/>
          </a:xfrm>
          <a:custGeom>
            <a:avLst/>
            <a:gdLst/>
            <a:ahLst/>
            <a:cxnLst/>
            <a:rect l="0" t="0" r="0" b="0"/>
            <a:pathLst>
              <a:path w="135732" h="78556">
                <a:moveTo>
                  <a:pt x="7144" y="0"/>
                </a:moveTo>
                <a:lnTo>
                  <a:pt x="10936" y="3792"/>
                </a:lnTo>
                <a:lnTo>
                  <a:pt x="12053" y="5703"/>
                </a:lnTo>
                <a:lnTo>
                  <a:pt x="12798" y="7771"/>
                </a:lnTo>
                <a:lnTo>
                  <a:pt x="13294" y="9943"/>
                </a:lnTo>
                <a:lnTo>
                  <a:pt x="13626" y="12185"/>
                </a:lnTo>
                <a:lnTo>
                  <a:pt x="13845" y="14474"/>
                </a:lnTo>
                <a:lnTo>
                  <a:pt x="13993" y="16793"/>
                </a:lnTo>
                <a:lnTo>
                  <a:pt x="13298" y="19133"/>
                </a:lnTo>
                <a:lnTo>
                  <a:pt x="12040" y="21487"/>
                </a:lnTo>
                <a:lnTo>
                  <a:pt x="10407" y="23849"/>
                </a:lnTo>
                <a:lnTo>
                  <a:pt x="9320" y="26218"/>
                </a:lnTo>
                <a:lnTo>
                  <a:pt x="8595" y="28592"/>
                </a:lnTo>
                <a:lnTo>
                  <a:pt x="8111" y="30968"/>
                </a:lnTo>
                <a:lnTo>
                  <a:pt x="7789" y="33345"/>
                </a:lnTo>
                <a:lnTo>
                  <a:pt x="7574" y="35724"/>
                </a:lnTo>
                <a:lnTo>
                  <a:pt x="7430" y="38104"/>
                </a:lnTo>
                <a:lnTo>
                  <a:pt x="6541" y="41277"/>
                </a:lnTo>
                <a:lnTo>
                  <a:pt x="5154" y="44981"/>
                </a:lnTo>
                <a:lnTo>
                  <a:pt x="3436" y="49037"/>
                </a:lnTo>
                <a:lnTo>
                  <a:pt x="2290" y="52535"/>
                </a:lnTo>
                <a:lnTo>
                  <a:pt x="1528" y="55661"/>
                </a:lnTo>
                <a:lnTo>
                  <a:pt x="302" y="62589"/>
                </a:lnTo>
                <a:lnTo>
                  <a:pt x="201" y="63951"/>
                </a:lnTo>
                <a:lnTo>
                  <a:pt x="135" y="65653"/>
                </a:lnTo>
                <a:lnTo>
                  <a:pt x="8" y="71099"/>
                </a:lnTo>
                <a:lnTo>
                  <a:pt x="0" y="78491"/>
                </a:lnTo>
                <a:lnTo>
                  <a:pt x="3793" y="78555"/>
                </a:lnTo>
                <a:lnTo>
                  <a:pt x="5703" y="77770"/>
                </a:lnTo>
                <a:lnTo>
                  <a:pt x="7770" y="76453"/>
                </a:lnTo>
                <a:lnTo>
                  <a:pt x="9943" y="74781"/>
                </a:lnTo>
                <a:lnTo>
                  <a:pt x="12185" y="73667"/>
                </a:lnTo>
                <a:lnTo>
                  <a:pt x="14473" y="72924"/>
                </a:lnTo>
                <a:lnTo>
                  <a:pt x="16793" y="72428"/>
                </a:lnTo>
                <a:lnTo>
                  <a:pt x="19132" y="71305"/>
                </a:lnTo>
                <a:lnTo>
                  <a:pt x="21487" y="69761"/>
                </a:lnTo>
                <a:lnTo>
                  <a:pt x="23849" y="67939"/>
                </a:lnTo>
                <a:lnTo>
                  <a:pt x="27012" y="66724"/>
                </a:lnTo>
                <a:lnTo>
                  <a:pt x="30707" y="65914"/>
                </a:lnTo>
                <a:lnTo>
                  <a:pt x="34759" y="65374"/>
                </a:lnTo>
                <a:lnTo>
                  <a:pt x="43811" y="63427"/>
                </a:lnTo>
                <a:lnTo>
                  <a:pt x="70800" y="57029"/>
                </a:lnTo>
                <a:lnTo>
                  <a:pt x="82125" y="55482"/>
                </a:lnTo>
                <a:lnTo>
                  <a:pt x="91263" y="55245"/>
                </a:lnTo>
                <a:lnTo>
                  <a:pt x="104855" y="56303"/>
                </a:lnTo>
                <a:lnTo>
                  <a:pt x="113542" y="56774"/>
                </a:lnTo>
                <a:lnTo>
                  <a:pt x="120048" y="56983"/>
                </a:lnTo>
                <a:lnTo>
                  <a:pt x="135731" y="571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623"/>
          <p:cNvSpPr/>
          <p:nvPr/>
        </p:nvSpPr>
        <p:spPr>
          <a:xfrm>
            <a:off x="5464968" y="2921793"/>
            <a:ext cx="21433" cy="228601"/>
          </a:xfrm>
          <a:custGeom>
            <a:avLst/>
            <a:gdLst/>
            <a:ahLst/>
            <a:cxnLst/>
            <a:rect l="0" t="0" r="0" b="0"/>
            <a:pathLst>
              <a:path w="21433" h="228601">
                <a:moveTo>
                  <a:pt x="0" y="0"/>
                </a:moveTo>
                <a:lnTo>
                  <a:pt x="0" y="48047"/>
                </a:lnTo>
                <a:lnTo>
                  <a:pt x="794" y="53462"/>
                </a:lnTo>
                <a:lnTo>
                  <a:pt x="2118" y="59454"/>
                </a:lnTo>
                <a:lnTo>
                  <a:pt x="3793" y="65830"/>
                </a:lnTo>
                <a:lnTo>
                  <a:pt x="4909" y="71668"/>
                </a:lnTo>
                <a:lnTo>
                  <a:pt x="5655" y="77147"/>
                </a:lnTo>
                <a:lnTo>
                  <a:pt x="6151" y="82388"/>
                </a:lnTo>
                <a:lnTo>
                  <a:pt x="6482" y="88263"/>
                </a:lnTo>
                <a:lnTo>
                  <a:pt x="6850" y="101141"/>
                </a:lnTo>
                <a:lnTo>
                  <a:pt x="7742" y="107115"/>
                </a:lnTo>
                <a:lnTo>
                  <a:pt x="9130" y="112685"/>
                </a:lnTo>
                <a:lnTo>
                  <a:pt x="10850" y="117986"/>
                </a:lnTo>
                <a:lnTo>
                  <a:pt x="11996" y="123107"/>
                </a:lnTo>
                <a:lnTo>
                  <a:pt x="12760" y="128109"/>
                </a:lnTo>
                <a:lnTo>
                  <a:pt x="13269" y="133031"/>
                </a:lnTo>
                <a:lnTo>
                  <a:pt x="14403" y="137900"/>
                </a:lnTo>
                <a:lnTo>
                  <a:pt x="15952" y="142733"/>
                </a:lnTo>
                <a:lnTo>
                  <a:pt x="17778" y="147544"/>
                </a:lnTo>
                <a:lnTo>
                  <a:pt x="18996" y="152337"/>
                </a:lnTo>
                <a:lnTo>
                  <a:pt x="19808" y="157121"/>
                </a:lnTo>
                <a:lnTo>
                  <a:pt x="20349" y="161897"/>
                </a:lnTo>
                <a:lnTo>
                  <a:pt x="20709" y="166669"/>
                </a:lnTo>
                <a:lnTo>
                  <a:pt x="20950" y="171438"/>
                </a:lnTo>
                <a:lnTo>
                  <a:pt x="21218" y="180969"/>
                </a:lnTo>
                <a:lnTo>
                  <a:pt x="21428" y="214127"/>
                </a:lnTo>
                <a:lnTo>
                  <a:pt x="21432" y="228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624"/>
          <p:cNvSpPr/>
          <p:nvPr/>
        </p:nvSpPr>
        <p:spPr>
          <a:xfrm>
            <a:off x="5607843" y="2928937"/>
            <a:ext cx="189027" cy="206838"/>
          </a:xfrm>
          <a:custGeom>
            <a:avLst/>
            <a:gdLst/>
            <a:ahLst/>
            <a:cxnLst/>
            <a:rect l="0" t="0" r="0" b="0"/>
            <a:pathLst>
              <a:path w="189027" h="206838">
                <a:moveTo>
                  <a:pt x="135732" y="0"/>
                </a:moveTo>
                <a:lnTo>
                  <a:pt x="128675" y="0"/>
                </a:lnTo>
                <a:lnTo>
                  <a:pt x="128613" y="3792"/>
                </a:lnTo>
                <a:lnTo>
                  <a:pt x="127811" y="4910"/>
                </a:lnTo>
                <a:lnTo>
                  <a:pt x="126482" y="5654"/>
                </a:lnTo>
                <a:lnTo>
                  <a:pt x="124803" y="6151"/>
                </a:lnTo>
                <a:lnTo>
                  <a:pt x="120821" y="8819"/>
                </a:lnTo>
                <a:lnTo>
                  <a:pt x="116405" y="12651"/>
                </a:lnTo>
                <a:lnTo>
                  <a:pt x="111796" y="17000"/>
                </a:lnTo>
                <a:lnTo>
                  <a:pt x="108662" y="19271"/>
                </a:lnTo>
                <a:lnTo>
                  <a:pt x="104985" y="21578"/>
                </a:lnTo>
                <a:lnTo>
                  <a:pt x="100946" y="23911"/>
                </a:lnTo>
                <a:lnTo>
                  <a:pt x="92226" y="28619"/>
                </a:lnTo>
                <a:lnTo>
                  <a:pt x="87677" y="30985"/>
                </a:lnTo>
                <a:lnTo>
                  <a:pt x="83852" y="33357"/>
                </a:lnTo>
                <a:lnTo>
                  <a:pt x="80508" y="35732"/>
                </a:lnTo>
                <a:lnTo>
                  <a:pt x="77484" y="38109"/>
                </a:lnTo>
                <a:lnTo>
                  <a:pt x="73881" y="39694"/>
                </a:lnTo>
                <a:lnTo>
                  <a:pt x="69892" y="40750"/>
                </a:lnTo>
                <a:lnTo>
                  <a:pt x="65645" y="41454"/>
                </a:lnTo>
                <a:lnTo>
                  <a:pt x="62020" y="41924"/>
                </a:lnTo>
                <a:lnTo>
                  <a:pt x="58808" y="42236"/>
                </a:lnTo>
                <a:lnTo>
                  <a:pt x="53125" y="42584"/>
                </a:lnTo>
                <a:lnTo>
                  <a:pt x="47953" y="42739"/>
                </a:lnTo>
                <a:lnTo>
                  <a:pt x="35762" y="42846"/>
                </a:lnTo>
                <a:lnTo>
                  <a:pt x="19053" y="42861"/>
                </a:lnTo>
                <a:lnTo>
                  <a:pt x="17464" y="42068"/>
                </a:lnTo>
                <a:lnTo>
                  <a:pt x="16405" y="40745"/>
                </a:lnTo>
                <a:lnTo>
                  <a:pt x="15699" y="39070"/>
                </a:lnTo>
                <a:lnTo>
                  <a:pt x="14435" y="37953"/>
                </a:lnTo>
                <a:lnTo>
                  <a:pt x="12798" y="37208"/>
                </a:lnTo>
                <a:lnTo>
                  <a:pt x="7173" y="35726"/>
                </a:lnTo>
                <a:lnTo>
                  <a:pt x="3361" y="39513"/>
                </a:lnTo>
                <a:lnTo>
                  <a:pt x="2240" y="41424"/>
                </a:lnTo>
                <a:lnTo>
                  <a:pt x="996" y="45662"/>
                </a:lnTo>
                <a:lnTo>
                  <a:pt x="443" y="50192"/>
                </a:lnTo>
                <a:lnTo>
                  <a:pt x="197" y="54851"/>
                </a:lnTo>
                <a:lnTo>
                  <a:pt x="87" y="59568"/>
                </a:lnTo>
                <a:lnTo>
                  <a:pt x="0" y="120030"/>
                </a:lnTo>
                <a:lnTo>
                  <a:pt x="794" y="120501"/>
                </a:lnTo>
                <a:lnTo>
                  <a:pt x="3793" y="121025"/>
                </a:lnTo>
                <a:lnTo>
                  <a:pt x="7771" y="121258"/>
                </a:lnTo>
                <a:lnTo>
                  <a:pt x="13001" y="121407"/>
                </a:lnTo>
                <a:lnTo>
                  <a:pt x="17699" y="121433"/>
                </a:lnTo>
                <a:lnTo>
                  <a:pt x="25293" y="119055"/>
                </a:lnTo>
                <a:lnTo>
                  <a:pt x="50665" y="110063"/>
                </a:lnTo>
                <a:lnTo>
                  <a:pt x="61557" y="105919"/>
                </a:lnTo>
                <a:lnTo>
                  <a:pt x="70408" y="102363"/>
                </a:lnTo>
                <a:lnTo>
                  <a:pt x="77894" y="99198"/>
                </a:lnTo>
                <a:lnTo>
                  <a:pt x="84473" y="97088"/>
                </a:lnTo>
                <a:lnTo>
                  <a:pt x="90447" y="95682"/>
                </a:lnTo>
                <a:lnTo>
                  <a:pt x="96016" y="94744"/>
                </a:lnTo>
                <a:lnTo>
                  <a:pt x="101317" y="94119"/>
                </a:lnTo>
                <a:lnTo>
                  <a:pt x="106439" y="93702"/>
                </a:lnTo>
                <a:lnTo>
                  <a:pt x="111441" y="93425"/>
                </a:lnTo>
                <a:lnTo>
                  <a:pt x="121231" y="93116"/>
                </a:lnTo>
                <a:lnTo>
                  <a:pt x="126065" y="93033"/>
                </a:lnTo>
                <a:lnTo>
                  <a:pt x="130875" y="93772"/>
                </a:lnTo>
                <a:lnTo>
                  <a:pt x="135669" y="95059"/>
                </a:lnTo>
                <a:lnTo>
                  <a:pt x="140452" y="96710"/>
                </a:lnTo>
                <a:lnTo>
                  <a:pt x="145229" y="97811"/>
                </a:lnTo>
                <a:lnTo>
                  <a:pt x="150000" y="98545"/>
                </a:lnTo>
                <a:lnTo>
                  <a:pt x="154769" y="99034"/>
                </a:lnTo>
                <a:lnTo>
                  <a:pt x="159536" y="100154"/>
                </a:lnTo>
                <a:lnTo>
                  <a:pt x="164301" y="101694"/>
                </a:lnTo>
                <a:lnTo>
                  <a:pt x="169066" y="103515"/>
                </a:lnTo>
                <a:lnTo>
                  <a:pt x="172241" y="105523"/>
                </a:lnTo>
                <a:lnTo>
                  <a:pt x="174358" y="107654"/>
                </a:lnTo>
                <a:lnTo>
                  <a:pt x="177506" y="112140"/>
                </a:lnTo>
                <a:lnTo>
                  <a:pt x="181550" y="116779"/>
                </a:lnTo>
                <a:lnTo>
                  <a:pt x="183739" y="119922"/>
                </a:lnTo>
                <a:lnTo>
                  <a:pt x="185994" y="123604"/>
                </a:lnTo>
                <a:lnTo>
                  <a:pt x="188289" y="127646"/>
                </a:lnTo>
                <a:lnTo>
                  <a:pt x="189026" y="131929"/>
                </a:lnTo>
                <a:lnTo>
                  <a:pt x="188724" y="136371"/>
                </a:lnTo>
                <a:lnTo>
                  <a:pt x="187728" y="140920"/>
                </a:lnTo>
                <a:lnTo>
                  <a:pt x="186271" y="144747"/>
                </a:lnTo>
                <a:lnTo>
                  <a:pt x="182536" y="151115"/>
                </a:lnTo>
                <a:lnTo>
                  <a:pt x="181222" y="154718"/>
                </a:lnTo>
                <a:lnTo>
                  <a:pt x="180346" y="158708"/>
                </a:lnTo>
                <a:lnTo>
                  <a:pt x="179761" y="162955"/>
                </a:lnTo>
                <a:lnTo>
                  <a:pt x="178579" y="166581"/>
                </a:lnTo>
                <a:lnTo>
                  <a:pt x="175148" y="172726"/>
                </a:lnTo>
                <a:lnTo>
                  <a:pt x="170977" y="178102"/>
                </a:lnTo>
                <a:lnTo>
                  <a:pt x="168753" y="180647"/>
                </a:lnTo>
                <a:lnTo>
                  <a:pt x="165683" y="183138"/>
                </a:lnTo>
                <a:lnTo>
                  <a:pt x="162050" y="185592"/>
                </a:lnTo>
                <a:lnTo>
                  <a:pt x="158039" y="188022"/>
                </a:lnTo>
                <a:lnTo>
                  <a:pt x="154572" y="190435"/>
                </a:lnTo>
                <a:lnTo>
                  <a:pt x="151467" y="192838"/>
                </a:lnTo>
                <a:lnTo>
                  <a:pt x="148603" y="195233"/>
                </a:lnTo>
                <a:lnTo>
                  <a:pt x="145107" y="196831"/>
                </a:lnTo>
                <a:lnTo>
                  <a:pt x="141188" y="197895"/>
                </a:lnTo>
                <a:lnTo>
                  <a:pt x="136987" y="198605"/>
                </a:lnTo>
                <a:lnTo>
                  <a:pt x="132600" y="199872"/>
                </a:lnTo>
                <a:lnTo>
                  <a:pt x="128088" y="201510"/>
                </a:lnTo>
                <a:lnTo>
                  <a:pt x="123492" y="203396"/>
                </a:lnTo>
                <a:lnTo>
                  <a:pt x="119635" y="204654"/>
                </a:lnTo>
                <a:lnTo>
                  <a:pt x="116269" y="205492"/>
                </a:lnTo>
                <a:lnTo>
                  <a:pt x="113232" y="206051"/>
                </a:lnTo>
                <a:lnTo>
                  <a:pt x="109619" y="206423"/>
                </a:lnTo>
                <a:lnTo>
                  <a:pt x="105623" y="206672"/>
                </a:lnTo>
                <a:lnTo>
                  <a:pt x="101372" y="206837"/>
                </a:lnTo>
                <a:lnTo>
                  <a:pt x="97743" y="206154"/>
                </a:lnTo>
                <a:lnTo>
                  <a:pt x="94532" y="204905"/>
                </a:lnTo>
                <a:lnTo>
                  <a:pt x="88845" y="202194"/>
                </a:lnTo>
                <a:lnTo>
                  <a:pt x="83672" y="200989"/>
                </a:lnTo>
                <a:lnTo>
                  <a:pt x="78728" y="200453"/>
                </a:lnTo>
                <a:lnTo>
                  <a:pt x="73884" y="200215"/>
                </a:lnTo>
                <a:lnTo>
                  <a:pt x="64294" y="2000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InkAnnotation625"/>
          <p:cNvSpPr/>
          <p:nvPr/>
        </p:nvSpPr>
        <p:spPr>
          <a:xfrm>
            <a:off x="6086562" y="2936081"/>
            <a:ext cx="7057" cy="164307"/>
          </a:xfrm>
          <a:custGeom>
            <a:avLst/>
            <a:gdLst/>
            <a:ahLst/>
            <a:cxnLst/>
            <a:rect l="0" t="0" r="0" b="0"/>
            <a:pathLst>
              <a:path w="7057" h="164307">
                <a:moveTo>
                  <a:pt x="7056" y="0"/>
                </a:moveTo>
                <a:lnTo>
                  <a:pt x="207" y="0"/>
                </a:lnTo>
                <a:lnTo>
                  <a:pt x="0" y="3793"/>
                </a:lnTo>
                <a:lnTo>
                  <a:pt x="765" y="4909"/>
                </a:lnTo>
                <a:lnTo>
                  <a:pt x="2068" y="5654"/>
                </a:lnTo>
                <a:lnTo>
                  <a:pt x="3731" y="6151"/>
                </a:lnTo>
                <a:lnTo>
                  <a:pt x="4840" y="7275"/>
                </a:lnTo>
                <a:lnTo>
                  <a:pt x="5578" y="8819"/>
                </a:lnTo>
                <a:lnTo>
                  <a:pt x="6071" y="10642"/>
                </a:lnTo>
                <a:lnTo>
                  <a:pt x="6399" y="13444"/>
                </a:lnTo>
                <a:lnTo>
                  <a:pt x="6619" y="16900"/>
                </a:lnTo>
                <a:lnTo>
                  <a:pt x="6862" y="24180"/>
                </a:lnTo>
                <a:lnTo>
                  <a:pt x="6970" y="30061"/>
                </a:lnTo>
                <a:lnTo>
                  <a:pt x="7056" y="1643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626"/>
          <p:cNvSpPr/>
          <p:nvPr/>
        </p:nvSpPr>
        <p:spPr>
          <a:xfrm>
            <a:off x="5993606" y="3000375"/>
            <a:ext cx="214313" cy="14288"/>
          </a:xfrm>
          <a:custGeom>
            <a:avLst/>
            <a:gdLst/>
            <a:ahLst/>
            <a:cxnLst/>
            <a:rect l="0" t="0" r="0" b="0"/>
            <a:pathLst>
              <a:path w="214313" h="14288">
                <a:moveTo>
                  <a:pt x="0" y="14287"/>
                </a:moveTo>
                <a:lnTo>
                  <a:pt x="0" y="8136"/>
                </a:lnTo>
                <a:lnTo>
                  <a:pt x="794" y="7805"/>
                </a:lnTo>
                <a:lnTo>
                  <a:pt x="3793" y="7437"/>
                </a:lnTo>
                <a:lnTo>
                  <a:pt x="9943" y="7230"/>
                </a:lnTo>
                <a:lnTo>
                  <a:pt x="12185" y="6407"/>
                </a:lnTo>
                <a:lnTo>
                  <a:pt x="14473" y="5065"/>
                </a:lnTo>
                <a:lnTo>
                  <a:pt x="16793" y="3377"/>
                </a:lnTo>
                <a:lnTo>
                  <a:pt x="19926" y="2251"/>
                </a:lnTo>
                <a:lnTo>
                  <a:pt x="23603" y="1501"/>
                </a:lnTo>
                <a:lnTo>
                  <a:pt x="27642" y="1000"/>
                </a:lnTo>
                <a:lnTo>
                  <a:pt x="31921" y="666"/>
                </a:lnTo>
                <a:lnTo>
                  <a:pt x="36363" y="444"/>
                </a:lnTo>
                <a:lnTo>
                  <a:pt x="40910" y="296"/>
                </a:lnTo>
                <a:lnTo>
                  <a:pt x="64526" y="58"/>
                </a:lnTo>
                <a:lnTo>
                  <a:pt x="160456" y="0"/>
                </a:lnTo>
                <a:lnTo>
                  <a:pt x="165708" y="793"/>
                </a:lnTo>
                <a:lnTo>
                  <a:pt x="170797" y="2116"/>
                </a:lnTo>
                <a:lnTo>
                  <a:pt x="175777" y="3792"/>
                </a:lnTo>
                <a:lnTo>
                  <a:pt x="180684" y="4909"/>
                </a:lnTo>
                <a:lnTo>
                  <a:pt x="185544" y="5654"/>
                </a:lnTo>
                <a:lnTo>
                  <a:pt x="190371" y="6150"/>
                </a:lnTo>
                <a:lnTo>
                  <a:pt x="195176" y="6481"/>
                </a:lnTo>
                <a:lnTo>
                  <a:pt x="199968" y="6702"/>
                </a:lnTo>
                <a:lnTo>
                  <a:pt x="214312" y="71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InkAnnotation627"/>
          <p:cNvSpPr/>
          <p:nvPr/>
        </p:nvSpPr>
        <p:spPr>
          <a:xfrm>
            <a:off x="6361225" y="2886075"/>
            <a:ext cx="168163" cy="92869"/>
          </a:xfrm>
          <a:custGeom>
            <a:avLst/>
            <a:gdLst/>
            <a:ahLst/>
            <a:cxnLst/>
            <a:rect l="0" t="0" r="0" b="0"/>
            <a:pathLst>
              <a:path w="168163" h="92869">
                <a:moveTo>
                  <a:pt x="18143" y="0"/>
                </a:moveTo>
                <a:lnTo>
                  <a:pt x="25729" y="7585"/>
                </a:lnTo>
                <a:lnTo>
                  <a:pt x="27169" y="10612"/>
                </a:lnTo>
                <a:lnTo>
                  <a:pt x="27336" y="13425"/>
                </a:lnTo>
                <a:lnTo>
                  <a:pt x="26653" y="16093"/>
                </a:lnTo>
                <a:lnTo>
                  <a:pt x="26197" y="18666"/>
                </a:lnTo>
                <a:lnTo>
                  <a:pt x="25894" y="21175"/>
                </a:lnTo>
                <a:lnTo>
                  <a:pt x="25692" y="23642"/>
                </a:lnTo>
                <a:lnTo>
                  <a:pt x="24764" y="26080"/>
                </a:lnTo>
                <a:lnTo>
                  <a:pt x="23351" y="28499"/>
                </a:lnTo>
                <a:lnTo>
                  <a:pt x="21615" y="30906"/>
                </a:lnTo>
                <a:lnTo>
                  <a:pt x="20458" y="33303"/>
                </a:lnTo>
                <a:lnTo>
                  <a:pt x="19687" y="35696"/>
                </a:lnTo>
                <a:lnTo>
                  <a:pt x="19172" y="38085"/>
                </a:lnTo>
                <a:lnTo>
                  <a:pt x="18035" y="41264"/>
                </a:lnTo>
                <a:lnTo>
                  <a:pt x="16484" y="44972"/>
                </a:lnTo>
                <a:lnTo>
                  <a:pt x="14656" y="49031"/>
                </a:lnTo>
                <a:lnTo>
                  <a:pt x="12644" y="52531"/>
                </a:lnTo>
                <a:lnTo>
                  <a:pt x="10508" y="55658"/>
                </a:lnTo>
                <a:lnTo>
                  <a:pt x="8292" y="58537"/>
                </a:lnTo>
                <a:lnTo>
                  <a:pt x="6813" y="61249"/>
                </a:lnTo>
                <a:lnTo>
                  <a:pt x="5828" y="63851"/>
                </a:lnTo>
                <a:lnTo>
                  <a:pt x="5170" y="66380"/>
                </a:lnTo>
                <a:lnTo>
                  <a:pt x="3938" y="68066"/>
                </a:lnTo>
                <a:lnTo>
                  <a:pt x="2323" y="69189"/>
                </a:lnTo>
                <a:lnTo>
                  <a:pt x="454" y="69939"/>
                </a:lnTo>
                <a:lnTo>
                  <a:pt x="0" y="71232"/>
                </a:lnTo>
                <a:lnTo>
                  <a:pt x="492" y="72888"/>
                </a:lnTo>
                <a:lnTo>
                  <a:pt x="3192" y="77456"/>
                </a:lnTo>
                <a:lnTo>
                  <a:pt x="4207" y="77831"/>
                </a:lnTo>
                <a:lnTo>
                  <a:pt x="7452" y="78248"/>
                </a:lnTo>
                <a:lnTo>
                  <a:pt x="8635" y="79152"/>
                </a:lnTo>
                <a:lnTo>
                  <a:pt x="9423" y="80549"/>
                </a:lnTo>
                <a:lnTo>
                  <a:pt x="9948" y="82275"/>
                </a:lnTo>
                <a:lnTo>
                  <a:pt x="11093" y="83425"/>
                </a:lnTo>
                <a:lnTo>
                  <a:pt x="12649" y="84191"/>
                </a:lnTo>
                <a:lnTo>
                  <a:pt x="16496" y="85043"/>
                </a:lnTo>
                <a:lnTo>
                  <a:pt x="20851" y="85422"/>
                </a:lnTo>
                <a:lnTo>
                  <a:pt x="25432" y="85590"/>
                </a:lnTo>
                <a:lnTo>
                  <a:pt x="34591" y="85684"/>
                </a:lnTo>
                <a:lnTo>
                  <a:pt x="130064" y="85725"/>
                </a:lnTo>
                <a:lnTo>
                  <a:pt x="134033" y="86518"/>
                </a:lnTo>
                <a:lnTo>
                  <a:pt x="137472" y="87841"/>
                </a:lnTo>
                <a:lnTo>
                  <a:pt x="140558" y="89517"/>
                </a:lnTo>
                <a:lnTo>
                  <a:pt x="143410" y="90634"/>
                </a:lnTo>
                <a:lnTo>
                  <a:pt x="146104" y="91379"/>
                </a:lnTo>
                <a:lnTo>
                  <a:pt x="151215" y="92207"/>
                </a:lnTo>
                <a:lnTo>
                  <a:pt x="156131" y="92574"/>
                </a:lnTo>
                <a:lnTo>
                  <a:pt x="160963" y="92737"/>
                </a:lnTo>
                <a:lnTo>
                  <a:pt x="168162" y="928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InkAnnotation628"/>
          <p:cNvSpPr/>
          <p:nvPr/>
        </p:nvSpPr>
        <p:spPr>
          <a:xfrm>
            <a:off x="6515100" y="2886075"/>
            <a:ext cx="14288" cy="221457"/>
          </a:xfrm>
          <a:custGeom>
            <a:avLst/>
            <a:gdLst/>
            <a:ahLst/>
            <a:cxnLst/>
            <a:rect l="0" t="0" r="0" b="0"/>
            <a:pathLst>
              <a:path w="14288" h="221457">
                <a:moveTo>
                  <a:pt x="7143" y="0"/>
                </a:moveTo>
                <a:lnTo>
                  <a:pt x="293" y="0"/>
                </a:lnTo>
                <a:lnTo>
                  <a:pt x="58" y="5703"/>
                </a:lnTo>
                <a:lnTo>
                  <a:pt x="0" y="65744"/>
                </a:lnTo>
                <a:lnTo>
                  <a:pt x="793" y="71611"/>
                </a:lnTo>
                <a:lnTo>
                  <a:pt x="2116" y="77109"/>
                </a:lnTo>
                <a:lnTo>
                  <a:pt x="3791" y="82362"/>
                </a:lnTo>
                <a:lnTo>
                  <a:pt x="4909" y="95389"/>
                </a:lnTo>
                <a:lnTo>
                  <a:pt x="5653" y="113599"/>
                </a:lnTo>
                <a:lnTo>
                  <a:pt x="7013" y="182775"/>
                </a:lnTo>
                <a:lnTo>
                  <a:pt x="7118" y="200409"/>
                </a:lnTo>
                <a:lnTo>
                  <a:pt x="7920" y="203456"/>
                </a:lnTo>
                <a:lnTo>
                  <a:pt x="9248" y="206281"/>
                </a:lnTo>
                <a:lnTo>
                  <a:pt x="13292" y="212726"/>
                </a:lnTo>
                <a:lnTo>
                  <a:pt x="13623" y="214048"/>
                </a:lnTo>
                <a:lnTo>
                  <a:pt x="13845" y="215724"/>
                </a:lnTo>
                <a:lnTo>
                  <a:pt x="14287" y="22145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629"/>
          <p:cNvSpPr/>
          <p:nvPr/>
        </p:nvSpPr>
        <p:spPr>
          <a:xfrm>
            <a:off x="6686550" y="3057525"/>
            <a:ext cx="13269" cy="21432"/>
          </a:xfrm>
          <a:custGeom>
            <a:avLst/>
            <a:gdLst/>
            <a:ahLst/>
            <a:cxnLst/>
            <a:rect l="0" t="0" r="0" b="0"/>
            <a:pathLst>
              <a:path w="13269" h="21432">
                <a:moveTo>
                  <a:pt x="0" y="21431"/>
                </a:moveTo>
                <a:lnTo>
                  <a:pt x="0" y="3653"/>
                </a:lnTo>
                <a:lnTo>
                  <a:pt x="793" y="2435"/>
                </a:lnTo>
                <a:lnTo>
                  <a:pt x="2116" y="1623"/>
                </a:lnTo>
                <a:lnTo>
                  <a:pt x="6849" y="95"/>
                </a:lnTo>
                <a:lnTo>
                  <a:pt x="7741" y="63"/>
                </a:lnTo>
                <a:lnTo>
                  <a:pt x="13268" y="8"/>
                </a:lnTo>
                <a:lnTo>
                  <a:pt x="71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630"/>
          <p:cNvSpPr/>
          <p:nvPr/>
        </p:nvSpPr>
        <p:spPr>
          <a:xfrm>
            <a:off x="6815261" y="2858611"/>
            <a:ext cx="99890" cy="248921"/>
          </a:xfrm>
          <a:custGeom>
            <a:avLst/>
            <a:gdLst/>
            <a:ahLst/>
            <a:cxnLst/>
            <a:rect l="0" t="0" r="0" b="0"/>
            <a:pathLst>
              <a:path w="99890" h="248921">
                <a:moveTo>
                  <a:pt x="78457" y="56039"/>
                </a:moveTo>
                <a:lnTo>
                  <a:pt x="78457" y="43039"/>
                </a:lnTo>
                <a:lnTo>
                  <a:pt x="80574" y="40206"/>
                </a:lnTo>
                <a:lnTo>
                  <a:pt x="82250" y="38340"/>
                </a:lnTo>
                <a:lnTo>
                  <a:pt x="83366" y="35508"/>
                </a:lnTo>
                <a:lnTo>
                  <a:pt x="84608" y="28129"/>
                </a:lnTo>
                <a:lnTo>
                  <a:pt x="85406" y="21069"/>
                </a:lnTo>
                <a:lnTo>
                  <a:pt x="85543" y="15074"/>
                </a:lnTo>
                <a:lnTo>
                  <a:pt x="85575" y="10580"/>
                </a:lnTo>
                <a:lnTo>
                  <a:pt x="84789" y="9064"/>
                </a:lnTo>
                <a:lnTo>
                  <a:pt x="83473" y="8054"/>
                </a:lnTo>
                <a:lnTo>
                  <a:pt x="81801" y="7380"/>
                </a:lnTo>
                <a:lnTo>
                  <a:pt x="80686" y="6137"/>
                </a:lnTo>
                <a:lnTo>
                  <a:pt x="79943" y="4514"/>
                </a:lnTo>
                <a:lnTo>
                  <a:pt x="79448" y="2639"/>
                </a:lnTo>
                <a:lnTo>
                  <a:pt x="77530" y="1389"/>
                </a:lnTo>
                <a:lnTo>
                  <a:pt x="74664" y="555"/>
                </a:lnTo>
                <a:lnTo>
                  <a:pt x="71165" y="0"/>
                </a:lnTo>
                <a:lnTo>
                  <a:pt x="68040" y="423"/>
                </a:lnTo>
                <a:lnTo>
                  <a:pt x="65163" y="1499"/>
                </a:lnTo>
                <a:lnTo>
                  <a:pt x="62450" y="3010"/>
                </a:lnTo>
                <a:lnTo>
                  <a:pt x="59849" y="4018"/>
                </a:lnTo>
                <a:lnTo>
                  <a:pt x="57320" y="4689"/>
                </a:lnTo>
                <a:lnTo>
                  <a:pt x="54841" y="5137"/>
                </a:lnTo>
                <a:lnTo>
                  <a:pt x="52394" y="6229"/>
                </a:lnTo>
                <a:lnTo>
                  <a:pt x="49969" y="7751"/>
                </a:lnTo>
                <a:lnTo>
                  <a:pt x="47559" y="9559"/>
                </a:lnTo>
                <a:lnTo>
                  <a:pt x="44365" y="12352"/>
                </a:lnTo>
                <a:lnTo>
                  <a:pt x="40648" y="15802"/>
                </a:lnTo>
                <a:lnTo>
                  <a:pt x="27068" y="28952"/>
                </a:lnTo>
                <a:lnTo>
                  <a:pt x="19222" y="36724"/>
                </a:lnTo>
                <a:lnTo>
                  <a:pt x="16742" y="39987"/>
                </a:lnTo>
                <a:lnTo>
                  <a:pt x="14294" y="43750"/>
                </a:lnTo>
                <a:lnTo>
                  <a:pt x="11869" y="47847"/>
                </a:lnTo>
                <a:lnTo>
                  <a:pt x="9459" y="51371"/>
                </a:lnTo>
                <a:lnTo>
                  <a:pt x="7059" y="54514"/>
                </a:lnTo>
                <a:lnTo>
                  <a:pt x="4664" y="57404"/>
                </a:lnTo>
                <a:lnTo>
                  <a:pt x="3067" y="60917"/>
                </a:lnTo>
                <a:lnTo>
                  <a:pt x="2004" y="64847"/>
                </a:lnTo>
                <a:lnTo>
                  <a:pt x="1295" y="69055"/>
                </a:lnTo>
                <a:lnTo>
                  <a:pt x="506" y="75847"/>
                </a:lnTo>
                <a:lnTo>
                  <a:pt x="156" y="81511"/>
                </a:lnTo>
                <a:lnTo>
                  <a:pt x="0" y="86674"/>
                </a:lnTo>
                <a:lnTo>
                  <a:pt x="753" y="89163"/>
                </a:lnTo>
                <a:lnTo>
                  <a:pt x="3704" y="94044"/>
                </a:lnTo>
                <a:lnTo>
                  <a:pt x="6037" y="97462"/>
                </a:lnTo>
                <a:lnTo>
                  <a:pt x="7158" y="97942"/>
                </a:lnTo>
                <a:lnTo>
                  <a:pt x="8699" y="98262"/>
                </a:lnTo>
                <a:lnTo>
                  <a:pt x="10520" y="98475"/>
                </a:lnTo>
                <a:lnTo>
                  <a:pt x="12529" y="98617"/>
                </a:lnTo>
                <a:lnTo>
                  <a:pt x="14661" y="98711"/>
                </a:lnTo>
                <a:lnTo>
                  <a:pt x="16876" y="98775"/>
                </a:lnTo>
                <a:lnTo>
                  <a:pt x="19941" y="98023"/>
                </a:lnTo>
                <a:lnTo>
                  <a:pt x="23571" y="96728"/>
                </a:lnTo>
                <a:lnTo>
                  <a:pt x="27579" y="95072"/>
                </a:lnTo>
                <a:lnTo>
                  <a:pt x="31045" y="93173"/>
                </a:lnTo>
                <a:lnTo>
                  <a:pt x="34148" y="91114"/>
                </a:lnTo>
                <a:lnTo>
                  <a:pt x="37012" y="88947"/>
                </a:lnTo>
                <a:lnTo>
                  <a:pt x="39714" y="87502"/>
                </a:lnTo>
                <a:lnTo>
                  <a:pt x="42311" y="86540"/>
                </a:lnTo>
                <a:lnTo>
                  <a:pt x="44834" y="85898"/>
                </a:lnTo>
                <a:lnTo>
                  <a:pt x="48104" y="83882"/>
                </a:lnTo>
                <a:lnTo>
                  <a:pt x="51871" y="80951"/>
                </a:lnTo>
                <a:lnTo>
                  <a:pt x="55971" y="77409"/>
                </a:lnTo>
                <a:lnTo>
                  <a:pt x="59498" y="74254"/>
                </a:lnTo>
                <a:lnTo>
                  <a:pt x="65533" y="68632"/>
                </a:lnTo>
                <a:lnTo>
                  <a:pt x="73392" y="61005"/>
                </a:lnTo>
                <a:lnTo>
                  <a:pt x="75874" y="59349"/>
                </a:lnTo>
                <a:lnTo>
                  <a:pt x="78323" y="58246"/>
                </a:lnTo>
                <a:lnTo>
                  <a:pt x="80749" y="57510"/>
                </a:lnTo>
                <a:lnTo>
                  <a:pt x="82366" y="56226"/>
                </a:lnTo>
                <a:lnTo>
                  <a:pt x="83445" y="54576"/>
                </a:lnTo>
                <a:lnTo>
                  <a:pt x="84643" y="50626"/>
                </a:lnTo>
                <a:lnTo>
                  <a:pt x="85475" y="43077"/>
                </a:lnTo>
                <a:lnTo>
                  <a:pt x="85597" y="41785"/>
                </a:lnTo>
                <a:lnTo>
                  <a:pt x="85601" y="95948"/>
                </a:lnTo>
                <a:lnTo>
                  <a:pt x="87718" y="124841"/>
                </a:lnTo>
                <a:lnTo>
                  <a:pt x="90510" y="159642"/>
                </a:lnTo>
                <a:lnTo>
                  <a:pt x="91752" y="180401"/>
                </a:lnTo>
                <a:lnTo>
                  <a:pt x="92303" y="194920"/>
                </a:lnTo>
                <a:lnTo>
                  <a:pt x="92615" y="212018"/>
                </a:lnTo>
                <a:lnTo>
                  <a:pt x="92657" y="217175"/>
                </a:lnTo>
                <a:lnTo>
                  <a:pt x="93480" y="221406"/>
                </a:lnTo>
                <a:lnTo>
                  <a:pt x="97637" y="231155"/>
                </a:lnTo>
                <a:lnTo>
                  <a:pt x="99221" y="238276"/>
                </a:lnTo>
                <a:lnTo>
                  <a:pt x="99691" y="241533"/>
                </a:lnTo>
                <a:lnTo>
                  <a:pt x="99889" y="2489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631"/>
          <p:cNvSpPr/>
          <p:nvPr/>
        </p:nvSpPr>
        <p:spPr>
          <a:xfrm>
            <a:off x="7179468" y="2986087"/>
            <a:ext cx="185739" cy="7145"/>
          </a:xfrm>
          <a:custGeom>
            <a:avLst/>
            <a:gdLst/>
            <a:ahLst/>
            <a:cxnLst/>
            <a:rect l="0" t="0" r="0" b="0"/>
            <a:pathLst>
              <a:path w="185739" h="7145">
                <a:moveTo>
                  <a:pt x="0" y="0"/>
                </a:moveTo>
                <a:lnTo>
                  <a:pt x="133030" y="0"/>
                </a:lnTo>
                <a:lnTo>
                  <a:pt x="137899" y="794"/>
                </a:lnTo>
                <a:lnTo>
                  <a:pt x="142733" y="2117"/>
                </a:lnTo>
                <a:lnTo>
                  <a:pt x="147543" y="3793"/>
                </a:lnTo>
                <a:lnTo>
                  <a:pt x="152337" y="4910"/>
                </a:lnTo>
                <a:lnTo>
                  <a:pt x="157121" y="5654"/>
                </a:lnTo>
                <a:lnTo>
                  <a:pt x="161897" y="6151"/>
                </a:lnTo>
                <a:lnTo>
                  <a:pt x="166669" y="6482"/>
                </a:lnTo>
                <a:lnTo>
                  <a:pt x="171439" y="6702"/>
                </a:lnTo>
                <a:lnTo>
                  <a:pt x="185738" y="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632"/>
          <p:cNvSpPr/>
          <p:nvPr/>
        </p:nvSpPr>
        <p:spPr>
          <a:xfrm>
            <a:off x="7236618" y="2907506"/>
            <a:ext cx="14289" cy="185738"/>
          </a:xfrm>
          <a:custGeom>
            <a:avLst/>
            <a:gdLst/>
            <a:ahLst/>
            <a:cxnLst/>
            <a:rect l="0" t="0" r="0" b="0"/>
            <a:pathLst>
              <a:path w="14289" h="185738">
                <a:moveTo>
                  <a:pt x="0" y="0"/>
                </a:moveTo>
                <a:lnTo>
                  <a:pt x="0" y="33853"/>
                </a:lnTo>
                <a:lnTo>
                  <a:pt x="794" y="38444"/>
                </a:lnTo>
                <a:lnTo>
                  <a:pt x="2117" y="43091"/>
                </a:lnTo>
                <a:lnTo>
                  <a:pt x="3793" y="47778"/>
                </a:lnTo>
                <a:lnTo>
                  <a:pt x="4909" y="53283"/>
                </a:lnTo>
                <a:lnTo>
                  <a:pt x="5654" y="59335"/>
                </a:lnTo>
                <a:lnTo>
                  <a:pt x="6151" y="65750"/>
                </a:lnTo>
                <a:lnTo>
                  <a:pt x="7277" y="71615"/>
                </a:lnTo>
                <a:lnTo>
                  <a:pt x="8819" y="77111"/>
                </a:lnTo>
                <a:lnTo>
                  <a:pt x="10642" y="82364"/>
                </a:lnTo>
                <a:lnTo>
                  <a:pt x="11858" y="88247"/>
                </a:lnTo>
                <a:lnTo>
                  <a:pt x="12668" y="94550"/>
                </a:lnTo>
                <a:lnTo>
                  <a:pt x="13207" y="101133"/>
                </a:lnTo>
                <a:lnTo>
                  <a:pt x="13568" y="107109"/>
                </a:lnTo>
                <a:lnTo>
                  <a:pt x="13968" y="117983"/>
                </a:lnTo>
                <a:lnTo>
                  <a:pt x="14193" y="133030"/>
                </a:lnTo>
                <a:lnTo>
                  <a:pt x="14288" y="18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633"/>
          <p:cNvSpPr/>
          <p:nvPr/>
        </p:nvSpPr>
        <p:spPr>
          <a:xfrm>
            <a:off x="7472362" y="2894306"/>
            <a:ext cx="164307" cy="184605"/>
          </a:xfrm>
          <a:custGeom>
            <a:avLst/>
            <a:gdLst/>
            <a:ahLst/>
            <a:cxnLst/>
            <a:rect l="0" t="0" r="0" b="0"/>
            <a:pathLst>
              <a:path w="164307" h="184605">
                <a:moveTo>
                  <a:pt x="0" y="20344"/>
                </a:moveTo>
                <a:lnTo>
                  <a:pt x="3793" y="20344"/>
                </a:lnTo>
                <a:lnTo>
                  <a:pt x="4909" y="19549"/>
                </a:lnTo>
                <a:lnTo>
                  <a:pt x="5654" y="18227"/>
                </a:lnTo>
                <a:lnTo>
                  <a:pt x="6151" y="16551"/>
                </a:lnTo>
                <a:lnTo>
                  <a:pt x="7275" y="15434"/>
                </a:lnTo>
                <a:lnTo>
                  <a:pt x="8819" y="14689"/>
                </a:lnTo>
                <a:lnTo>
                  <a:pt x="10642" y="14193"/>
                </a:lnTo>
                <a:lnTo>
                  <a:pt x="14785" y="11524"/>
                </a:lnTo>
                <a:lnTo>
                  <a:pt x="17000" y="9702"/>
                </a:lnTo>
                <a:lnTo>
                  <a:pt x="20065" y="8486"/>
                </a:lnTo>
                <a:lnTo>
                  <a:pt x="23695" y="7676"/>
                </a:lnTo>
                <a:lnTo>
                  <a:pt x="59890" y="2584"/>
                </a:lnTo>
                <a:lnTo>
                  <a:pt x="70089" y="1360"/>
                </a:lnTo>
                <a:lnTo>
                  <a:pt x="78477" y="544"/>
                </a:lnTo>
                <a:lnTo>
                  <a:pt x="85655" y="0"/>
                </a:lnTo>
                <a:lnTo>
                  <a:pt x="91234" y="431"/>
                </a:lnTo>
                <a:lnTo>
                  <a:pt x="95748" y="1512"/>
                </a:lnTo>
                <a:lnTo>
                  <a:pt x="99551" y="3027"/>
                </a:lnTo>
                <a:lnTo>
                  <a:pt x="103673" y="5624"/>
                </a:lnTo>
                <a:lnTo>
                  <a:pt x="108010" y="8943"/>
                </a:lnTo>
                <a:lnTo>
                  <a:pt x="112488" y="12743"/>
                </a:lnTo>
                <a:lnTo>
                  <a:pt x="115473" y="16071"/>
                </a:lnTo>
                <a:lnTo>
                  <a:pt x="117463" y="19082"/>
                </a:lnTo>
                <a:lnTo>
                  <a:pt x="120469" y="25339"/>
                </a:lnTo>
                <a:lnTo>
                  <a:pt x="124449" y="33411"/>
                </a:lnTo>
                <a:lnTo>
                  <a:pt x="125830" y="37787"/>
                </a:lnTo>
                <a:lnTo>
                  <a:pt x="126748" y="42291"/>
                </a:lnTo>
                <a:lnTo>
                  <a:pt x="127362" y="46881"/>
                </a:lnTo>
                <a:lnTo>
                  <a:pt x="127770" y="52323"/>
                </a:lnTo>
                <a:lnTo>
                  <a:pt x="128042" y="58332"/>
                </a:lnTo>
                <a:lnTo>
                  <a:pt x="128425" y="76049"/>
                </a:lnTo>
                <a:lnTo>
                  <a:pt x="128481" y="81293"/>
                </a:lnTo>
                <a:lnTo>
                  <a:pt x="127722" y="86377"/>
                </a:lnTo>
                <a:lnTo>
                  <a:pt x="126423" y="91353"/>
                </a:lnTo>
                <a:lnTo>
                  <a:pt x="118635" y="114539"/>
                </a:lnTo>
                <a:lnTo>
                  <a:pt x="116396" y="120447"/>
                </a:lnTo>
                <a:lnTo>
                  <a:pt x="114109" y="125973"/>
                </a:lnTo>
                <a:lnTo>
                  <a:pt x="111792" y="131244"/>
                </a:lnTo>
                <a:lnTo>
                  <a:pt x="108659" y="136346"/>
                </a:lnTo>
                <a:lnTo>
                  <a:pt x="104983" y="141335"/>
                </a:lnTo>
                <a:lnTo>
                  <a:pt x="100945" y="146248"/>
                </a:lnTo>
                <a:lnTo>
                  <a:pt x="96666" y="150318"/>
                </a:lnTo>
                <a:lnTo>
                  <a:pt x="92225" y="153824"/>
                </a:lnTo>
                <a:lnTo>
                  <a:pt x="87677" y="156956"/>
                </a:lnTo>
                <a:lnTo>
                  <a:pt x="83851" y="160631"/>
                </a:lnTo>
                <a:lnTo>
                  <a:pt x="80507" y="164668"/>
                </a:lnTo>
                <a:lnTo>
                  <a:pt x="77484" y="168948"/>
                </a:lnTo>
                <a:lnTo>
                  <a:pt x="74675" y="172594"/>
                </a:lnTo>
                <a:lnTo>
                  <a:pt x="72008" y="175819"/>
                </a:lnTo>
                <a:lnTo>
                  <a:pt x="69438" y="178762"/>
                </a:lnTo>
                <a:lnTo>
                  <a:pt x="66134" y="180725"/>
                </a:lnTo>
                <a:lnTo>
                  <a:pt x="62346" y="182033"/>
                </a:lnTo>
                <a:lnTo>
                  <a:pt x="58234" y="182906"/>
                </a:lnTo>
                <a:lnTo>
                  <a:pt x="53904" y="183487"/>
                </a:lnTo>
                <a:lnTo>
                  <a:pt x="49430" y="183874"/>
                </a:lnTo>
                <a:lnTo>
                  <a:pt x="41018" y="184305"/>
                </a:lnTo>
                <a:lnTo>
                  <a:pt x="34635" y="184497"/>
                </a:lnTo>
                <a:lnTo>
                  <a:pt x="26577" y="184604"/>
                </a:lnTo>
                <a:lnTo>
                  <a:pt x="24069" y="183826"/>
                </a:lnTo>
                <a:lnTo>
                  <a:pt x="19164" y="180844"/>
                </a:lnTo>
                <a:lnTo>
                  <a:pt x="14339" y="176873"/>
                </a:lnTo>
                <a:lnTo>
                  <a:pt x="11941" y="174703"/>
                </a:lnTo>
                <a:lnTo>
                  <a:pt x="9548" y="171669"/>
                </a:lnTo>
                <a:lnTo>
                  <a:pt x="7160" y="168058"/>
                </a:lnTo>
                <a:lnTo>
                  <a:pt x="4773" y="164063"/>
                </a:lnTo>
                <a:lnTo>
                  <a:pt x="3182" y="160607"/>
                </a:lnTo>
                <a:lnTo>
                  <a:pt x="2122" y="157508"/>
                </a:lnTo>
                <a:lnTo>
                  <a:pt x="1414" y="154650"/>
                </a:lnTo>
                <a:lnTo>
                  <a:pt x="1737" y="151156"/>
                </a:lnTo>
                <a:lnTo>
                  <a:pt x="2745" y="147239"/>
                </a:lnTo>
                <a:lnTo>
                  <a:pt x="4211" y="143041"/>
                </a:lnTo>
                <a:lnTo>
                  <a:pt x="5983" y="139448"/>
                </a:lnTo>
                <a:lnTo>
                  <a:pt x="7958" y="136259"/>
                </a:lnTo>
                <a:lnTo>
                  <a:pt x="12267" y="130599"/>
                </a:lnTo>
                <a:lnTo>
                  <a:pt x="16829" y="125438"/>
                </a:lnTo>
                <a:lnTo>
                  <a:pt x="19950" y="122950"/>
                </a:lnTo>
                <a:lnTo>
                  <a:pt x="23619" y="120498"/>
                </a:lnTo>
                <a:lnTo>
                  <a:pt x="27652" y="118070"/>
                </a:lnTo>
                <a:lnTo>
                  <a:pt x="31135" y="116450"/>
                </a:lnTo>
                <a:lnTo>
                  <a:pt x="34250" y="115371"/>
                </a:lnTo>
                <a:lnTo>
                  <a:pt x="37121" y="114652"/>
                </a:lnTo>
                <a:lnTo>
                  <a:pt x="40622" y="114171"/>
                </a:lnTo>
                <a:lnTo>
                  <a:pt x="44545" y="113852"/>
                </a:lnTo>
                <a:lnTo>
                  <a:pt x="52341" y="113497"/>
                </a:lnTo>
                <a:lnTo>
                  <a:pt x="58452" y="113338"/>
                </a:lnTo>
                <a:lnTo>
                  <a:pt x="70148" y="113249"/>
                </a:lnTo>
                <a:lnTo>
                  <a:pt x="74547" y="114031"/>
                </a:lnTo>
                <a:lnTo>
                  <a:pt x="79066" y="115346"/>
                </a:lnTo>
                <a:lnTo>
                  <a:pt x="83667" y="117016"/>
                </a:lnTo>
                <a:lnTo>
                  <a:pt x="87528" y="118923"/>
                </a:lnTo>
                <a:lnTo>
                  <a:pt x="90897" y="120988"/>
                </a:lnTo>
                <a:lnTo>
                  <a:pt x="93935" y="123159"/>
                </a:lnTo>
                <a:lnTo>
                  <a:pt x="97548" y="125399"/>
                </a:lnTo>
                <a:lnTo>
                  <a:pt x="101545" y="127687"/>
                </a:lnTo>
                <a:lnTo>
                  <a:pt x="110219" y="132345"/>
                </a:lnTo>
                <a:lnTo>
                  <a:pt x="119366" y="137062"/>
                </a:lnTo>
                <a:lnTo>
                  <a:pt x="123233" y="140225"/>
                </a:lnTo>
                <a:lnTo>
                  <a:pt x="126605" y="143920"/>
                </a:lnTo>
                <a:lnTo>
                  <a:pt x="129646" y="147972"/>
                </a:lnTo>
                <a:lnTo>
                  <a:pt x="131676" y="151467"/>
                </a:lnTo>
                <a:lnTo>
                  <a:pt x="133027" y="154590"/>
                </a:lnTo>
                <a:lnTo>
                  <a:pt x="133929" y="157467"/>
                </a:lnTo>
                <a:lnTo>
                  <a:pt x="137047" y="162778"/>
                </a:lnTo>
                <a:lnTo>
                  <a:pt x="138989" y="165307"/>
                </a:lnTo>
                <a:lnTo>
                  <a:pt x="141078" y="166992"/>
                </a:lnTo>
                <a:lnTo>
                  <a:pt x="143264" y="168115"/>
                </a:lnTo>
                <a:lnTo>
                  <a:pt x="145517" y="168864"/>
                </a:lnTo>
                <a:lnTo>
                  <a:pt x="147017" y="170157"/>
                </a:lnTo>
                <a:lnTo>
                  <a:pt x="148017" y="171813"/>
                </a:lnTo>
                <a:lnTo>
                  <a:pt x="148684" y="173711"/>
                </a:lnTo>
                <a:lnTo>
                  <a:pt x="149923" y="174976"/>
                </a:lnTo>
                <a:lnTo>
                  <a:pt x="151542" y="175819"/>
                </a:lnTo>
                <a:lnTo>
                  <a:pt x="156052" y="177173"/>
                </a:lnTo>
                <a:lnTo>
                  <a:pt x="160626" y="177407"/>
                </a:lnTo>
                <a:lnTo>
                  <a:pt x="164306" y="1775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634"/>
          <p:cNvSpPr/>
          <p:nvPr/>
        </p:nvSpPr>
        <p:spPr>
          <a:xfrm>
            <a:off x="7722430" y="2886075"/>
            <a:ext cx="157127" cy="85726"/>
          </a:xfrm>
          <a:custGeom>
            <a:avLst/>
            <a:gdLst/>
            <a:ahLst/>
            <a:cxnLst/>
            <a:rect l="0" t="0" r="0" b="0"/>
            <a:pathLst>
              <a:path w="157127" h="85726">
                <a:moveTo>
                  <a:pt x="42826" y="0"/>
                </a:moveTo>
                <a:lnTo>
                  <a:pt x="36676" y="0"/>
                </a:lnTo>
                <a:lnTo>
                  <a:pt x="36345" y="793"/>
                </a:lnTo>
                <a:lnTo>
                  <a:pt x="36124" y="2116"/>
                </a:lnTo>
                <a:lnTo>
                  <a:pt x="35769" y="6150"/>
                </a:lnTo>
                <a:lnTo>
                  <a:pt x="35722" y="8819"/>
                </a:lnTo>
                <a:lnTo>
                  <a:pt x="35690" y="16999"/>
                </a:lnTo>
                <a:lnTo>
                  <a:pt x="34894" y="19270"/>
                </a:lnTo>
                <a:lnTo>
                  <a:pt x="33569" y="21578"/>
                </a:lnTo>
                <a:lnTo>
                  <a:pt x="31892" y="23910"/>
                </a:lnTo>
                <a:lnTo>
                  <a:pt x="30774" y="26258"/>
                </a:lnTo>
                <a:lnTo>
                  <a:pt x="30029" y="28618"/>
                </a:lnTo>
                <a:lnTo>
                  <a:pt x="29532" y="30985"/>
                </a:lnTo>
                <a:lnTo>
                  <a:pt x="28408" y="33356"/>
                </a:lnTo>
                <a:lnTo>
                  <a:pt x="26864" y="35731"/>
                </a:lnTo>
                <a:lnTo>
                  <a:pt x="25041" y="38108"/>
                </a:lnTo>
                <a:lnTo>
                  <a:pt x="23032" y="41280"/>
                </a:lnTo>
                <a:lnTo>
                  <a:pt x="20899" y="44983"/>
                </a:lnTo>
                <a:lnTo>
                  <a:pt x="18683" y="49038"/>
                </a:lnTo>
                <a:lnTo>
                  <a:pt x="16412" y="51742"/>
                </a:lnTo>
                <a:lnTo>
                  <a:pt x="14104" y="53544"/>
                </a:lnTo>
                <a:lnTo>
                  <a:pt x="11772" y="54746"/>
                </a:lnTo>
                <a:lnTo>
                  <a:pt x="9423" y="56341"/>
                </a:lnTo>
                <a:lnTo>
                  <a:pt x="7064" y="58198"/>
                </a:lnTo>
                <a:lnTo>
                  <a:pt x="1365" y="63089"/>
                </a:lnTo>
                <a:lnTo>
                  <a:pt x="898" y="64285"/>
                </a:lnTo>
                <a:lnTo>
                  <a:pt x="587" y="65875"/>
                </a:lnTo>
                <a:lnTo>
                  <a:pt x="0" y="71111"/>
                </a:lnTo>
                <a:lnTo>
                  <a:pt x="3768" y="71340"/>
                </a:lnTo>
                <a:lnTo>
                  <a:pt x="4880" y="72167"/>
                </a:lnTo>
                <a:lnTo>
                  <a:pt x="5623" y="73511"/>
                </a:lnTo>
                <a:lnTo>
                  <a:pt x="6117" y="75201"/>
                </a:lnTo>
                <a:lnTo>
                  <a:pt x="7242" y="76327"/>
                </a:lnTo>
                <a:lnTo>
                  <a:pt x="8784" y="77079"/>
                </a:lnTo>
                <a:lnTo>
                  <a:pt x="13172" y="78284"/>
                </a:lnTo>
                <a:lnTo>
                  <a:pt x="17723" y="78493"/>
                </a:lnTo>
                <a:lnTo>
                  <a:pt x="37841" y="78577"/>
                </a:lnTo>
                <a:lnTo>
                  <a:pt x="115528" y="78581"/>
                </a:lnTo>
                <a:lnTo>
                  <a:pt x="118282" y="79374"/>
                </a:lnTo>
                <a:lnTo>
                  <a:pt x="120912" y="80697"/>
                </a:lnTo>
                <a:lnTo>
                  <a:pt x="123456" y="82374"/>
                </a:lnTo>
                <a:lnTo>
                  <a:pt x="125949" y="83490"/>
                </a:lnTo>
                <a:lnTo>
                  <a:pt x="130834" y="84732"/>
                </a:lnTo>
                <a:lnTo>
                  <a:pt x="134042" y="85063"/>
                </a:lnTo>
                <a:lnTo>
                  <a:pt x="137767" y="85283"/>
                </a:lnTo>
                <a:lnTo>
                  <a:pt x="147569" y="85637"/>
                </a:lnTo>
                <a:lnTo>
                  <a:pt x="157126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635"/>
          <p:cNvSpPr/>
          <p:nvPr/>
        </p:nvSpPr>
        <p:spPr>
          <a:xfrm>
            <a:off x="7829550" y="2864643"/>
            <a:ext cx="7144" cy="207170"/>
          </a:xfrm>
          <a:custGeom>
            <a:avLst/>
            <a:gdLst/>
            <a:ahLst/>
            <a:cxnLst/>
            <a:rect l="0" t="0" r="0" b="0"/>
            <a:pathLst>
              <a:path w="7144" h="207170">
                <a:moveTo>
                  <a:pt x="7143" y="0"/>
                </a:moveTo>
                <a:lnTo>
                  <a:pt x="7143" y="40911"/>
                </a:lnTo>
                <a:lnTo>
                  <a:pt x="6350" y="46324"/>
                </a:lnTo>
                <a:lnTo>
                  <a:pt x="5027" y="52314"/>
                </a:lnTo>
                <a:lnTo>
                  <a:pt x="3350" y="58689"/>
                </a:lnTo>
                <a:lnTo>
                  <a:pt x="2234" y="65320"/>
                </a:lnTo>
                <a:lnTo>
                  <a:pt x="1489" y="72121"/>
                </a:lnTo>
                <a:lnTo>
                  <a:pt x="992" y="79037"/>
                </a:lnTo>
                <a:lnTo>
                  <a:pt x="661" y="85235"/>
                </a:lnTo>
                <a:lnTo>
                  <a:pt x="295" y="96355"/>
                </a:lnTo>
                <a:lnTo>
                  <a:pt x="25" y="132245"/>
                </a:lnTo>
                <a:lnTo>
                  <a:pt x="0" y="2071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636"/>
          <p:cNvSpPr/>
          <p:nvPr/>
        </p:nvSpPr>
        <p:spPr>
          <a:xfrm>
            <a:off x="4500562" y="3536156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14287"/>
                </a:moveTo>
                <a:lnTo>
                  <a:pt x="51315" y="14287"/>
                </a:lnTo>
                <a:lnTo>
                  <a:pt x="54848" y="13494"/>
                </a:lnTo>
                <a:lnTo>
                  <a:pt x="58791" y="12170"/>
                </a:lnTo>
                <a:lnTo>
                  <a:pt x="63007" y="10495"/>
                </a:lnTo>
                <a:lnTo>
                  <a:pt x="67404" y="8584"/>
                </a:lnTo>
                <a:lnTo>
                  <a:pt x="76524" y="4344"/>
                </a:lnTo>
                <a:lnTo>
                  <a:pt x="81972" y="2896"/>
                </a:lnTo>
                <a:lnTo>
                  <a:pt x="87985" y="1930"/>
                </a:lnTo>
                <a:lnTo>
                  <a:pt x="94376" y="1287"/>
                </a:lnTo>
                <a:lnTo>
                  <a:pt x="99430" y="858"/>
                </a:lnTo>
                <a:lnTo>
                  <a:pt x="103593" y="572"/>
                </a:lnTo>
                <a:lnTo>
                  <a:pt x="107162" y="381"/>
                </a:lnTo>
                <a:lnTo>
                  <a:pt x="115360" y="170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637"/>
          <p:cNvSpPr/>
          <p:nvPr/>
        </p:nvSpPr>
        <p:spPr>
          <a:xfrm>
            <a:off x="4521993" y="3621881"/>
            <a:ext cx="135733" cy="21432"/>
          </a:xfrm>
          <a:custGeom>
            <a:avLst/>
            <a:gdLst/>
            <a:ahLst/>
            <a:cxnLst/>
            <a:rect l="0" t="0" r="0" b="0"/>
            <a:pathLst>
              <a:path w="135733" h="21432">
                <a:moveTo>
                  <a:pt x="0" y="21431"/>
                </a:moveTo>
                <a:lnTo>
                  <a:pt x="34760" y="21431"/>
                </a:lnTo>
                <a:lnTo>
                  <a:pt x="38255" y="20637"/>
                </a:lnTo>
                <a:lnTo>
                  <a:pt x="41378" y="19314"/>
                </a:lnTo>
                <a:lnTo>
                  <a:pt x="44255" y="17639"/>
                </a:lnTo>
                <a:lnTo>
                  <a:pt x="47759" y="15728"/>
                </a:lnTo>
                <a:lnTo>
                  <a:pt x="55886" y="11488"/>
                </a:lnTo>
                <a:lnTo>
                  <a:pt x="60277" y="10040"/>
                </a:lnTo>
                <a:lnTo>
                  <a:pt x="64792" y="9074"/>
                </a:lnTo>
                <a:lnTo>
                  <a:pt x="69388" y="8431"/>
                </a:lnTo>
                <a:lnTo>
                  <a:pt x="74040" y="8002"/>
                </a:lnTo>
                <a:lnTo>
                  <a:pt x="78729" y="7716"/>
                </a:lnTo>
                <a:lnTo>
                  <a:pt x="88172" y="7397"/>
                </a:lnTo>
                <a:lnTo>
                  <a:pt x="107169" y="7193"/>
                </a:lnTo>
                <a:lnTo>
                  <a:pt x="122417" y="7153"/>
                </a:lnTo>
                <a:lnTo>
                  <a:pt x="125267" y="6356"/>
                </a:lnTo>
                <a:lnTo>
                  <a:pt x="127962" y="5031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638"/>
          <p:cNvSpPr/>
          <p:nvPr/>
        </p:nvSpPr>
        <p:spPr>
          <a:xfrm>
            <a:off x="4850722" y="3443297"/>
            <a:ext cx="192766" cy="241753"/>
          </a:xfrm>
          <a:custGeom>
            <a:avLst/>
            <a:gdLst/>
            <a:ahLst/>
            <a:cxnLst/>
            <a:rect l="0" t="0" r="0" b="0"/>
            <a:pathLst>
              <a:path w="192766" h="241753">
                <a:moveTo>
                  <a:pt x="14171" y="14278"/>
                </a:moveTo>
                <a:lnTo>
                  <a:pt x="25548" y="10485"/>
                </a:lnTo>
                <a:lnTo>
                  <a:pt x="29694" y="8574"/>
                </a:lnTo>
                <a:lnTo>
                  <a:pt x="33250" y="6506"/>
                </a:lnTo>
                <a:lnTo>
                  <a:pt x="36416" y="4334"/>
                </a:lnTo>
                <a:lnTo>
                  <a:pt x="40114" y="2886"/>
                </a:lnTo>
                <a:lnTo>
                  <a:pt x="44166" y="1921"/>
                </a:lnTo>
                <a:lnTo>
                  <a:pt x="48455" y="1277"/>
                </a:lnTo>
                <a:lnTo>
                  <a:pt x="52903" y="848"/>
                </a:lnTo>
                <a:lnTo>
                  <a:pt x="57455" y="562"/>
                </a:lnTo>
                <a:lnTo>
                  <a:pt x="66746" y="244"/>
                </a:lnTo>
                <a:lnTo>
                  <a:pt x="86604" y="24"/>
                </a:lnTo>
                <a:lnTo>
                  <a:pt x="98515" y="0"/>
                </a:lnTo>
                <a:lnTo>
                  <a:pt x="102945" y="790"/>
                </a:lnTo>
                <a:lnTo>
                  <a:pt x="107484" y="2111"/>
                </a:lnTo>
                <a:lnTo>
                  <a:pt x="112099" y="3785"/>
                </a:lnTo>
                <a:lnTo>
                  <a:pt x="115969" y="4901"/>
                </a:lnTo>
                <a:lnTo>
                  <a:pt x="119343" y="5645"/>
                </a:lnTo>
                <a:lnTo>
                  <a:pt x="122386" y="6141"/>
                </a:lnTo>
                <a:lnTo>
                  <a:pt x="126002" y="7266"/>
                </a:lnTo>
                <a:lnTo>
                  <a:pt x="130000" y="8809"/>
                </a:lnTo>
                <a:lnTo>
                  <a:pt x="134252" y="10632"/>
                </a:lnTo>
                <a:lnTo>
                  <a:pt x="137882" y="13435"/>
                </a:lnTo>
                <a:lnTo>
                  <a:pt x="141095" y="16891"/>
                </a:lnTo>
                <a:lnTo>
                  <a:pt x="144031" y="20782"/>
                </a:lnTo>
                <a:lnTo>
                  <a:pt x="145988" y="24964"/>
                </a:lnTo>
                <a:lnTo>
                  <a:pt x="147293" y="29339"/>
                </a:lnTo>
                <a:lnTo>
                  <a:pt x="148163" y="33844"/>
                </a:lnTo>
                <a:lnTo>
                  <a:pt x="149536" y="38434"/>
                </a:lnTo>
                <a:lnTo>
                  <a:pt x="151245" y="43082"/>
                </a:lnTo>
                <a:lnTo>
                  <a:pt x="153179" y="47768"/>
                </a:lnTo>
                <a:lnTo>
                  <a:pt x="154469" y="52479"/>
                </a:lnTo>
                <a:lnTo>
                  <a:pt x="155328" y="57208"/>
                </a:lnTo>
                <a:lnTo>
                  <a:pt x="155901" y="61948"/>
                </a:lnTo>
                <a:lnTo>
                  <a:pt x="156282" y="67489"/>
                </a:lnTo>
                <a:lnTo>
                  <a:pt x="156537" y="73564"/>
                </a:lnTo>
                <a:lnTo>
                  <a:pt x="156707" y="79996"/>
                </a:lnTo>
                <a:lnTo>
                  <a:pt x="156027" y="86664"/>
                </a:lnTo>
                <a:lnTo>
                  <a:pt x="154779" y="93492"/>
                </a:lnTo>
                <a:lnTo>
                  <a:pt x="153153" y="100425"/>
                </a:lnTo>
                <a:lnTo>
                  <a:pt x="152070" y="106633"/>
                </a:lnTo>
                <a:lnTo>
                  <a:pt x="151348" y="112361"/>
                </a:lnTo>
                <a:lnTo>
                  <a:pt x="150865" y="117767"/>
                </a:lnTo>
                <a:lnTo>
                  <a:pt x="148957" y="123751"/>
                </a:lnTo>
                <a:lnTo>
                  <a:pt x="146097" y="130123"/>
                </a:lnTo>
                <a:lnTo>
                  <a:pt x="142603" y="136751"/>
                </a:lnTo>
                <a:lnTo>
                  <a:pt x="139480" y="143551"/>
                </a:lnTo>
                <a:lnTo>
                  <a:pt x="136604" y="150466"/>
                </a:lnTo>
                <a:lnTo>
                  <a:pt x="133893" y="157458"/>
                </a:lnTo>
                <a:lnTo>
                  <a:pt x="131292" y="163706"/>
                </a:lnTo>
                <a:lnTo>
                  <a:pt x="128764" y="169459"/>
                </a:lnTo>
                <a:lnTo>
                  <a:pt x="126285" y="174882"/>
                </a:lnTo>
                <a:lnTo>
                  <a:pt x="123045" y="180084"/>
                </a:lnTo>
                <a:lnTo>
                  <a:pt x="119297" y="185140"/>
                </a:lnTo>
                <a:lnTo>
                  <a:pt x="115212" y="190099"/>
                </a:lnTo>
                <a:lnTo>
                  <a:pt x="111694" y="194198"/>
                </a:lnTo>
                <a:lnTo>
                  <a:pt x="108555" y="197724"/>
                </a:lnTo>
                <a:lnTo>
                  <a:pt x="102951" y="204553"/>
                </a:lnTo>
                <a:lnTo>
                  <a:pt x="100345" y="208596"/>
                </a:lnTo>
                <a:lnTo>
                  <a:pt x="97815" y="212879"/>
                </a:lnTo>
                <a:lnTo>
                  <a:pt x="94540" y="216529"/>
                </a:lnTo>
                <a:lnTo>
                  <a:pt x="90769" y="219756"/>
                </a:lnTo>
                <a:lnTo>
                  <a:pt x="86668" y="222701"/>
                </a:lnTo>
                <a:lnTo>
                  <a:pt x="83139" y="225457"/>
                </a:lnTo>
                <a:lnTo>
                  <a:pt x="79994" y="228089"/>
                </a:lnTo>
                <a:lnTo>
                  <a:pt x="77103" y="230638"/>
                </a:lnTo>
                <a:lnTo>
                  <a:pt x="73589" y="232336"/>
                </a:lnTo>
                <a:lnTo>
                  <a:pt x="69657" y="233469"/>
                </a:lnTo>
                <a:lnTo>
                  <a:pt x="65450" y="234223"/>
                </a:lnTo>
                <a:lnTo>
                  <a:pt x="61851" y="235521"/>
                </a:lnTo>
                <a:lnTo>
                  <a:pt x="58657" y="237179"/>
                </a:lnTo>
                <a:lnTo>
                  <a:pt x="52993" y="240345"/>
                </a:lnTo>
                <a:lnTo>
                  <a:pt x="47830" y="241752"/>
                </a:lnTo>
                <a:lnTo>
                  <a:pt x="44547" y="241333"/>
                </a:lnTo>
                <a:lnTo>
                  <a:pt x="40772" y="240260"/>
                </a:lnTo>
                <a:lnTo>
                  <a:pt x="36668" y="238751"/>
                </a:lnTo>
                <a:lnTo>
                  <a:pt x="33138" y="237745"/>
                </a:lnTo>
                <a:lnTo>
                  <a:pt x="29990" y="237075"/>
                </a:lnTo>
                <a:lnTo>
                  <a:pt x="27098" y="236628"/>
                </a:lnTo>
                <a:lnTo>
                  <a:pt x="21768" y="234014"/>
                </a:lnTo>
                <a:lnTo>
                  <a:pt x="15672" y="229661"/>
                </a:lnTo>
                <a:lnTo>
                  <a:pt x="10824" y="225115"/>
                </a:lnTo>
                <a:lnTo>
                  <a:pt x="8765" y="223892"/>
                </a:lnTo>
                <a:lnTo>
                  <a:pt x="4360" y="222533"/>
                </a:lnTo>
                <a:lnTo>
                  <a:pt x="2867" y="221377"/>
                </a:lnTo>
                <a:lnTo>
                  <a:pt x="1873" y="219813"/>
                </a:lnTo>
                <a:lnTo>
                  <a:pt x="767" y="215957"/>
                </a:lnTo>
                <a:lnTo>
                  <a:pt x="145" y="209325"/>
                </a:lnTo>
                <a:lnTo>
                  <a:pt x="0" y="204681"/>
                </a:lnTo>
                <a:lnTo>
                  <a:pt x="756" y="202332"/>
                </a:lnTo>
                <a:lnTo>
                  <a:pt x="4816" y="195233"/>
                </a:lnTo>
                <a:lnTo>
                  <a:pt x="6045" y="190481"/>
                </a:lnTo>
                <a:lnTo>
                  <a:pt x="6736" y="183344"/>
                </a:lnTo>
                <a:lnTo>
                  <a:pt x="7627" y="181757"/>
                </a:lnTo>
                <a:lnTo>
                  <a:pt x="9015" y="180699"/>
                </a:lnTo>
                <a:lnTo>
                  <a:pt x="10733" y="179994"/>
                </a:lnTo>
                <a:lnTo>
                  <a:pt x="14761" y="174977"/>
                </a:lnTo>
                <a:lnTo>
                  <a:pt x="16945" y="171417"/>
                </a:lnTo>
                <a:lnTo>
                  <a:pt x="19989" y="169043"/>
                </a:lnTo>
                <a:lnTo>
                  <a:pt x="23607" y="167461"/>
                </a:lnTo>
                <a:lnTo>
                  <a:pt x="27605" y="166406"/>
                </a:lnTo>
                <a:lnTo>
                  <a:pt x="31064" y="164909"/>
                </a:lnTo>
                <a:lnTo>
                  <a:pt x="37026" y="161129"/>
                </a:lnTo>
                <a:lnTo>
                  <a:pt x="40520" y="159009"/>
                </a:lnTo>
                <a:lnTo>
                  <a:pt x="44437" y="156803"/>
                </a:lnTo>
                <a:lnTo>
                  <a:pt x="53022" y="152235"/>
                </a:lnTo>
                <a:lnTo>
                  <a:pt x="62130" y="147558"/>
                </a:lnTo>
                <a:lnTo>
                  <a:pt x="65988" y="145994"/>
                </a:lnTo>
                <a:lnTo>
                  <a:pt x="69353" y="144951"/>
                </a:lnTo>
                <a:lnTo>
                  <a:pt x="72390" y="144256"/>
                </a:lnTo>
                <a:lnTo>
                  <a:pt x="76002" y="143792"/>
                </a:lnTo>
                <a:lnTo>
                  <a:pt x="79999" y="143483"/>
                </a:lnTo>
                <a:lnTo>
                  <a:pt x="87877" y="143139"/>
                </a:lnTo>
                <a:lnTo>
                  <a:pt x="94026" y="142987"/>
                </a:lnTo>
                <a:lnTo>
                  <a:pt x="97570" y="143740"/>
                </a:lnTo>
                <a:lnTo>
                  <a:pt x="101521" y="145036"/>
                </a:lnTo>
                <a:lnTo>
                  <a:pt x="105741" y="146694"/>
                </a:lnTo>
                <a:lnTo>
                  <a:pt x="109349" y="147798"/>
                </a:lnTo>
                <a:lnTo>
                  <a:pt x="112548" y="148536"/>
                </a:lnTo>
                <a:lnTo>
                  <a:pt x="115474" y="149026"/>
                </a:lnTo>
                <a:lnTo>
                  <a:pt x="122188" y="153323"/>
                </a:lnTo>
                <a:lnTo>
                  <a:pt x="131427" y="160155"/>
                </a:lnTo>
                <a:lnTo>
                  <a:pt x="157718" y="180676"/>
                </a:lnTo>
                <a:lnTo>
                  <a:pt x="163431" y="185599"/>
                </a:lnTo>
                <a:lnTo>
                  <a:pt x="168614" y="190433"/>
                </a:lnTo>
                <a:lnTo>
                  <a:pt x="173565" y="195227"/>
                </a:lnTo>
                <a:lnTo>
                  <a:pt x="175202" y="197617"/>
                </a:lnTo>
                <a:lnTo>
                  <a:pt x="177022" y="202388"/>
                </a:lnTo>
                <a:lnTo>
                  <a:pt x="178301" y="203979"/>
                </a:lnTo>
                <a:lnTo>
                  <a:pt x="179947" y="205038"/>
                </a:lnTo>
                <a:lnTo>
                  <a:pt x="181839" y="205745"/>
                </a:lnTo>
                <a:lnTo>
                  <a:pt x="183099" y="207010"/>
                </a:lnTo>
                <a:lnTo>
                  <a:pt x="183940" y="208647"/>
                </a:lnTo>
                <a:lnTo>
                  <a:pt x="185290" y="213186"/>
                </a:lnTo>
                <a:lnTo>
                  <a:pt x="186193" y="213558"/>
                </a:lnTo>
                <a:lnTo>
                  <a:pt x="191231" y="214155"/>
                </a:lnTo>
                <a:lnTo>
                  <a:pt x="192765" y="2143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639"/>
          <p:cNvSpPr/>
          <p:nvPr/>
        </p:nvSpPr>
        <p:spPr>
          <a:xfrm>
            <a:off x="5164944" y="3393281"/>
            <a:ext cx="205736" cy="285420"/>
          </a:xfrm>
          <a:custGeom>
            <a:avLst/>
            <a:gdLst/>
            <a:ahLst/>
            <a:cxnLst/>
            <a:rect l="0" t="0" r="0" b="0"/>
            <a:pathLst>
              <a:path w="205736" h="285420">
                <a:moveTo>
                  <a:pt x="71424" y="0"/>
                </a:moveTo>
                <a:lnTo>
                  <a:pt x="65273" y="0"/>
                </a:lnTo>
                <a:lnTo>
                  <a:pt x="64942" y="793"/>
                </a:lnTo>
                <a:lnTo>
                  <a:pt x="64368" y="6151"/>
                </a:lnTo>
                <a:lnTo>
                  <a:pt x="58595" y="12651"/>
                </a:lnTo>
                <a:lnTo>
                  <a:pt x="54345" y="16999"/>
                </a:lnTo>
                <a:lnTo>
                  <a:pt x="52895" y="20064"/>
                </a:lnTo>
                <a:lnTo>
                  <a:pt x="51282" y="27703"/>
                </a:lnTo>
                <a:lnTo>
                  <a:pt x="48449" y="34272"/>
                </a:lnTo>
                <a:lnTo>
                  <a:pt x="46583" y="37136"/>
                </a:lnTo>
                <a:lnTo>
                  <a:pt x="42163" y="45395"/>
                </a:lnTo>
                <a:lnTo>
                  <a:pt x="14781" y="99150"/>
                </a:lnTo>
                <a:lnTo>
                  <a:pt x="11437" y="104994"/>
                </a:lnTo>
                <a:lnTo>
                  <a:pt x="5605" y="113603"/>
                </a:lnTo>
                <a:lnTo>
                  <a:pt x="2483" y="122192"/>
                </a:lnTo>
                <a:lnTo>
                  <a:pt x="1096" y="130507"/>
                </a:lnTo>
                <a:lnTo>
                  <a:pt x="480" y="136849"/>
                </a:lnTo>
                <a:lnTo>
                  <a:pt x="132" y="144882"/>
                </a:lnTo>
                <a:lnTo>
                  <a:pt x="0" y="165662"/>
                </a:lnTo>
                <a:lnTo>
                  <a:pt x="2109" y="173111"/>
                </a:lnTo>
                <a:lnTo>
                  <a:pt x="4899" y="180919"/>
                </a:lnTo>
                <a:lnTo>
                  <a:pt x="6139" y="187035"/>
                </a:lnTo>
                <a:lnTo>
                  <a:pt x="8806" y="194516"/>
                </a:lnTo>
                <a:lnTo>
                  <a:pt x="11844" y="202339"/>
                </a:lnTo>
                <a:lnTo>
                  <a:pt x="13194" y="208462"/>
                </a:lnTo>
                <a:lnTo>
                  <a:pt x="15911" y="215945"/>
                </a:lnTo>
                <a:lnTo>
                  <a:pt x="18970" y="223769"/>
                </a:lnTo>
                <a:lnTo>
                  <a:pt x="20330" y="229893"/>
                </a:lnTo>
                <a:lnTo>
                  <a:pt x="25168" y="237376"/>
                </a:lnTo>
                <a:lnTo>
                  <a:pt x="31022" y="245200"/>
                </a:lnTo>
                <a:lnTo>
                  <a:pt x="35111" y="254068"/>
                </a:lnTo>
                <a:lnTo>
                  <a:pt x="40997" y="261722"/>
                </a:lnTo>
                <a:lnTo>
                  <a:pt x="45465" y="266604"/>
                </a:lnTo>
                <a:lnTo>
                  <a:pt x="52444" y="273815"/>
                </a:lnTo>
                <a:lnTo>
                  <a:pt x="55596" y="275412"/>
                </a:lnTo>
                <a:lnTo>
                  <a:pt x="59284" y="276477"/>
                </a:lnTo>
                <a:lnTo>
                  <a:pt x="63331" y="277186"/>
                </a:lnTo>
                <a:lnTo>
                  <a:pt x="66822" y="278454"/>
                </a:lnTo>
                <a:lnTo>
                  <a:pt x="72818" y="281978"/>
                </a:lnTo>
                <a:lnTo>
                  <a:pt x="76323" y="283235"/>
                </a:lnTo>
                <a:lnTo>
                  <a:pt x="80246" y="284073"/>
                </a:lnTo>
                <a:lnTo>
                  <a:pt x="84449" y="284632"/>
                </a:lnTo>
                <a:lnTo>
                  <a:pt x="88045" y="285004"/>
                </a:lnTo>
                <a:lnTo>
                  <a:pt x="94158" y="285419"/>
                </a:lnTo>
                <a:lnTo>
                  <a:pt x="97692" y="284736"/>
                </a:lnTo>
                <a:lnTo>
                  <a:pt x="101636" y="283486"/>
                </a:lnTo>
                <a:lnTo>
                  <a:pt x="105854" y="281859"/>
                </a:lnTo>
                <a:lnTo>
                  <a:pt x="110252" y="280775"/>
                </a:lnTo>
                <a:lnTo>
                  <a:pt x="114773" y="280052"/>
                </a:lnTo>
                <a:lnTo>
                  <a:pt x="119374" y="279570"/>
                </a:lnTo>
                <a:lnTo>
                  <a:pt x="123234" y="277661"/>
                </a:lnTo>
                <a:lnTo>
                  <a:pt x="126601" y="274802"/>
                </a:lnTo>
                <a:lnTo>
                  <a:pt x="129640" y="271307"/>
                </a:lnTo>
                <a:lnTo>
                  <a:pt x="133254" y="268184"/>
                </a:lnTo>
                <a:lnTo>
                  <a:pt x="137250" y="265308"/>
                </a:lnTo>
                <a:lnTo>
                  <a:pt x="141503" y="262597"/>
                </a:lnTo>
                <a:lnTo>
                  <a:pt x="145924" y="259996"/>
                </a:lnTo>
                <a:lnTo>
                  <a:pt x="150460" y="257468"/>
                </a:lnTo>
                <a:lnTo>
                  <a:pt x="155071" y="254989"/>
                </a:lnTo>
                <a:lnTo>
                  <a:pt x="159733" y="251749"/>
                </a:lnTo>
                <a:lnTo>
                  <a:pt x="164428" y="248001"/>
                </a:lnTo>
                <a:lnTo>
                  <a:pt x="169145" y="243915"/>
                </a:lnTo>
                <a:lnTo>
                  <a:pt x="176504" y="237259"/>
                </a:lnTo>
                <a:lnTo>
                  <a:pt x="182421" y="230860"/>
                </a:lnTo>
                <a:lnTo>
                  <a:pt x="190214" y="219127"/>
                </a:lnTo>
                <a:lnTo>
                  <a:pt x="195128" y="213013"/>
                </a:lnTo>
                <a:lnTo>
                  <a:pt x="199958" y="207649"/>
                </a:lnTo>
                <a:lnTo>
                  <a:pt x="202358" y="205107"/>
                </a:lnTo>
                <a:lnTo>
                  <a:pt x="203957" y="202620"/>
                </a:lnTo>
                <a:lnTo>
                  <a:pt x="205735" y="197738"/>
                </a:lnTo>
                <a:lnTo>
                  <a:pt x="205415" y="195325"/>
                </a:lnTo>
                <a:lnTo>
                  <a:pt x="204408" y="192923"/>
                </a:lnTo>
                <a:lnTo>
                  <a:pt x="200880" y="187157"/>
                </a:lnTo>
                <a:lnTo>
                  <a:pt x="196477" y="182366"/>
                </a:lnTo>
                <a:lnTo>
                  <a:pt x="194481" y="181108"/>
                </a:lnTo>
                <a:lnTo>
                  <a:pt x="190146" y="179711"/>
                </a:lnTo>
                <a:lnTo>
                  <a:pt x="185573" y="179090"/>
                </a:lnTo>
                <a:lnTo>
                  <a:pt x="183242" y="178925"/>
                </a:lnTo>
                <a:lnTo>
                  <a:pt x="180895" y="179608"/>
                </a:lnTo>
                <a:lnTo>
                  <a:pt x="176170" y="182484"/>
                </a:lnTo>
                <a:lnTo>
                  <a:pt x="173005" y="184362"/>
                </a:lnTo>
                <a:lnTo>
                  <a:pt x="169307" y="186408"/>
                </a:lnTo>
                <a:lnTo>
                  <a:pt x="165255" y="188565"/>
                </a:lnTo>
                <a:lnTo>
                  <a:pt x="161759" y="190798"/>
                </a:lnTo>
                <a:lnTo>
                  <a:pt x="155759" y="195395"/>
                </a:lnTo>
                <a:lnTo>
                  <a:pt x="152253" y="197732"/>
                </a:lnTo>
                <a:lnTo>
                  <a:pt x="148329" y="200083"/>
                </a:lnTo>
                <a:lnTo>
                  <a:pt x="144126" y="202446"/>
                </a:lnTo>
                <a:lnTo>
                  <a:pt x="135222" y="207186"/>
                </a:lnTo>
                <a:lnTo>
                  <a:pt x="130624" y="209561"/>
                </a:lnTo>
                <a:lnTo>
                  <a:pt x="126766" y="212733"/>
                </a:lnTo>
                <a:lnTo>
                  <a:pt x="120362" y="220489"/>
                </a:lnTo>
                <a:lnTo>
                  <a:pt x="114870" y="227112"/>
                </a:lnTo>
                <a:lnTo>
                  <a:pt x="109784" y="232701"/>
                </a:lnTo>
                <a:lnTo>
                  <a:pt x="104877" y="237831"/>
                </a:lnTo>
                <a:lnTo>
                  <a:pt x="97652" y="245181"/>
                </a:lnTo>
                <a:lnTo>
                  <a:pt x="96053" y="247592"/>
                </a:lnTo>
                <a:lnTo>
                  <a:pt x="93009" y="254776"/>
                </a:lnTo>
                <a:lnTo>
                  <a:pt x="88227" y="261932"/>
                </a:lnTo>
                <a:lnTo>
                  <a:pt x="86830" y="266697"/>
                </a:lnTo>
                <a:lnTo>
                  <a:pt x="87251" y="268286"/>
                </a:lnTo>
                <a:lnTo>
                  <a:pt x="88326" y="269344"/>
                </a:lnTo>
                <a:lnTo>
                  <a:pt x="89835" y="270051"/>
                </a:lnTo>
                <a:lnTo>
                  <a:pt x="90842" y="271315"/>
                </a:lnTo>
                <a:lnTo>
                  <a:pt x="91514" y="272952"/>
                </a:lnTo>
                <a:lnTo>
                  <a:pt x="99999" y="2786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640"/>
          <p:cNvSpPr/>
          <p:nvPr/>
        </p:nvSpPr>
        <p:spPr>
          <a:xfrm>
            <a:off x="5493543" y="3617824"/>
            <a:ext cx="7145" cy="18345"/>
          </a:xfrm>
          <a:custGeom>
            <a:avLst/>
            <a:gdLst/>
            <a:ahLst/>
            <a:cxnLst/>
            <a:rect l="0" t="0" r="0" b="0"/>
            <a:pathLst>
              <a:path w="7145" h="18345">
                <a:moveTo>
                  <a:pt x="0" y="18344"/>
                </a:moveTo>
                <a:lnTo>
                  <a:pt x="0" y="5075"/>
                </a:lnTo>
                <a:lnTo>
                  <a:pt x="794" y="4736"/>
                </a:lnTo>
                <a:lnTo>
                  <a:pt x="2118" y="4509"/>
                </a:lnTo>
                <a:lnTo>
                  <a:pt x="3793" y="4358"/>
                </a:lnTo>
                <a:lnTo>
                  <a:pt x="4909" y="3464"/>
                </a:lnTo>
                <a:lnTo>
                  <a:pt x="5655" y="2074"/>
                </a:lnTo>
                <a:lnTo>
                  <a:pt x="6151" y="354"/>
                </a:lnTo>
                <a:lnTo>
                  <a:pt x="6482" y="0"/>
                </a:lnTo>
                <a:lnTo>
                  <a:pt x="6702" y="559"/>
                </a:lnTo>
                <a:lnTo>
                  <a:pt x="7144" y="40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641"/>
          <p:cNvSpPr/>
          <p:nvPr/>
        </p:nvSpPr>
        <p:spPr>
          <a:xfrm>
            <a:off x="5572427" y="3421856"/>
            <a:ext cx="178292" cy="114301"/>
          </a:xfrm>
          <a:custGeom>
            <a:avLst/>
            <a:gdLst/>
            <a:ahLst/>
            <a:cxnLst/>
            <a:rect l="0" t="0" r="0" b="0"/>
            <a:pathLst>
              <a:path w="178292" h="114301">
                <a:moveTo>
                  <a:pt x="28273" y="0"/>
                </a:moveTo>
                <a:lnTo>
                  <a:pt x="21423" y="0"/>
                </a:lnTo>
                <a:lnTo>
                  <a:pt x="21259" y="2116"/>
                </a:lnTo>
                <a:lnTo>
                  <a:pt x="21154" y="6151"/>
                </a:lnTo>
                <a:lnTo>
                  <a:pt x="21129" y="44259"/>
                </a:lnTo>
                <a:lnTo>
                  <a:pt x="20335" y="46968"/>
                </a:lnTo>
                <a:lnTo>
                  <a:pt x="19013" y="49568"/>
                </a:lnTo>
                <a:lnTo>
                  <a:pt x="17336" y="52095"/>
                </a:lnTo>
                <a:lnTo>
                  <a:pt x="16219" y="54574"/>
                </a:lnTo>
                <a:lnTo>
                  <a:pt x="15474" y="57020"/>
                </a:lnTo>
                <a:lnTo>
                  <a:pt x="14978" y="59445"/>
                </a:lnTo>
                <a:lnTo>
                  <a:pt x="13854" y="62648"/>
                </a:lnTo>
                <a:lnTo>
                  <a:pt x="12310" y="66372"/>
                </a:lnTo>
                <a:lnTo>
                  <a:pt x="10486" y="70441"/>
                </a:lnTo>
                <a:lnTo>
                  <a:pt x="9271" y="73949"/>
                </a:lnTo>
                <a:lnTo>
                  <a:pt x="8461" y="77080"/>
                </a:lnTo>
                <a:lnTo>
                  <a:pt x="7161" y="84017"/>
                </a:lnTo>
                <a:lnTo>
                  <a:pt x="4867" y="87083"/>
                </a:lnTo>
                <a:lnTo>
                  <a:pt x="0" y="92530"/>
                </a:lnTo>
                <a:lnTo>
                  <a:pt x="5391" y="92824"/>
                </a:lnTo>
                <a:lnTo>
                  <a:pt x="10347" y="92860"/>
                </a:lnTo>
                <a:lnTo>
                  <a:pt x="23833" y="92869"/>
                </a:lnTo>
                <a:lnTo>
                  <a:pt x="26106" y="92074"/>
                </a:lnTo>
                <a:lnTo>
                  <a:pt x="30749" y="89076"/>
                </a:lnTo>
                <a:lnTo>
                  <a:pt x="33893" y="87959"/>
                </a:lnTo>
                <a:lnTo>
                  <a:pt x="37575" y="87214"/>
                </a:lnTo>
                <a:lnTo>
                  <a:pt x="41618" y="86718"/>
                </a:lnTo>
                <a:lnTo>
                  <a:pt x="45900" y="86387"/>
                </a:lnTo>
                <a:lnTo>
                  <a:pt x="50343" y="86166"/>
                </a:lnTo>
                <a:lnTo>
                  <a:pt x="62065" y="85855"/>
                </a:lnTo>
                <a:lnTo>
                  <a:pt x="104563" y="85727"/>
                </a:lnTo>
                <a:lnTo>
                  <a:pt x="118787" y="85726"/>
                </a:lnTo>
                <a:lnTo>
                  <a:pt x="123541" y="86519"/>
                </a:lnTo>
                <a:lnTo>
                  <a:pt x="128297" y="87842"/>
                </a:lnTo>
                <a:lnTo>
                  <a:pt x="133056" y="89518"/>
                </a:lnTo>
                <a:lnTo>
                  <a:pt x="137022" y="90634"/>
                </a:lnTo>
                <a:lnTo>
                  <a:pt x="140460" y="91379"/>
                </a:lnTo>
                <a:lnTo>
                  <a:pt x="143546" y="91876"/>
                </a:lnTo>
                <a:lnTo>
                  <a:pt x="149090" y="94544"/>
                </a:lnTo>
                <a:lnTo>
                  <a:pt x="151680" y="96366"/>
                </a:lnTo>
                <a:lnTo>
                  <a:pt x="154201" y="98376"/>
                </a:lnTo>
                <a:lnTo>
                  <a:pt x="156675" y="100509"/>
                </a:lnTo>
                <a:lnTo>
                  <a:pt x="159118" y="102724"/>
                </a:lnTo>
                <a:lnTo>
                  <a:pt x="161540" y="104202"/>
                </a:lnTo>
                <a:lnTo>
                  <a:pt x="166348" y="105843"/>
                </a:lnTo>
                <a:lnTo>
                  <a:pt x="171131" y="108689"/>
                </a:lnTo>
                <a:lnTo>
                  <a:pt x="178291" y="1143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642"/>
          <p:cNvSpPr/>
          <p:nvPr/>
        </p:nvSpPr>
        <p:spPr>
          <a:xfrm>
            <a:off x="5729287" y="3393281"/>
            <a:ext cx="21432" cy="242888"/>
          </a:xfrm>
          <a:custGeom>
            <a:avLst/>
            <a:gdLst/>
            <a:ahLst/>
            <a:cxnLst/>
            <a:rect l="0" t="0" r="0" b="0"/>
            <a:pathLst>
              <a:path w="21432" h="242888">
                <a:moveTo>
                  <a:pt x="0" y="0"/>
                </a:moveTo>
                <a:lnTo>
                  <a:pt x="0" y="168048"/>
                </a:lnTo>
                <a:lnTo>
                  <a:pt x="794" y="173150"/>
                </a:lnTo>
                <a:lnTo>
                  <a:pt x="2117" y="178140"/>
                </a:lnTo>
                <a:lnTo>
                  <a:pt x="3793" y="183054"/>
                </a:lnTo>
                <a:lnTo>
                  <a:pt x="4909" y="187123"/>
                </a:lnTo>
                <a:lnTo>
                  <a:pt x="5654" y="190630"/>
                </a:lnTo>
                <a:lnTo>
                  <a:pt x="6151" y="193762"/>
                </a:lnTo>
                <a:lnTo>
                  <a:pt x="6482" y="197437"/>
                </a:lnTo>
                <a:lnTo>
                  <a:pt x="6702" y="201475"/>
                </a:lnTo>
                <a:lnTo>
                  <a:pt x="7014" y="212625"/>
                </a:lnTo>
                <a:lnTo>
                  <a:pt x="7141" y="231945"/>
                </a:lnTo>
                <a:lnTo>
                  <a:pt x="7936" y="233211"/>
                </a:lnTo>
                <a:lnTo>
                  <a:pt x="9260" y="234055"/>
                </a:lnTo>
                <a:lnTo>
                  <a:pt x="13295" y="235410"/>
                </a:lnTo>
                <a:lnTo>
                  <a:pt x="14419" y="236315"/>
                </a:lnTo>
                <a:lnTo>
                  <a:pt x="15963" y="237712"/>
                </a:lnTo>
                <a:lnTo>
                  <a:pt x="21431" y="2428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643"/>
          <p:cNvSpPr/>
          <p:nvPr/>
        </p:nvSpPr>
        <p:spPr>
          <a:xfrm>
            <a:off x="5900737" y="3393368"/>
            <a:ext cx="184848" cy="242468"/>
          </a:xfrm>
          <a:custGeom>
            <a:avLst/>
            <a:gdLst/>
            <a:ahLst/>
            <a:cxnLst/>
            <a:rect l="0" t="0" r="0" b="0"/>
            <a:pathLst>
              <a:path w="184848" h="242468">
                <a:moveTo>
                  <a:pt x="135731" y="7057"/>
                </a:moveTo>
                <a:lnTo>
                  <a:pt x="135731" y="0"/>
                </a:lnTo>
                <a:lnTo>
                  <a:pt x="131940" y="3731"/>
                </a:lnTo>
                <a:lnTo>
                  <a:pt x="130028" y="4839"/>
                </a:lnTo>
                <a:lnTo>
                  <a:pt x="125789" y="6071"/>
                </a:lnTo>
                <a:lnTo>
                  <a:pt x="121258" y="8735"/>
                </a:lnTo>
                <a:lnTo>
                  <a:pt x="115806" y="12565"/>
                </a:lnTo>
                <a:lnTo>
                  <a:pt x="112129" y="14697"/>
                </a:lnTo>
                <a:lnTo>
                  <a:pt x="108090" y="16913"/>
                </a:lnTo>
                <a:lnTo>
                  <a:pt x="104604" y="19184"/>
                </a:lnTo>
                <a:lnTo>
                  <a:pt x="101486" y="21492"/>
                </a:lnTo>
                <a:lnTo>
                  <a:pt x="98614" y="23823"/>
                </a:lnTo>
                <a:lnTo>
                  <a:pt x="95112" y="25378"/>
                </a:lnTo>
                <a:lnTo>
                  <a:pt x="91189" y="26415"/>
                </a:lnTo>
                <a:lnTo>
                  <a:pt x="86987" y="27106"/>
                </a:lnTo>
                <a:lnTo>
                  <a:pt x="82597" y="28360"/>
                </a:lnTo>
                <a:lnTo>
                  <a:pt x="78084" y="29990"/>
                </a:lnTo>
                <a:lnTo>
                  <a:pt x="73487" y="31870"/>
                </a:lnTo>
                <a:lnTo>
                  <a:pt x="69629" y="33124"/>
                </a:lnTo>
                <a:lnTo>
                  <a:pt x="66263" y="33960"/>
                </a:lnTo>
                <a:lnTo>
                  <a:pt x="63225" y="34517"/>
                </a:lnTo>
                <a:lnTo>
                  <a:pt x="59613" y="34889"/>
                </a:lnTo>
                <a:lnTo>
                  <a:pt x="55618" y="35136"/>
                </a:lnTo>
                <a:lnTo>
                  <a:pt x="47738" y="35411"/>
                </a:lnTo>
                <a:lnTo>
                  <a:pt x="38839" y="35566"/>
                </a:lnTo>
                <a:lnTo>
                  <a:pt x="26291" y="35623"/>
                </a:lnTo>
                <a:lnTo>
                  <a:pt x="24672" y="34832"/>
                </a:lnTo>
                <a:lnTo>
                  <a:pt x="23592" y="33511"/>
                </a:lnTo>
                <a:lnTo>
                  <a:pt x="22872" y="31836"/>
                </a:lnTo>
                <a:lnTo>
                  <a:pt x="21598" y="30720"/>
                </a:lnTo>
                <a:lnTo>
                  <a:pt x="19955" y="29976"/>
                </a:lnTo>
                <a:lnTo>
                  <a:pt x="16013" y="29149"/>
                </a:lnTo>
                <a:lnTo>
                  <a:pt x="11614" y="28782"/>
                </a:lnTo>
                <a:lnTo>
                  <a:pt x="7260" y="28495"/>
                </a:lnTo>
                <a:lnTo>
                  <a:pt x="7154" y="34639"/>
                </a:lnTo>
                <a:lnTo>
                  <a:pt x="2236" y="41139"/>
                </a:lnTo>
                <a:lnTo>
                  <a:pt x="994" y="45487"/>
                </a:lnTo>
                <a:lnTo>
                  <a:pt x="295" y="52398"/>
                </a:lnTo>
                <a:lnTo>
                  <a:pt x="87" y="59473"/>
                </a:lnTo>
                <a:lnTo>
                  <a:pt x="0" y="114210"/>
                </a:lnTo>
                <a:lnTo>
                  <a:pt x="6151" y="114213"/>
                </a:lnTo>
                <a:lnTo>
                  <a:pt x="10642" y="110420"/>
                </a:lnTo>
                <a:lnTo>
                  <a:pt x="12652" y="109303"/>
                </a:lnTo>
                <a:lnTo>
                  <a:pt x="17000" y="108062"/>
                </a:lnTo>
                <a:lnTo>
                  <a:pt x="21579" y="105394"/>
                </a:lnTo>
                <a:lnTo>
                  <a:pt x="23911" y="103571"/>
                </a:lnTo>
                <a:lnTo>
                  <a:pt x="27053" y="102355"/>
                </a:lnTo>
                <a:lnTo>
                  <a:pt x="30735" y="101545"/>
                </a:lnTo>
                <a:lnTo>
                  <a:pt x="34778" y="101005"/>
                </a:lnTo>
                <a:lnTo>
                  <a:pt x="38266" y="99852"/>
                </a:lnTo>
                <a:lnTo>
                  <a:pt x="41386" y="98289"/>
                </a:lnTo>
                <a:lnTo>
                  <a:pt x="44260" y="96453"/>
                </a:lnTo>
                <a:lnTo>
                  <a:pt x="47762" y="94435"/>
                </a:lnTo>
                <a:lnTo>
                  <a:pt x="55888" y="90077"/>
                </a:lnTo>
                <a:lnTo>
                  <a:pt x="60278" y="88597"/>
                </a:lnTo>
                <a:lnTo>
                  <a:pt x="64791" y="87611"/>
                </a:lnTo>
                <a:lnTo>
                  <a:pt x="69389" y="86953"/>
                </a:lnTo>
                <a:lnTo>
                  <a:pt x="74040" y="86515"/>
                </a:lnTo>
                <a:lnTo>
                  <a:pt x="78729" y="86223"/>
                </a:lnTo>
                <a:lnTo>
                  <a:pt x="88173" y="85897"/>
                </a:lnTo>
                <a:lnTo>
                  <a:pt x="107169" y="85689"/>
                </a:lnTo>
                <a:lnTo>
                  <a:pt x="111928" y="85672"/>
                </a:lnTo>
                <a:lnTo>
                  <a:pt x="116687" y="86454"/>
                </a:lnTo>
                <a:lnTo>
                  <a:pt x="121447" y="87769"/>
                </a:lnTo>
                <a:lnTo>
                  <a:pt x="126209" y="89440"/>
                </a:lnTo>
                <a:lnTo>
                  <a:pt x="134145" y="94522"/>
                </a:lnTo>
                <a:lnTo>
                  <a:pt x="144199" y="101880"/>
                </a:lnTo>
                <a:lnTo>
                  <a:pt x="164100" y="117463"/>
                </a:lnTo>
                <a:lnTo>
                  <a:pt x="170520" y="122730"/>
                </a:lnTo>
                <a:lnTo>
                  <a:pt x="175593" y="127034"/>
                </a:lnTo>
                <a:lnTo>
                  <a:pt x="178974" y="131491"/>
                </a:lnTo>
                <a:lnTo>
                  <a:pt x="181228" y="136051"/>
                </a:lnTo>
                <a:lnTo>
                  <a:pt x="182732" y="140678"/>
                </a:lnTo>
                <a:lnTo>
                  <a:pt x="183734" y="145350"/>
                </a:lnTo>
                <a:lnTo>
                  <a:pt x="184402" y="150052"/>
                </a:lnTo>
                <a:lnTo>
                  <a:pt x="184847" y="154774"/>
                </a:lnTo>
                <a:lnTo>
                  <a:pt x="184350" y="159510"/>
                </a:lnTo>
                <a:lnTo>
                  <a:pt x="183225" y="164255"/>
                </a:lnTo>
                <a:lnTo>
                  <a:pt x="181681" y="169005"/>
                </a:lnTo>
                <a:lnTo>
                  <a:pt x="177850" y="176401"/>
                </a:lnTo>
                <a:lnTo>
                  <a:pt x="173501" y="183127"/>
                </a:lnTo>
                <a:lnTo>
                  <a:pt x="171229" y="187143"/>
                </a:lnTo>
                <a:lnTo>
                  <a:pt x="168922" y="191408"/>
                </a:lnTo>
                <a:lnTo>
                  <a:pt x="164241" y="198263"/>
                </a:lnTo>
                <a:lnTo>
                  <a:pt x="158722" y="204750"/>
                </a:lnTo>
                <a:lnTo>
                  <a:pt x="150977" y="212925"/>
                </a:lnTo>
                <a:lnTo>
                  <a:pt x="141483" y="222660"/>
                </a:lnTo>
                <a:lnTo>
                  <a:pt x="137979" y="225405"/>
                </a:lnTo>
                <a:lnTo>
                  <a:pt x="134055" y="228028"/>
                </a:lnTo>
                <a:lnTo>
                  <a:pt x="129850" y="230571"/>
                </a:lnTo>
                <a:lnTo>
                  <a:pt x="125461" y="232266"/>
                </a:lnTo>
                <a:lnTo>
                  <a:pt x="120947" y="233396"/>
                </a:lnTo>
                <a:lnTo>
                  <a:pt x="116350" y="234150"/>
                </a:lnTo>
                <a:lnTo>
                  <a:pt x="112492" y="235446"/>
                </a:lnTo>
                <a:lnTo>
                  <a:pt x="109126" y="237103"/>
                </a:lnTo>
                <a:lnTo>
                  <a:pt x="106088" y="239002"/>
                </a:lnTo>
                <a:lnTo>
                  <a:pt x="101682" y="240268"/>
                </a:lnTo>
                <a:lnTo>
                  <a:pt x="96363" y="241112"/>
                </a:lnTo>
                <a:lnTo>
                  <a:pt x="90436" y="241675"/>
                </a:lnTo>
                <a:lnTo>
                  <a:pt x="84897" y="242050"/>
                </a:lnTo>
                <a:lnTo>
                  <a:pt x="79617" y="242300"/>
                </a:lnTo>
                <a:lnTo>
                  <a:pt x="74509" y="242467"/>
                </a:lnTo>
                <a:lnTo>
                  <a:pt x="70310" y="241784"/>
                </a:lnTo>
                <a:lnTo>
                  <a:pt x="66717" y="240536"/>
                </a:lnTo>
                <a:lnTo>
                  <a:pt x="63529" y="238909"/>
                </a:lnTo>
                <a:lnTo>
                  <a:pt x="59815" y="237825"/>
                </a:lnTo>
                <a:lnTo>
                  <a:pt x="55751" y="237102"/>
                </a:lnTo>
                <a:lnTo>
                  <a:pt x="51455" y="236620"/>
                </a:lnTo>
                <a:lnTo>
                  <a:pt x="47003" y="236299"/>
                </a:lnTo>
                <a:lnTo>
                  <a:pt x="42449" y="236085"/>
                </a:lnTo>
                <a:lnTo>
                  <a:pt x="37824" y="235943"/>
                </a:lnTo>
                <a:lnTo>
                  <a:pt x="33947" y="235053"/>
                </a:lnTo>
                <a:lnTo>
                  <a:pt x="30569" y="233667"/>
                </a:lnTo>
                <a:lnTo>
                  <a:pt x="27524" y="231949"/>
                </a:lnTo>
                <a:lnTo>
                  <a:pt x="22022" y="230040"/>
                </a:lnTo>
                <a:lnTo>
                  <a:pt x="16932" y="229192"/>
                </a:lnTo>
                <a:lnTo>
                  <a:pt x="12024" y="228814"/>
                </a:lnTo>
                <a:lnTo>
                  <a:pt x="10397" y="227920"/>
                </a:lnTo>
                <a:lnTo>
                  <a:pt x="9312" y="226530"/>
                </a:lnTo>
                <a:lnTo>
                  <a:pt x="8590" y="224810"/>
                </a:lnTo>
                <a:lnTo>
                  <a:pt x="7314" y="223663"/>
                </a:lnTo>
                <a:lnTo>
                  <a:pt x="5669" y="222898"/>
                </a:lnTo>
                <a:lnTo>
                  <a:pt x="0" y="2213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InkAnnotation644"/>
          <p:cNvSpPr/>
          <p:nvPr/>
        </p:nvSpPr>
        <p:spPr>
          <a:xfrm>
            <a:off x="4279135" y="3829075"/>
            <a:ext cx="314297" cy="735774"/>
          </a:xfrm>
          <a:custGeom>
            <a:avLst/>
            <a:gdLst/>
            <a:ahLst/>
            <a:cxnLst/>
            <a:rect l="0" t="0" r="0" b="0"/>
            <a:pathLst>
              <a:path w="314297" h="735774">
                <a:moveTo>
                  <a:pt x="314296" y="7118"/>
                </a:moveTo>
                <a:lnTo>
                  <a:pt x="310504" y="3326"/>
                </a:lnTo>
                <a:lnTo>
                  <a:pt x="308593" y="2208"/>
                </a:lnTo>
                <a:lnTo>
                  <a:pt x="304353" y="967"/>
                </a:lnTo>
                <a:lnTo>
                  <a:pt x="294926" y="105"/>
                </a:lnTo>
                <a:lnTo>
                  <a:pt x="293271" y="0"/>
                </a:lnTo>
                <a:lnTo>
                  <a:pt x="289193" y="7567"/>
                </a:lnTo>
                <a:lnTo>
                  <a:pt x="287242" y="9798"/>
                </a:lnTo>
                <a:lnTo>
                  <a:pt x="285148" y="11287"/>
                </a:lnTo>
                <a:lnTo>
                  <a:pt x="277855" y="14664"/>
                </a:lnTo>
                <a:lnTo>
                  <a:pt x="268221" y="19055"/>
                </a:lnTo>
                <a:lnTo>
                  <a:pt x="262598" y="20361"/>
                </a:lnTo>
                <a:lnTo>
                  <a:pt x="260780" y="21503"/>
                </a:lnTo>
                <a:lnTo>
                  <a:pt x="259569" y="23058"/>
                </a:lnTo>
                <a:lnTo>
                  <a:pt x="258761" y="24888"/>
                </a:lnTo>
                <a:lnTo>
                  <a:pt x="253630" y="29039"/>
                </a:lnTo>
                <a:lnTo>
                  <a:pt x="246852" y="32736"/>
                </a:lnTo>
                <a:lnTo>
                  <a:pt x="237779" y="35611"/>
                </a:lnTo>
                <a:lnTo>
                  <a:pt x="229753" y="39097"/>
                </a:lnTo>
                <a:lnTo>
                  <a:pt x="220101" y="45521"/>
                </a:lnTo>
                <a:lnTo>
                  <a:pt x="214753" y="52232"/>
                </a:lnTo>
                <a:lnTo>
                  <a:pt x="205162" y="64935"/>
                </a:lnTo>
                <a:lnTo>
                  <a:pt x="196735" y="74090"/>
                </a:lnTo>
                <a:lnTo>
                  <a:pt x="183067" y="88168"/>
                </a:lnTo>
                <a:lnTo>
                  <a:pt x="145217" y="126183"/>
                </a:lnTo>
                <a:lnTo>
                  <a:pt x="135697" y="137823"/>
                </a:lnTo>
                <a:lnTo>
                  <a:pt x="126175" y="150141"/>
                </a:lnTo>
                <a:lnTo>
                  <a:pt x="116652" y="160907"/>
                </a:lnTo>
                <a:lnTo>
                  <a:pt x="107127" y="170983"/>
                </a:lnTo>
                <a:lnTo>
                  <a:pt x="102365" y="175893"/>
                </a:lnTo>
                <a:lnTo>
                  <a:pt x="94956" y="187698"/>
                </a:lnTo>
                <a:lnTo>
                  <a:pt x="88224" y="200088"/>
                </a:lnTo>
                <a:lnTo>
                  <a:pt x="79940" y="210886"/>
                </a:lnTo>
                <a:lnTo>
                  <a:pt x="70968" y="223095"/>
                </a:lnTo>
                <a:lnTo>
                  <a:pt x="62481" y="236458"/>
                </a:lnTo>
                <a:lnTo>
                  <a:pt x="53241" y="257368"/>
                </a:lnTo>
                <a:lnTo>
                  <a:pt x="44683" y="278646"/>
                </a:lnTo>
                <a:lnTo>
                  <a:pt x="36777" y="292897"/>
                </a:lnTo>
                <a:lnTo>
                  <a:pt x="27192" y="314308"/>
                </a:lnTo>
                <a:lnTo>
                  <a:pt x="23118" y="331941"/>
                </a:lnTo>
                <a:lnTo>
                  <a:pt x="18118" y="351012"/>
                </a:lnTo>
                <a:lnTo>
                  <a:pt x="11610" y="371744"/>
                </a:lnTo>
                <a:lnTo>
                  <a:pt x="8447" y="389176"/>
                </a:lnTo>
                <a:lnTo>
                  <a:pt x="3717" y="408187"/>
                </a:lnTo>
                <a:lnTo>
                  <a:pt x="1081" y="428901"/>
                </a:lnTo>
                <a:lnTo>
                  <a:pt x="300" y="450120"/>
                </a:lnTo>
                <a:lnTo>
                  <a:pt x="0" y="492901"/>
                </a:lnTo>
                <a:lnTo>
                  <a:pt x="2101" y="505068"/>
                </a:lnTo>
                <a:lnTo>
                  <a:pt x="4887" y="516560"/>
                </a:lnTo>
                <a:lnTo>
                  <a:pt x="7248" y="536418"/>
                </a:lnTo>
                <a:lnTo>
                  <a:pt x="12622" y="556590"/>
                </a:lnTo>
                <a:lnTo>
                  <a:pt x="21550" y="578030"/>
                </a:lnTo>
                <a:lnTo>
                  <a:pt x="28590" y="594848"/>
                </a:lnTo>
                <a:lnTo>
                  <a:pt x="35702" y="612796"/>
                </a:lnTo>
                <a:lnTo>
                  <a:pt x="38080" y="618072"/>
                </a:lnTo>
                <a:lnTo>
                  <a:pt x="47602" y="628734"/>
                </a:lnTo>
                <a:lnTo>
                  <a:pt x="61888" y="642984"/>
                </a:lnTo>
                <a:lnTo>
                  <a:pt x="111508" y="690640"/>
                </a:lnTo>
                <a:lnTo>
                  <a:pt x="118780" y="696955"/>
                </a:lnTo>
                <a:lnTo>
                  <a:pt x="125214" y="701960"/>
                </a:lnTo>
                <a:lnTo>
                  <a:pt x="131092" y="706090"/>
                </a:lnTo>
                <a:lnTo>
                  <a:pt x="137391" y="709636"/>
                </a:lnTo>
                <a:lnTo>
                  <a:pt x="143971" y="712795"/>
                </a:lnTo>
                <a:lnTo>
                  <a:pt x="150741" y="715695"/>
                </a:lnTo>
                <a:lnTo>
                  <a:pt x="162495" y="721033"/>
                </a:lnTo>
                <a:lnTo>
                  <a:pt x="167851" y="723568"/>
                </a:lnTo>
                <a:lnTo>
                  <a:pt x="173803" y="725257"/>
                </a:lnTo>
                <a:lnTo>
                  <a:pt x="180153" y="726384"/>
                </a:lnTo>
                <a:lnTo>
                  <a:pt x="186767" y="727135"/>
                </a:lnTo>
                <a:lnTo>
                  <a:pt x="194352" y="728429"/>
                </a:lnTo>
                <a:lnTo>
                  <a:pt x="202583" y="730086"/>
                </a:lnTo>
                <a:lnTo>
                  <a:pt x="211246" y="731984"/>
                </a:lnTo>
                <a:lnTo>
                  <a:pt x="218609" y="733250"/>
                </a:lnTo>
                <a:lnTo>
                  <a:pt x="225104" y="734094"/>
                </a:lnTo>
                <a:lnTo>
                  <a:pt x="231022" y="734656"/>
                </a:lnTo>
                <a:lnTo>
                  <a:pt x="236555" y="735031"/>
                </a:lnTo>
                <a:lnTo>
                  <a:pt x="241832" y="735281"/>
                </a:lnTo>
                <a:lnTo>
                  <a:pt x="251926" y="735559"/>
                </a:lnTo>
                <a:lnTo>
                  <a:pt x="280522" y="735773"/>
                </a:lnTo>
                <a:lnTo>
                  <a:pt x="283049" y="734981"/>
                </a:lnTo>
                <a:lnTo>
                  <a:pt x="291416" y="729629"/>
                </a:lnTo>
                <a:lnTo>
                  <a:pt x="300056" y="721419"/>
                </a:lnTo>
                <a:lnTo>
                  <a:pt x="307152" y="7143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InkAnnotation645"/>
          <p:cNvSpPr/>
          <p:nvPr/>
        </p:nvSpPr>
        <p:spPr>
          <a:xfrm>
            <a:off x="4607841" y="4343756"/>
            <a:ext cx="64046" cy="63901"/>
          </a:xfrm>
          <a:custGeom>
            <a:avLst/>
            <a:gdLst/>
            <a:ahLst/>
            <a:cxnLst/>
            <a:rect l="0" t="0" r="0" b="0"/>
            <a:pathLst>
              <a:path w="64046" h="63901">
                <a:moveTo>
                  <a:pt x="49884" y="13931"/>
                </a:moveTo>
                <a:lnTo>
                  <a:pt x="49884" y="6787"/>
                </a:lnTo>
                <a:lnTo>
                  <a:pt x="49884" y="23787"/>
                </a:lnTo>
                <a:lnTo>
                  <a:pt x="49089" y="26851"/>
                </a:lnTo>
                <a:lnTo>
                  <a:pt x="47767" y="30482"/>
                </a:lnTo>
                <a:lnTo>
                  <a:pt x="46092" y="34490"/>
                </a:lnTo>
                <a:lnTo>
                  <a:pt x="44973" y="37956"/>
                </a:lnTo>
                <a:lnTo>
                  <a:pt x="44229" y="41060"/>
                </a:lnTo>
                <a:lnTo>
                  <a:pt x="43733" y="43923"/>
                </a:lnTo>
                <a:lnTo>
                  <a:pt x="42608" y="46626"/>
                </a:lnTo>
                <a:lnTo>
                  <a:pt x="41064" y="49221"/>
                </a:lnTo>
                <a:lnTo>
                  <a:pt x="36676" y="55297"/>
                </a:lnTo>
                <a:lnTo>
                  <a:pt x="35523" y="56590"/>
                </a:lnTo>
                <a:lnTo>
                  <a:pt x="32124" y="60142"/>
                </a:lnTo>
                <a:lnTo>
                  <a:pt x="30106" y="60613"/>
                </a:lnTo>
                <a:lnTo>
                  <a:pt x="27967" y="60134"/>
                </a:lnTo>
                <a:lnTo>
                  <a:pt x="21698" y="56989"/>
                </a:lnTo>
                <a:lnTo>
                  <a:pt x="20775" y="56130"/>
                </a:lnTo>
                <a:lnTo>
                  <a:pt x="17632" y="53059"/>
                </a:lnTo>
                <a:lnTo>
                  <a:pt x="16476" y="51129"/>
                </a:lnTo>
                <a:lnTo>
                  <a:pt x="15705" y="49049"/>
                </a:lnTo>
                <a:lnTo>
                  <a:pt x="15191" y="46867"/>
                </a:lnTo>
                <a:lnTo>
                  <a:pt x="14055" y="44620"/>
                </a:lnTo>
                <a:lnTo>
                  <a:pt x="12504" y="42327"/>
                </a:lnTo>
                <a:lnTo>
                  <a:pt x="10677" y="40005"/>
                </a:lnTo>
                <a:lnTo>
                  <a:pt x="9458" y="37664"/>
                </a:lnTo>
                <a:lnTo>
                  <a:pt x="8646" y="35309"/>
                </a:lnTo>
                <a:lnTo>
                  <a:pt x="8103" y="32945"/>
                </a:lnTo>
                <a:lnTo>
                  <a:pt x="8537" y="31370"/>
                </a:lnTo>
                <a:lnTo>
                  <a:pt x="9620" y="30320"/>
                </a:lnTo>
                <a:lnTo>
                  <a:pt x="13267" y="28634"/>
                </a:lnTo>
                <a:lnTo>
                  <a:pt x="14360" y="27701"/>
                </a:lnTo>
                <a:lnTo>
                  <a:pt x="15882" y="26286"/>
                </a:lnTo>
                <a:lnTo>
                  <a:pt x="20991" y="21380"/>
                </a:lnTo>
                <a:lnTo>
                  <a:pt x="21891" y="21278"/>
                </a:lnTo>
                <a:lnTo>
                  <a:pt x="23284" y="21210"/>
                </a:lnTo>
                <a:lnTo>
                  <a:pt x="28150" y="21082"/>
                </a:lnTo>
                <a:lnTo>
                  <a:pt x="35506" y="21075"/>
                </a:lnTo>
                <a:lnTo>
                  <a:pt x="35537" y="21869"/>
                </a:lnTo>
                <a:lnTo>
                  <a:pt x="35569" y="24867"/>
                </a:lnTo>
                <a:lnTo>
                  <a:pt x="36372" y="25984"/>
                </a:lnTo>
                <a:lnTo>
                  <a:pt x="37701" y="26729"/>
                </a:lnTo>
                <a:lnTo>
                  <a:pt x="42444" y="28131"/>
                </a:lnTo>
                <a:lnTo>
                  <a:pt x="42543" y="28954"/>
                </a:lnTo>
                <a:lnTo>
                  <a:pt x="42608" y="30296"/>
                </a:lnTo>
                <a:lnTo>
                  <a:pt x="42653" y="31985"/>
                </a:lnTo>
                <a:lnTo>
                  <a:pt x="41887" y="33111"/>
                </a:lnTo>
                <a:lnTo>
                  <a:pt x="40584" y="33861"/>
                </a:lnTo>
                <a:lnTo>
                  <a:pt x="38921" y="34361"/>
                </a:lnTo>
                <a:lnTo>
                  <a:pt x="37813" y="35488"/>
                </a:lnTo>
                <a:lnTo>
                  <a:pt x="37074" y="37034"/>
                </a:lnTo>
                <a:lnTo>
                  <a:pt x="36581" y="38858"/>
                </a:lnTo>
                <a:lnTo>
                  <a:pt x="35459" y="40074"/>
                </a:lnTo>
                <a:lnTo>
                  <a:pt x="33917" y="40884"/>
                </a:lnTo>
                <a:lnTo>
                  <a:pt x="32095" y="41425"/>
                </a:lnTo>
                <a:lnTo>
                  <a:pt x="30087" y="41786"/>
                </a:lnTo>
                <a:lnTo>
                  <a:pt x="27955" y="42025"/>
                </a:lnTo>
                <a:lnTo>
                  <a:pt x="22621" y="42411"/>
                </a:lnTo>
                <a:lnTo>
                  <a:pt x="21390" y="41649"/>
                </a:lnTo>
                <a:lnTo>
                  <a:pt x="19775" y="40347"/>
                </a:lnTo>
                <a:lnTo>
                  <a:pt x="15273" y="36346"/>
                </a:lnTo>
                <a:lnTo>
                  <a:pt x="8112" y="29298"/>
                </a:lnTo>
                <a:lnTo>
                  <a:pt x="10923" y="25763"/>
                </a:lnTo>
                <a:lnTo>
                  <a:pt x="15973" y="20231"/>
                </a:lnTo>
                <a:lnTo>
                  <a:pt x="22513" y="13369"/>
                </a:lnTo>
                <a:lnTo>
                  <a:pt x="27669" y="8793"/>
                </a:lnTo>
                <a:lnTo>
                  <a:pt x="31899" y="5744"/>
                </a:lnTo>
                <a:lnTo>
                  <a:pt x="35512" y="3710"/>
                </a:lnTo>
                <a:lnTo>
                  <a:pt x="38714" y="2354"/>
                </a:lnTo>
                <a:lnTo>
                  <a:pt x="41644" y="1451"/>
                </a:lnTo>
                <a:lnTo>
                  <a:pt x="44391" y="848"/>
                </a:lnTo>
                <a:lnTo>
                  <a:pt x="47015" y="447"/>
                </a:lnTo>
                <a:lnTo>
                  <a:pt x="49559" y="180"/>
                </a:lnTo>
                <a:lnTo>
                  <a:pt x="52048" y="0"/>
                </a:lnTo>
                <a:lnTo>
                  <a:pt x="54502" y="675"/>
                </a:lnTo>
                <a:lnTo>
                  <a:pt x="56931" y="1919"/>
                </a:lnTo>
                <a:lnTo>
                  <a:pt x="59345" y="3542"/>
                </a:lnTo>
                <a:lnTo>
                  <a:pt x="60953" y="5417"/>
                </a:lnTo>
                <a:lnTo>
                  <a:pt x="62026" y="7461"/>
                </a:lnTo>
                <a:lnTo>
                  <a:pt x="62741" y="9618"/>
                </a:lnTo>
                <a:lnTo>
                  <a:pt x="63218" y="11849"/>
                </a:lnTo>
                <a:lnTo>
                  <a:pt x="63535" y="14130"/>
                </a:lnTo>
                <a:lnTo>
                  <a:pt x="63747" y="16445"/>
                </a:lnTo>
                <a:lnTo>
                  <a:pt x="63888" y="19576"/>
                </a:lnTo>
                <a:lnTo>
                  <a:pt x="64045" y="27288"/>
                </a:lnTo>
                <a:lnTo>
                  <a:pt x="63293" y="30773"/>
                </a:lnTo>
                <a:lnTo>
                  <a:pt x="61999" y="33890"/>
                </a:lnTo>
                <a:lnTo>
                  <a:pt x="60341" y="36762"/>
                </a:lnTo>
                <a:lnTo>
                  <a:pt x="58443" y="39470"/>
                </a:lnTo>
                <a:lnTo>
                  <a:pt x="56383" y="42070"/>
                </a:lnTo>
                <a:lnTo>
                  <a:pt x="54217" y="44597"/>
                </a:lnTo>
                <a:lnTo>
                  <a:pt x="51979" y="47074"/>
                </a:lnTo>
                <a:lnTo>
                  <a:pt x="47376" y="51945"/>
                </a:lnTo>
                <a:lnTo>
                  <a:pt x="40320" y="59149"/>
                </a:lnTo>
                <a:lnTo>
                  <a:pt x="37952" y="60745"/>
                </a:lnTo>
                <a:lnTo>
                  <a:pt x="35580" y="61809"/>
                </a:lnTo>
                <a:lnTo>
                  <a:pt x="29860" y="63517"/>
                </a:lnTo>
                <a:lnTo>
                  <a:pt x="28596" y="63657"/>
                </a:lnTo>
                <a:lnTo>
                  <a:pt x="26962" y="63750"/>
                </a:lnTo>
                <a:lnTo>
                  <a:pt x="23027" y="63854"/>
                </a:lnTo>
                <a:lnTo>
                  <a:pt x="18633" y="63900"/>
                </a:lnTo>
                <a:lnTo>
                  <a:pt x="16350" y="63119"/>
                </a:lnTo>
                <a:lnTo>
                  <a:pt x="14033" y="61804"/>
                </a:lnTo>
                <a:lnTo>
                  <a:pt x="11696" y="60134"/>
                </a:lnTo>
                <a:lnTo>
                  <a:pt x="9344" y="59020"/>
                </a:lnTo>
                <a:lnTo>
                  <a:pt x="6983" y="58278"/>
                </a:lnTo>
                <a:lnTo>
                  <a:pt x="4614" y="57783"/>
                </a:lnTo>
                <a:lnTo>
                  <a:pt x="3035" y="56660"/>
                </a:lnTo>
                <a:lnTo>
                  <a:pt x="1982" y="55117"/>
                </a:lnTo>
                <a:lnTo>
                  <a:pt x="294" y="50730"/>
                </a:lnTo>
                <a:lnTo>
                  <a:pt x="154" y="49576"/>
                </a:lnTo>
                <a:lnTo>
                  <a:pt x="62" y="48013"/>
                </a:lnTo>
                <a:lnTo>
                  <a:pt x="0" y="46177"/>
                </a:lnTo>
                <a:lnTo>
                  <a:pt x="753" y="44159"/>
                </a:lnTo>
                <a:lnTo>
                  <a:pt x="2048" y="42021"/>
                </a:lnTo>
                <a:lnTo>
                  <a:pt x="3706" y="39802"/>
                </a:lnTo>
                <a:lnTo>
                  <a:pt x="4811" y="37528"/>
                </a:lnTo>
                <a:lnTo>
                  <a:pt x="5548" y="35218"/>
                </a:lnTo>
                <a:lnTo>
                  <a:pt x="7021" y="282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InkAnnotation646"/>
          <p:cNvSpPr/>
          <p:nvPr/>
        </p:nvSpPr>
        <p:spPr>
          <a:xfrm>
            <a:off x="4929187" y="4065904"/>
            <a:ext cx="234618" cy="281067"/>
          </a:xfrm>
          <a:custGeom>
            <a:avLst/>
            <a:gdLst/>
            <a:ahLst/>
            <a:cxnLst/>
            <a:rect l="0" t="0" r="0" b="0"/>
            <a:pathLst>
              <a:path w="234618" h="281067">
                <a:moveTo>
                  <a:pt x="0" y="41752"/>
                </a:moveTo>
                <a:lnTo>
                  <a:pt x="3793" y="41752"/>
                </a:lnTo>
                <a:lnTo>
                  <a:pt x="12054" y="38576"/>
                </a:lnTo>
                <a:lnTo>
                  <a:pt x="40282" y="26582"/>
                </a:lnTo>
                <a:lnTo>
                  <a:pt x="52255" y="22114"/>
                </a:lnTo>
                <a:lnTo>
                  <a:pt x="61824" y="19135"/>
                </a:lnTo>
                <a:lnTo>
                  <a:pt x="69791" y="17149"/>
                </a:lnTo>
                <a:lnTo>
                  <a:pt x="76690" y="15031"/>
                </a:lnTo>
                <a:lnTo>
                  <a:pt x="82876" y="12825"/>
                </a:lnTo>
                <a:lnTo>
                  <a:pt x="88589" y="10561"/>
                </a:lnTo>
                <a:lnTo>
                  <a:pt x="93984" y="9052"/>
                </a:lnTo>
                <a:lnTo>
                  <a:pt x="99170" y="8046"/>
                </a:lnTo>
                <a:lnTo>
                  <a:pt x="104213" y="7375"/>
                </a:lnTo>
                <a:lnTo>
                  <a:pt x="109163" y="6133"/>
                </a:lnTo>
                <a:lnTo>
                  <a:pt x="114050" y="4513"/>
                </a:lnTo>
                <a:lnTo>
                  <a:pt x="118896" y="2638"/>
                </a:lnTo>
                <a:lnTo>
                  <a:pt x="123715" y="1388"/>
                </a:lnTo>
                <a:lnTo>
                  <a:pt x="128513" y="555"/>
                </a:lnTo>
                <a:lnTo>
                  <a:pt x="133301" y="0"/>
                </a:lnTo>
                <a:lnTo>
                  <a:pt x="138080" y="423"/>
                </a:lnTo>
                <a:lnTo>
                  <a:pt x="142853" y="1500"/>
                </a:lnTo>
                <a:lnTo>
                  <a:pt x="147624" y="3011"/>
                </a:lnTo>
                <a:lnTo>
                  <a:pt x="151597" y="4811"/>
                </a:lnTo>
                <a:lnTo>
                  <a:pt x="158129" y="8930"/>
                </a:lnTo>
                <a:lnTo>
                  <a:pt x="163677" y="13406"/>
                </a:lnTo>
                <a:lnTo>
                  <a:pt x="166269" y="15711"/>
                </a:lnTo>
                <a:lnTo>
                  <a:pt x="171264" y="22504"/>
                </a:lnTo>
                <a:lnTo>
                  <a:pt x="173707" y="26539"/>
                </a:lnTo>
                <a:lnTo>
                  <a:pt x="176422" y="35256"/>
                </a:lnTo>
                <a:lnTo>
                  <a:pt x="177146" y="39802"/>
                </a:lnTo>
                <a:lnTo>
                  <a:pt x="176836" y="44421"/>
                </a:lnTo>
                <a:lnTo>
                  <a:pt x="175835" y="49087"/>
                </a:lnTo>
                <a:lnTo>
                  <a:pt x="174373" y="53786"/>
                </a:lnTo>
                <a:lnTo>
                  <a:pt x="172605" y="58506"/>
                </a:lnTo>
                <a:lnTo>
                  <a:pt x="170633" y="63240"/>
                </a:lnTo>
                <a:lnTo>
                  <a:pt x="168523" y="67983"/>
                </a:lnTo>
                <a:lnTo>
                  <a:pt x="164064" y="77487"/>
                </a:lnTo>
                <a:lnTo>
                  <a:pt x="147624" y="110809"/>
                </a:lnTo>
                <a:lnTo>
                  <a:pt x="144453" y="114778"/>
                </a:lnTo>
                <a:lnTo>
                  <a:pt x="140752" y="118217"/>
                </a:lnTo>
                <a:lnTo>
                  <a:pt x="136697" y="121303"/>
                </a:lnTo>
                <a:lnTo>
                  <a:pt x="130076" y="126849"/>
                </a:lnTo>
                <a:lnTo>
                  <a:pt x="124487" y="131961"/>
                </a:lnTo>
                <a:lnTo>
                  <a:pt x="119357" y="136878"/>
                </a:lnTo>
                <a:lnTo>
                  <a:pt x="116878" y="138507"/>
                </a:lnTo>
                <a:lnTo>
                  <a:pt x="110390" y="140799"/>
                </a:lnTo>
                <a:lnTo>
                  <a:pt x="108593" y="141335"/>
                </a:lnTo>
                <a:lnTo>
                  <a:pt x="101691" y="141708"/>
                </a:lnTo>
                <a:lnTo>
                  <a:pt x="94506" y="141759"/>
                </a:lnTo>
                <a:lnTo>
                  <a:pt x="93961" y="141761"/>
                </a:lnTo>
                <a:lnTo>
                  <a:pt x="94391" y="140968"/>
                </a:lnTo>
                <a:lnTo>
                  <a:pt x="99116" y="135613"/>
                </a:lnTo>
                <a:lnTo>
                  <a:pt x="100209" y="135282"/>
                </a:lnTo>
                <a:lnTo>
                  <a:pt x="103539" y="134914"/>
                </a:lnTo>
                <a:lnTo>
                  <a:pt x="109782" y="132635"/>
                </a:lnTo>
                <a:lnTo>
                  <a:pt x="113670" y="130915"/>
                </a:lnTo>
                <a:lnTo>
                  <a:pt x="117849" y="129769"/>
                </a:lnTo>
                <a:lnTo>
                  <a:pt x="122223" y="129005"/>
                </a:lnTo>
                <a:lnTo>
                  <a:pt x="126726" y="128496"/>
                </a:lnTo>
                <a:lnTo>
                  <a:pt x="131315" y="127362"/>
                </a:lnTo>
                <a:lnTo>
                  <a:pt x="135963" y="125813"/>
                </a:lnTo>
                <a:lnTo>
                  <a:pt x="140647" y="123986"/>
                </a:lnTo>
                <a:lnTo>
                  <a:pt x="145359" y="122768"/>
                </a:lnTo>
                <a:lnTo>
                  <a:pt x="150087" y="121957"/>
                </a:lnTo>
                <a:lnTo>
                  <a:pt x="154827" y="121415"/>
                </a:lnTo>
                <a:lnTo>
                  <a:pt x="159574" y="121054"/>
                </a:lnTo>
                <a:lnTo>
                  <a:pt x="164327" y="120814"/>
                </a:lnTo>
                <a:lnTo>
                  <a:pt x="176483" y="120475"/>
                </a:lnTo>
                <a:lnTo>
                  <a:pt x="179568" y="120428"/>
                </a:lnTo>
                <a:lnTo>
                  <a:pt x="183212" y="121190"/>
                </a:lnTo>
                <a:lnTo>
                  <a:pt x="187229" y="122492"/>
                </a:lnTo>
                <a:lnTo>
                  <a:pt x="191494" y="124153"/>
                </a:lnTo>
                <a:lnTo>
                  <a:pt x="195926" y="126055"/>
                </a:lnTo>
                <a:lnTo>
                  <a:pt x="205083" y="130284"/>
                </a:lnTo>
                <a:lnTo>
                  <a:pt x="212328" y="134810"/>
                </a:lnTo>
                <a:lnTo>
                  <a:pt x="218192" y="139467"/>
                </a:lnTo>
                <a:lnTo>
                  <a:pt x="223446" y="144183"/>
                </a:lnTo>
                <a:lnTo>
                  <a:pt x="225164" y="147345"/>
                </a:lnTo>
                <a:lnTo>
                  <a:pt x="227073" y="155093"/>
                </a:lnTo>
                <a:lnTo>
                  <a:pt x="230038" y="161711"/>
                </a:lnTo>
                <a:lnTo>
                  <a:pt x="231940" y="164587"/>
                </a:lnTo>
                <a:lnTo>
                  <a:pt x="234053" y="172016"/>
                </a:lnTo>
                <a:lnTo>
                  <a:pt x="234617" y="176220"/>
                </a:lnTo>
                <a:lnTo>
                  <a:pt x="234198" y="180610"/>
                </a:lnTo>
                <a:lnTo>
                  <a:pt x="233126" y="185124"/>
                </a:lnTo>
                <a:lnTo>
                  <a:pt x="225703" y="207566"/>
                </a:lnTo>
                <a:lnTo>
                  <a:pt x="223493" y="212620"/>
                </a:lnTo>
                <a:lnTo>
                  <a:pt x="218922" y="220351"/>
                </a:lnTo>
                <a:lnTo>
                  <a:pt x="212128" y="228550"/>
                </a:lnTo>
                <a:lnTo>
                  <a:pt x="208094" y="232959"/>
                </a:lnTo>
                <a:lnTo>
                  <a:pt x="204611" y="237486"/>
                </a:lnTo>
                <a:lnTo>
                  <a:pt x="201495" y="242091"/>
                </a:lnTo>
                <a:lnTo>
                  <a:pt x="198624" y="246749"/>
                </a:lnTo>
                <a:lnTo>
                  <a:pt x="195122" y="250647"/>
                </a:lnTo>
                <a:lnTo>
                  <a:pt x="191200" y="254040"/>
                </a:lnTo>
                <a:lnTo>
                  <a:pt x="186998" y="257096"/>
                </a:lnTo>
                <a:lnTo>
                  <a:pt x="182610" y="260721"/>
                </a:lnTo>
                <a:lnTo>
                  <a:pt x="178096" y="264725"/>
                </a:lnTo>
                <a:lnTo>
                  <a:pt x="173500" y="268981"/>
                </a:lnTo>
                <a:lnTo>
                  <a:pt x="168848" y="271819"/>
                </a:lnTo>
                <a:lnTo>
                  <a:pt x="164160" y="273711"/>
                </a:lnTo>
                <a:lnTo>
                  <a:pt x="159446" y="274973"/>
                </a:lnTo>
                <a:lnTo>
                  <a:pt x="154716" y="275813"/>
                </a:lnTo>
                <a:lnTo>
                  <a:pt x="149976" y="276374"/>
                </a:lnTo>
                <a:lnTo>
                  <a:pt x="145227" y="276748"/>
                </a:lnTo>
                <a:lnTo>
                  <a:pt x="140474" y="277791"/>
                </a:lnTo>
                <a:lnTo>
                  <a:pt x="135718" y="279279"/>
                </a:lnTo>
                <a:lnTo>
                  <a:pt x="130961" y="281066"/>
                </a:lnTo>
                <a:lnTo>
                  <a:pt x="119851" y="280670"/>
                </a:lnTo>
                <a:lnTo>
                  <a:pt x="104506" y="278818"/>
                </a:lnTo>
                <a:lnTo>
                  <a:pt x="60772" y="272024"/>
                </a:lnTo>
                <a:lnTo>
                  <a:pt x="56390" y="270673"/>
                </a:lnTo>
                <a:lnTo>
                  <a:pt x="49404" y="267055"/>
                </a:lnTo>
                <a:lnTo>
                  <a:pt x="43437" y="263546"/>
                </a:lnTo>
                <a:lnTo>
                  <a:pt x="45234" y="263358"/>
                </a:lnTo>
                <a:lnTo>
                  <a:pt x="50006" y="2632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InkAnnotation647"/>
          <p:cNvSpPr/>
          <p:nvPr/>
        </p:nvSpPr>
        <p:spPr>
          <a:xfrm>
            <a:off x="5286806" y="3986213"/>
            <a:ext cx="245608" cy="316563"/>
          </a:xfrm>
          <a:custGeom>
            <a:avLst/>
            <a:gdLst/>
            <a:ahLst/>
            <a:cxnLst/>
            <a:rect l="0" t="0" r="0" b="0"/>
            <a:pathLst>
              <a:path w="245608" h="316563">
                <a:moveTo>
                  <a:pt x="235312" y="7143"/>
                </a:moveTo>
                <a:lnTo>
                  <a:pt x="228256" y="86"/>
                </a:lnTo>
                <a:lnTo>
                  <a:pt x="220898" y="4"/>
                </a:lnTo>
                <a:lnTo>
                  <a:pt x="211170" y="0"/>
                </a:lnTo>
                <a:lnTo>
                  <a:pt x="208899" y="794"/>
                </a:lnTo>
                <a:lnTo>
                  <a:pt x="204258" y="3792"/>
                </a:lnTo>
                <a:lnTo>
                  <a:pt x="197433" y="7771"/>
                </a:lnTo>
                <a:lnTo>
                  <a:pt x="189109" y="12184"/>
                </a:lnTo>
                <a:lnTo>
                  <a:pt x="180117" y="16791"/>
                </a:lnTo>
                <a:lnTo>
                  <a:pt x="175497" y="19925"/>
                </a:lnTo>
                <a:lnTo>
                  <a:pt x="170829" y="23602"/>
                </a:lnTo>
                <a:lnTo>
                  <a:pt x="166130" y="27641"/>
                </a:lnTo>
                <a:lnTo>
                  <a:pt x="161410" y="31127"/>
                </a:lnTo>
                <a:lnTo>
                  <a:pt x="156675" y="34245"/>
                </a:lnTo>
                <a:lnTo>
                  <a:pt x="151931" y="37117"/>
                </a:lnTo>
                <a:lnTo>
                  <a:pt x="147182" y="39032"/>
                </a:lnTo>
                <a:lnTo>
                  <a:pt x="142427" y="40309"/>
                </a:lnTo>
                <a:lnTo>
                  <a:pt x="137671" y="41160"/>
                </a:lnTo>
                <a:lnTo>
                  <a:pt x="80147" y="52345"/>
                </a:lnTo>
                <a:lnTo>
                  <a:pt x="70750" y="53946"/>
                </a:lnTo>
                <a:lnTo>
                  <a:pt x="63691" y="55013"/>
                </a:lnTo>
                <a:lnTo>
                  <a:pt x="58193" y="54932"/>
                </a:lnTo>
                <a:lnTo>
                  <a:pt x="53733" y="54083"/>
                </a:lnTo>
                <a:lnTo>
                  <a:pt x="46660" y="51818"/>
                </a:lnTo>
                <a:lnTo>
                  <a:pt x="39010" y="50542"/>
                </a:lnTo>
                <a:lnTo>
                  <a:pt x="31985" y="50076"/>
                </a:lnTo>
                <a:lnTo>
                  <a:pt x="24689" y="50011"/>
                </a:lnTo>
                <a:lnTo>
                  <a:pt x="24253" y="50010"/>
                </a:lnTo>
                <a:lnTo>
                  <a:pt x="27475" y="50006"/>
                </a:lnTo>
                <a:lnTo>
                  <a:pt x="27698" y="50799"/>
                </a:lnTo>
                <a:lnTo>
                  <a:pt x="27946" y="53798"/>
                </a:lnTo>
                <a:lnTo>
                  <a:pt x="28805" y="55709"/>
                </a:lnTo>
                <a:lnTo>
                  <a:pt x="33014" y="62191"/>
                </a:lnTo>
                <a:lnTo>
                  <a:pt x="35408" y="69138"/>
                </a:lnTo>
                <a:lnTo>
                  <a:pt x="38780" y="73855"/>
                </a:lnTo>
                <a:lnTo>
                  <a:pt x="39997" y="77018"/>
                </a:lnTo>
                <a:lnTo>
                  <a:pt x="41350" y="84765"/>
                </a:lnTo>
                <a:lnTo>
                  <a:pt x="41951" y="93499"/>
                </a:lnTo>
                <a:lnTo>
                  <a:pt x="42111" y="98052"/>
                </a:lnTo>
                <a:lnTo>
                  <a:pt x="44405" y="107343"/>
                </a:lnTo>
                <a:lnTo>
                  <a:pt x="47277" y="115970"/>
                </a:lnTo>
                <a:lnTo>
                  <a:pt x="48554" y="122450"/>
                </a:lnTo>
                <a:lnTo>
                  <a:pt x="49121" y="130093"/>
                </a:lnTo>
                <a:lnTo>
                  <a:pt x="49374" y="137987"/>
                </a:lnTo>
                <a:lnTo>
                  <a:pt x="49485" y="144142"/>
                </a:lnTo>
                <a:lnTo>
                  <a:pt x="48721" y="146894"/>
                </a:lnTo>
                <a:lnTo>
                  <a:pt x="44648" y="154560"/>
                </a:lnTo>
                <a:lnTo>
                  <a:pt x="43417" y="159445"/>
                </a:lnTo>
                <a:lnTo>
                  <a:pt x="42561" y="169319"/>
                </a:lnTo>
                <a:lnTo>
                  <a:pt x="42457" y="171028"/>
                </a:lnTo>
                <a:lnTo>
                  <a:pt x="48584" y="171412"/>
                </a:lnTo>
                <a:lnTo>
                  <a:pt x="48914" y="170631"/>
                </a:lnTo>
                <a:lnTo>
                  <a:pt x="49517" y="164172"/>
                </a:lnTo>
                <a:lnTo>
                  <a:pt x="49549" y="160807"/>
                </a:lnTo>
                <a:lnTo>
                  <a:pt x="50351" y="158797"/>
                </a:lnTo>
                <a:lnTo>
                  <a:pt x="55273" y="152178"/>
                </a:lnTo>
                <a:lnTo>
                  <a:pt x="61759" y="144396"/>
                </a:lnTo>
                <a:lnTo>
                  <a:pt x="66367" y="136671"/>
                </a:lnTo>
                <a:lnTo>
                  <a:pt x="73178" y="130064"/>
                </a:lnTo>
                <a:lnTo>
                  <a:pt x="77216" y="127190"/>
                </a:lnTo>
                <a:lnTo>
                  <a:pt x="81496" y="123687"/>
                </a:lnTo>
                <a:lnTo>
                  <a:pt x="85938" y="119764"/>
                </a:lnTo>
                <a:lnTo>
                  <a:pt x="94312" y="111965"/>
                </a:lnTo>
                <a:lnTo>
                  <a:pt x="100679" y="105854"/>
                </a:lnTo>
                <a:lnTo>
                  <a:pt x="104282" y="103906"/>
                </a:lnTo>
                <a:lnTo>
                  <a:pt x="108271" y="102608"/>
                </a:lnTo>
                <a:lnTo>
                  <a:pt x="112519" y="101743"/>
                </a:lnTo>
                <a:lnTo>
                  <a:pt x="117731" y="100372"/>
                </a:lnTo>
                <a:lnTo>
                  <a:pt x="123588" y="98664"/>
                </a:lnTo>
                <a:lnTo>
                  <a:pt x="129873" y="96733"/>
                </a:lnTo>
                <a:lnTo>
                  <a:pt x="134857" y="95444"/>
                </a:lnTo>
                <a:lnTo>
                  <a:pt x="142511" y="94013"/>
                </a:lnTo>
                <a:lnTo>
                  <a:pt x="146457" y="93632"/>
                </a:lnTo>
                <a:lnTo>
                  <a:pt x="150676" y="93377"/>
                </a:lnTo>
                <a:lnTo>
                  <a:pt x="155075" y="93207"/>
                </a:lnTo>
                <a:lnTo>
                  <a:pt x="159596" y="93888"/>
                </a:lnTo>
                <a:lnTo>
                  <a:pt x="164198" y="95135"/>
                </a:lnTo>
                <a:lnTo>
                  <a:pt x="168852" y="96761"/>
                </a:lnTo>
                <a:lnTo>
                  <a:pt x="173543" y="98638"/>
                </a:lnTo>
                <a:lnTo>
                  <a:pt x="178258" y="100684"/>
                </a:lnTo>
                <a:lnTo>
                  <a:pt x="187730" y="105073"/>
                </a:lnTo>
                <a:lnTo>
                  <a:pt x="211506" y="116720"/>
                </a:lnTo>
                <a:lnTo>
                  <a:pt x="215473" y="119882"/>
                </a:lnTo>
                <a:lnTo>
                  <a:pt x="221997" y="127628"/>
                </a:lnTo>
                <a:lnTo>
                  <a:pt x="227542" y="136363"/>
                </a:lnTo>
                <a:lnTo>
                  <a:pt x="232653" y="145537"/>
                </a:lnTo>
                <a:lnTo>
                  <a:pt x="239992" y="159626"/>
                </a:lnTo>
                <a:lnTo>
                  <a:pt x="244801" y="169105"/>
                </a:lnTo>
                <a:lnTo>
                  <a:pt x="245607" y="174649"/>
                </a:lnTo>
                <a:lnTo>
                  <a:pt x="245350" y="180726"/>
                </a:lnTo>
                <a:lnTo>
                  <a:pt x="244386" y="187159"/>
                </a:lnTo>
                <a:lnTo>
                  <a:pt x="243742" y="193035"/>
                </a:lnTo>
                <a:lnTo>
                  <a:pt x="243314" y="198540"/>
                </a:lnTo>
                <a:lnTo>
                  <a:pt x="243028" y="203797"/>
                </a:lnTo>
                <a:lnTo>
                  <a:pt x="242043" y="209683"/>
                </a:lnTo>
                <a:lnTo>
                  <a:pt x="240594" y="215989"/>
                </a:lnTo>
                <a:lnTo>
                  <a:pt x="238833" y="222573"/>
                </a:lnTo>
                <a:lnTo>
                  <a:pt x="236866" y="228551"/>
                </a:lnTo>
                <a:lnTo>
                  <a:pt x="234760" y="234123"/>
                </a:lnTo>
                <a:lnTo>
                  <a:pt x="232564" y="239425"/>
                </a:lnTo>
                <a:lnTo>
                  <a:pt x="221574" y="250105"/>
                </a:lnTo>
                <a:lnTo>
                  <a:pt x="204722" y="264367"/>
                </a:lnTo>
                <a:lnTo>
                  <a:pt x="183963" y="281019"/>
                </a:lnTo>
                <a:lnTo>
                  <a:pt x="167742" y="292121"/>
                </a:lnTo>
                <a:lnTo>
                  <a:pt x="154546" y="299522"/>
                </a:lnTo>
                <a:lnTo>
                  <a:pt x="134329" y="308539"/>
                </a:lnTo>
                <a:lnTo>
                  <a:pt x="120052" y="315193"/>
                </a:lnTo>
                <a:lnTo>
                  <a:pt x="113228" y="316491"/>
                </a:lnTo>
                <a:lnTo>
                  <a:pt x="106298" y="316562"/>
                </a:lnTo>
                <a:lnTo>
                  <a:pt x="99296" y="315816"/>
                </a:lnTo>
                <a:lnTo>
                  <a:pt x="93042" y="315319"/>
                </a:lnTo>
                <a:lnTo>
                  <a:pt x="87284" y="314987"/>
                </a:lnTo>
                <a:lnTo>
                  <a:pt x="76653" y="314619"/>
                </a:lnTo>
                <a:lnTo>
                  <a:pt x="60950" y="314411"/>
                </a:lnTo>
                <a:lnTo>
                  <a:pt x="31553" y="314336"/>
                </a:lnTo>
                <a:lnTo>
                  <a:pt x="27241" y="313538"/>
                </a:lnTo>
                <a:lnTo>
                  <a:pt x="20335" y="310535"/>
                </a:lnTo>
                <a:lnTo>
                  <a:pt x="14619" y="308671"/>
                </a:lnTo>
                <a:lnTo>
                  <a:pt x="9433" y="307843"/>
                </a:lnTo>
                <a:lnTo>
                  <a:pt x="2844" y="307377"/>
                </a:lnTo>
                <a:lnTo>
                  <a:pt x="0" y="307206"/>
                </a:lnTo>
                <a:lnTo>
                  <a:pt x="6712" y="3071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InkAnnotation648"/>
          <p:cNvSpPr/>
          <p:nvPr/>
        </p:nvSpPr>
        <p:spPr>
          <a:xfrm>
            <a:off x="5636418" y="4250531"/>
            <a:ext cx="50008" cy="150020"/>
          </a:xfrm>
          <a:custGeom>
            <a:avLst/>
            <a:gdLst/>
            <a:ahLst/>
            <a:cxnLst/>
            <a:rect l="0" t="0" r="0" b="0"/>
            <a:pathLst>
              <a:path w="50008" h="150020">
                <a:moveTo>
                  <a:pt x="50007" y="0"/>
                </a:moveTo>
                <a:lnTo>
                  <a:pt x="50007" y="27434"/>
                </a:lnTo>
                <a:lnTo>
                  <a:pt x="49214" y="31783"/>
                </a:lnTo>
                <a:lnTo>
                  <a:pt x="47890" y="36270"/>
                </a:lnTo>
                <a:lnTo>
                  <a:pt x="46215" y="40848"/>
                </a:lnTo>
                <a:lnTo>
                  <a:pt x="45097" y="45489"/>
                </a:lnTo>
                <a:lnTo>
                  <a:pt x="44352" y="50169"/>
                </a:lnTo>
                <a:lnTo>
                  <a:pt x="43856" y="54878"/>
                </a:lnTo>
                <a:lnTo>
                  <a:pt x="43524" y="59603"/>
                </a:lnTo>
                <a:lnTo>
                  <a:pt x="43305" y="64342"/>
                </a:lnTo>
                <a:lnTo>
                  <a:pt x="43157" y="69089"/>
                </a:lnTo>
                <a:lnTo>
                  <a:pt x="42265" y="73840"/>
                </a:lnTo>
                <a:lnTo>
                  <a:pt x="40877" y="78595"/>
                </a:lnTo>
                <a:lnTo>
                  <a:pt x="39157" y="83353"/>
                </a:lnTo>
                <a:lnTo>
                  <a:pt x="37218" y="88112"/>
                </a:lnTo>
                <a:lnTo>
                  <a:pt x="35131" y="92873"/>
                </a:lnTo>
                <a:lnTo>
                  <a:pt x="32946" y="97634"/>
                </a:lnTo>
                <a:lnTo>
                  <a:pt x="28314" y="105570"/>
                </a:lnTo>
                <a:lnTo>
                  <a:pt x="0" y="1500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InkAnnotation649"/>
          <p:cNvSpPr/>
          <p:nvPr/>
        </p:nvSpPr>
        <p:spPr>
          <a:xfrm>
            <a:off x="6029325" y="3995218"/>
            <a:ext cx="250032" cy="262458"/>
          </a:xfrm>
          <a:custGeom>
            <a:avLst/>
            <a:gdLst/>
            <a:ahLst/>
            <a:cxnLst/>
            <a:rect l="0" t="0" r="0" b="0"/>
            <a:pathLst>
              <a:path w="250032" h="262458">
                <a:moveTo>
                  <a:pt x="0" y="62432"/>
                </a:moveTo>
                <a:lnTo>
                  <a:pt x="0" y="44733"/>
                </a:lnTo>
                <a:lnTo>
                  <a:pt x="9525" y="38726"/>
                </a:lnTo>
                <a:lnTo>
                  <a:pt x="25399" y="29959"/>
                </a:lnTo>
                <a:lnTo>
                  <a:pt x="45508" y="19352"/>
                </a:lnTo>
                <a:lnTo>
                  <a:pt x="60500" y="12281"/>
                </a:lnTo>
                <a:lnTo>
                  <a:pt x="72083" y="7566"/>
                </a:lnTo>
                <a:lnTo>
                  <a:pt x="81393" y="4423"/>
                </a:lnTo>
                <a:lnTo>
                  <a:pt x="89981" y="2328"/>
                </a:lnTo>
                <a:lnTo>
                  <a:pt x="98087" y="931"/>
                </a:lnTo>
                <a:lnTo>
                  <a:pt x="105872" y="0"/>
                </a:lnTo>
                <a:lnTo>
                  <a:pt x="112650" y="173"/>
                </a:lnTo>
                <a:lnTo>
                  <a:pt x="118756" y="1082"/>
                </a:lnTo>
                <a:lnTo>
                  <a:pt x="124414" y="2482"/>
                </a:lnTo>
                <a:lnTo>
                  <a:pt x="129774" y="4209"/>
                </a:lnTo>
                <a:lnTo>
                  <a:pt x="134934" y="6154"/>
                </a:lnTo>
                <a:lnTo>
                  <a:pt x="139963" y="8244"/>
                </a:lnTo>
                <a:lnTo>
                  <a:pt x="144108" y="11225"/>
                </a:lnTo>
                <a:lnTo>
                  <a:pt x="150831" y="18771"/>
                </a:lnTo>
                <a:lnTo>
                  <a:pt x="153735" y="23005"/>
                </a:lnTo>
                <a:lnTo>
                  <a:pt x="156466" y="27416"/>
                </a:lnTo>
                <a:lnTo>
                  <a:pt x="159078" y="31944"/>
                </a:lnTo>
                <a:lnTo>
                  <a:pt x="161615" y="37344"/>
                </a:lnTo>
                <a:lnTo>
                  <a:pt x="164100" y="43326"/>
                </a:lnTo>
                <a:lnTo>
                  <a:pt x="166550" y="49694"/>
                </a:lnTo>
                <a:lnTo>
                  <a:pt x="171389" y="63120"/>
                </a:lnTo>
                <a:lnTo>
                  <a:pt x="173790" y="70035"/>
                </a:lnTo>
                <a:lnTo>
                  <a:pt x="175391" y="77025"/>
                </a:lnTo>
                <a:lnTo>
                  <a:pt x="176458" y="84067"/>
                </a:lnTo>
                <a:lnTo>
                  <a:pt x="177170" y="91143"/>
                </a:lnTo>
                <a:lnTo>
                  <a:pt x="176851" y="98241"/>
                </a:lnTo>
                <a:lnTo>
                  <a:pt x="175845" y="105354"/>
                </a:lnTo>
                <a:lnTo>
                  <a:pt x="174380" y="112478"/>
                </a:lnTo>
                <a:lnTo>
                  <a:pt x="170636" y="128860"/>
                </a:lnTo>
                <a:lnTo>
                  <a:pt x="168525" y="137673"/>
                </a:lnTo>
                <a:lnTo>
                  <a:pt x="166325" y="145930"/>
                </a:lnTo>
                <a:lnTo>
                  <a:pt x="161764" y="161455"/>
                </a:lnTo>
                <a:lnTo>
                  <a:pt x="159436" y="168134"/>
                </a:lnTo>
                <a:lnTo>
                  <a:pt x="157090" y="174175"/>
                </a:lnTo>
                <a:lnTo>
                  <a:pt x="154733" y="179789"/>
                </a:lnTo>
                <a:lnTo>
                  <a:pt x="151574" y="185914"/>
                </a:lnTo>
                <a:lnTo>
                  <a:pt x="147880" y="192378"/>
                </a:lnTo>
                <a:lnTo>
                  <a:pt x="143830" y="199069"/>
                </a:lnTo>
                <a:lnTo>
                  <a:pt x="139543" y="205117"/>
                </a:lnTo>
                <a:lnTo>
                  <a:pt x="135097" y="210736"/>
                </a:lnTo>
                <a:lnTo>
                  <a:pt x="130546" y="216070"/>
                </a:lnTo>
                <a:lnTo>
                  <a:pt x="126719" y="221213"/>
                </a:lnTo>
                <a:lnTo>
                  <a:pt x="123372" y="226230"/>
                </a:lnTo>
                <a:lnTo>
                  <a:pt x="120348" y="231161"/>
                </a:lnTo>
                <a:lnTo>
                  <a:pt x="112754" y="238758"/>
                </a:lnTo>
                <a:lnTo>
                  <a:pt x="108507" y="241895"/>
                </a:lnTo>
                <a:lnTo>
                  <a:pt x="104088" y="244780"/>
                </a:lnTo>
                <a:lnTo>
                  <a:pt x="99554" y="247497"/>
                </a:lnTo>
                <a:lnTo>
                  <a:pt x="94945" y="250102"/>
                </a:lnTo>
                <a:lnTo>
                  <a:pt x="90284" y="251839"/>
                </a:lnTo>
                <a:lnTo>
                  <a:pt x="85588" y="252997"/>
                </a:lnTo>
                <a:lnTo>
                  <a:pt x="80871" y="253769"/>
                </a:lnTo>
                <a:lnTo>
                  <a:pt x="76139" y="255077"/>
                </a:lnTo>
                <a:lnTo>
                  <a:pt x="71397" y="256743"/>
                </a:lnTo>
                <a:lnTo>
                  <a:pt x="66648" y="258648"/>
                </a:lnTo>
                <a:lnTo>
                  <a:pt x="62688" y="259123"/>
                </a:lnTo>
                <a:lnTo>
                  <a:pt x="59254" y="258647"/>
                </a:lnTo>
                <a:lnTo>
                  <a:pt x="52529" y="256794"/>
                </a:lnTo>
                <a:lnTo>
                  <a:pt x="48513" y="256300"/>
                </a:lnTo>
                <a:lnTo>
                  <a:pt x="44248" y="255971"/>
                </a:lnTo>
                <a:lnTo>
                  <a:pt x="37393" y="255605"/>
                </a:lnTo>
                <a:lnTo>
                  <a:pt x="34453" y="255507"/>
                </a:lnTo>
                <a:lnTo>
                  <a:pt x="26954" y="253283"/>
                </a:lnTo>
                <a:lnTo>
                  <a:pt x="22732" y="251578"/>
                </a:lnTo>
                <a:lnTo>
                  <a:pt x="19917" y="249648"/>
                </a:lnTo>
                <a:lnTo>
                  <a:pt x="18040" y="247568"/>
                </a:lnTo>
                <a:lnTo>
                  <a:pt x="15161" y="243139"/>
                </a:lnTo>
                <a:lnTo>
                  <a:pt x="11236" y="238525"/>
                </a:lnTo>
                <a:lnTo>
                  <a:pt x="9872" y="236184"/>
                </a:lnTo>
                <a:lnTo>
                  <a:pt x="8356" y="231465"/>
                </a:lnTo>
                <a:lnTo>
                  <a:pt x="8745" y="229096"/>
                </a:lnTo>
                <a:lnTo>
                  <a:pt x="12292" y="221175"/>
                </a:lnTo>
                <a:lnTo>
                  <a:pt x="13401" y="213417"/>
                </a:lnTo>
                <a:lnTo>
                  <a:pt x="15283" y="209920"/>
                </a:lnTo>
                <a:lnTo>
                  <a:pt x="24725" y="200411"/>
                </a:lnTo>
                <a:lnTo>
                  <a:pt x="30303" y="192283"/>
                </a:lnTo>
                <a:lnTo>
                  <a:pt x="33695" y="187893"/>
                </a:lnTo>
                <a:lnTo>
                  <a:pt x="37545" y="183379"/>
                </a:lnTo>
                <a:lnTo>
                  <a:pt x="41699" y="178781"/>
                </a:lnTo>
                <a:lnTo>
                  <a:pt x="46055" y="174923"/>
                </a:lnTo>
                <a:lnTo>
                  <a:pt x="50546" y="171557"/>
                </a:lnTo>
                <a:lnTo>
                  <a:pt x="55130" y="168519"/>
                </a:lnTo>
                <a:lnTo>
                  <a:pt x="59771" y="165701"/>
                </a:lnTo>
                <a:lnTo>
                  <a:pt x="64454" y="163028"/>
                </a:lnTo>
                <a:lnTo>
                  <a:pt x="69163" y="160451"/>
                </a:lnTo>
                <a:lnTo>
                  <a:pt x="74683" y="158735"/>
                </a:lnTo>
                <a:lnTo>
                  <a:pt x="80746" y="157590"/>
                </a:lnTo>
                <a:lnTo>
                  <a:pt x="87167" y="156827"/>
                </a:lnTo>
                <a:lnTo>
                  <a:pt x="93830" y="156318"/>
                </a:lnTo>
                <a:lnTo>
                  <a:pt x="100654" y="155979"/>
                </a:lnTo>
                <a:lnTo>
                  <a:pt x="113790" y="155602"/>
                </a:lnTo>
                <a:lnTo>
                  <a:pt x="124921" y="155434"/>
                </a:lnTo>
                <a:lnTo>
                  <a:pt x="130112" y="156183"/>
                </a:lnTo>
                <a:lnTo>
                  <a:pt x="135160" y="157476"/>
                </a:lnTo>
                <a:lnTo>
                  <a:pt x="140113" y="159133"/>
                </a:lnTo>
                <a:lnTo>
                  <a:pt x="145002" y="161030"/>
                </a:lnTo>
                <a:lnTo>
                  <a:pt x="149848" y="163089"/>
                </a:lnTo>
                <a:lnTo>
                  <a:pt x="159468" y="167493"/>
                </a:lnTo>
                <a:lnTo>
                  <a:pt x="169035" y="172096"/>
                </a:lnTo>
                <a:lnTo>
                  <a:pt x="173809" y="175228"/>
                </a:lnTo>
                <a:lnTo>
                  <a:pt x="178578" y="178905"/>
                </a:lnTo>
                <a:lnTo>
                  <a:pt x="183346" y="182943"/>
                </a:lnTo>
                <a:lnTo>
                  <a:pt x="187318" y="187223"/>
                </a:lnTo>
                <a:lnTo>
                  <a:pt x="190760" y="191663"/>
                </a:lnTo>
                <a:lnTo>
                  <a:pt x="193848" y="196211"/>
                </a:lnTo>
                <a:lnTo>
                  <a:pt x="197494" y="200830"/>
                </a:lnTo>
                <a:lnTo>
                  <a:pt x="201513" y="205497"/>
                </a:lnTo>
                <a:lnTo>
                  <a:pt x="209417" y="214122"/>
                </a:lnTo>
                <a:lnTo>
                  <a:pt x="215577" y="220602"/>
                </a:lnTo>
                <a:lnTo>
                  <a:pt x="217536" y="224234"/>
                </a:lnTo>
                <a:lnTo>
                  <a:pt x="218843" y="228244"/>
                </a:lnTo>
                <a:lnTo>
                  <a:pt x="219714" y="232504"/>
                </a:lnTo>
                <a:lnTo>
                  <a:pt x="222799" y="239355"/>
                </a:lnTo>
                <a:lnTo>
                  <a:pt x="226815" y="245045"/>
                </a:lnTo>
                <a:lnTo>
                  <a:pt x="231246" y="250220"/>
                </a:lnTo>
                <a:lnTo>
                  <a:pt x="233539" y="251918"/>
                </a:lnTo>
                <a:lnTo>
                  <a:pt x="240558" y="255100"/>
                </a:lnTo>
                <a:lnTo>
                  <a:pt x="247924" y="260768"/>
                </a:lnTo>
                <a:lnTo>
                  <a:pt x="250031" y="262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InkAnnotation650"/>
          <p:cNvSpPr/>
          <p:nvPr/>
        </p:nvSpPr>
        <p:spPr>
          <a:xfrm>
            <a:off x="6365084" y="3979068"/>
            <a:ext cx="178490" cy="264320"/>
          </a:xfrm>
          <a:custGeom>
            <a:avLst/>
            <a:gdLst/>
            <a:ahLst/>
            <a:cxnLst/>
            <a:rect l="0" t="0" r="0" b="0"/>
            <a:pathLst>
              <a:path w="178490" h="264320">
                <a:moveTo>
                  <a:pt x="50003" y="0"/>
                </a:moveTo>
                <a:lnTo>
                  <a:pt x="57060" y="0"/>
                </a:lnTo>
                <a:lnTo>
                  <a:pt x="57121" y="3793"/>
                </a:lnTo>
                <a:lnTo>
                  <a:pt x="56335" y="4910"/>
                </a:lnTo>
                <a:lnTo>
                  <a:pt x="55019" y="5655"/>
                </a:lnTo>
                <a:lnTo>
                  <a:pt x="53347" y="6151"/>
                </a:lnTo>
                <a:lnTo>
                  <a:pt x="52232" y="8070"/>
                </a:lnTo>
                <a:lnTo>
                  <a:pt x="50994" y="14435"/>
                </a:lnTo>
                <a:lnTo>
                  <a:pt x="48326" y="20439"/>
                </a:lnTo>
                <a:lnTo>
                  <a:pt x="44495" y="26546"/>
                </a:lnTo>
                <a:lnTo>
                  <a:pt x="40147" y="34553"/>
                </a:lnTo>
                <a:lnTo>
                  <a:pt x="37876" y="39704"/>
                </a:lnTo>
                <a:lnTo>
                  <a:pt x="35569" y="45520"/>
                </a:lnTo>
                <a:lnTo>
                  <a:pt x="33237" y="51777"/>
                </a:lnTo>
                <a:lnTo>
                  <a:pt x="30888" y="57537"/>
                </a:lnTo>
                <a:lnTo>
                  <a:pt x="28528" y="62964"/>
                </a:lnTo>
                <a:lnTo>
                  <a:pt x="26161" y="68171"/>
                </a:lnTo>
                <a:lnTo>
                  <a:pt x="23789" y="74022"/>
                </a:lnTo>
                <a:lnTo>
                  <a:pt x="21415" y="80304"/>
                </a:lnTo>
                <a:lnTo>
                  <a:pt x="16660" y="93634"/>
                </a:lnTo>
                <a:lnTo>
                  <a:pt x="4758" y="128688"/>
                </a:lnTo>
                <a:lnTo>
                  <a:pt x="3171" y="135005"/>
                </a:lnTo>
                <a:lnTo>
                  <a:pt x="2113" y="140803"/>
                </a:lnTo>
                <a:lnTo>
                  <a:pt x="1407" y="146256"/>
                </a:lnTo>
                <a:lnTo>
                  <a:pt x="937" y="152274"/>
                </a:lnTo>
                <a:lnTo>
                  <a:pt x="625" y="158665"/>
                </a:lnTo>
                <a:lnTo>
                  <a:pt x="276" y="171324"/>
                </a:lnTo>
                <a:lnTo>
                  <a:pt x="21" y="202187"/>
                </a:lnTo>
                <a:lnTo>
                  <a:pt x="0" y="226190"/>
                </a:lnTo>
                <a:lnTo>
                  <a:pt x="793" y="230169"/>
                </a:lnTo>
                <a:lnTo>
                  <a:pt x="3790" y="236706"/>
                </a:lnTo>
                <a:lnTo>
                  <a:pt x="7768" y="242257"/>
                </a:lnTo>
                <a:lnTo>
                  <a:pt x="9940" y="244848"/>
                </a:lnTo>
                <a:lnTo>
                  <a:pt x="12976" y="247370"/>
                </a:lnTo>
                <a:lnTo>
                  <a:pt x="16586" y="249844"/>
                </a:lnTo>
                <a:lnTo>
                  <a:pt x="20582" y="252288"/>
                </a:lnTo>
                <a:lnTo>
                  <a:pt x="24038" y="254711"/>
                </a:lnTo>
                <a:lnTo>
                  <a:pt x="27137" y="257120"/>
                </a:lnTo>
                <a:lnTo>
                  <a:pt x="29996" y="259520"/>
                </a:lnTo>
                <a:lnTo>
                  <a:pt x="35290" y="262186"/>
                </a:lnTo>
                <a:lnTo>
                  <a:pt x="37813" y="262897"/>
                </a:lnTo>
                <a:lnTo>
                  <a:pt x="41083" y="263371"/>
                </a:lnTo>
                <a:lnTo>
                  <a:pt x="44850" y="263687"/>
                </a:lnTo>
                <a:lnTo>
                  <a:pt x="52475" y="264038"/>
                </a:lnTo>
                <a:lnTo>
                  <a:pt x="58511" y="264195"/>
                </a:lnTo>
                <a:lnTo>
                  <a:pt x="70162" y="264282"/>
                </a:lnTo>
                <a:lnTo>
                  <a:pt x="74555" y="263500"/>
                </a:lnTo>
                <a:lnTo>
                  <a:pt x="79071" y="262186"/>
                </a:lnTo>
                <a:lnTo>
                  <a:pt x="83670" y="260516"/>
                </a:lnTo>
                <a:lnTo>
                  <a:pt x="87529" y="259402"/>
                </a:lnTo>
                <a:lnTo>
                  <a:pt x="90895" y="258660"/>
                </a:lnTo>
                <a:lnTo>
                  <a:pt x="93933" y="258165"/>
                </a:lnTo>
                <a:lnTo>
                  <a:pt x="97545" y="257042"/>
                </a:lnTo>
                <a:lnTo>
                  <a:pt x="101542" y="255499"/>
                </a:lnTo>
                <a:lnTo>
                  <a:pt x="105794" y="253676"/>
                </a:lnTo>
                <a:lnTo>
                  <a:pt x="114751" y="249535"/>
                </a:lnTo>
                <a:lnTo>
                  <a:pt x="133436" y="240409"/>
                </a:lnTo>
                <a:lnTo>
                  <a:pt x="137374" y="238059"/>
                </a:lnTo>
                <a:lnTo>
                  <a:pt x="140795" y="235700"/>
                </a:lnTo>
                <a:lnTo>
                  <a:pt x="143868" y="233334"/>
                </a:lnTo>
                <a:lnTo>
                  <a:pt x="147504" y="230962"/>
                </a:lnTo>
                <a:lnTo>
                  <a:pt x="151516" y="228587"/>
                </a:lnTo>
                <a:lnTo>
                  <a:pt x="155778" y="226210"/>
                </a:lnTo>
                <a:lnTo>
                  <a:pt x="159413" y="223038"/>
                </a:lnTo>
                <a:lnTo>
                  <a:pt x="162631" y="219336"/>
                </a:lnTo>
                <a:lnTo>
                  <a:pt x="169705" y="209572"/>
                </a:lnTo>
                <a:lnTo>
                  <a:pt x="174722" y="204089"/>
                </a:lnTo>
                <a:lnTo>
                  <a:pt x="176012" y="201941"/>
                </a:lnTo>
                <a:lnTo>
                  <a:pt x="177445" y="197437"/>
                </a:lnTo>
                <a:lnTo>
                  <a:pt x="178251" y="190439"/>
                </a:lnTo>
                <a:lnTo>
                  <a:pt x="178489" y="187131"/>
                </a:lnTo>
                <a:lnTo>
                  <a:pt x="171379" y="185079"/>
                </a:lnTo>
                <a:lnTo>
                  <a:pt x="144428" y="178565"/>
                </a:lnTo>
                <a:lnTo>
                  <a:pt x="133591" y="176988"/>
                </a:lnTo>
                <a:lnTo>
                  <a:pt x="125572" y="176729"/>
                </a:lnTo>
                <a:lnTo>
                  <a:pt x="119432" y="177351"/>
                </a:lnTo>
                <a:lnTo>
                  <a:pt x="113751" y="179352"/>
                </a:lnTo>
                <a:lnTo>
                  <a:pt x="108377" y="182275"/>
                </a:lnTo>
                <a:lnTo>
                  <a:pt x="103207" y="185810"/>
                </a:lnTo>
                <a:lnTo>
                  <a:pt x="98965" y="188961"/>
                </a:lnTo>
                <a:lnTo>
                  <a:pt x="95344" y="191855"/>
                </a:lnTo>
                <a:lnTo>
                  <a:pt x="92138" y="194579"/>
                </a:lnTo>
                <a:lnTo>
                  <a:pt x="89205" y="197982"/>
                </a:lnTo>
                <a:lnTo>
                  <a:pt x="83830" y="205996"/>
                </a:lnTo>
                <a:lnTo>
                  <a:pt x="81286" y="210356"/>
                </a:lnTo>
                <a:lnTo>
                  <a:pt x="78795" y="214850"/>
                </a:lnTo>
                <a:lnTo>
                  <a:pt x="73912" y="224076"/>
                </a:lnTo>
                <a:lnTo>
                  <a:pt x="69096" y="233469"/>
                </a:lnTo>
                <a:lnTo>
                  <a:pt x="67494" y="238196"/>
                </a:lnTo>
                <a:lnTo>
                  <a:pt x="66426" y="242935"/>
                </a:lnTo>
                <a:lnTo>
                  <a:pt x="65715" y="247682"/>
                </a:lnTo>
                <a:lnTo>
                  <a:pt x="64923" y="255073"/>
                </a:lnTo>
                <a:lnTo>
                  <a:pt x="64713" y="258155"/>
                </a:lnTo>
                <a:lnTo>
                  <a:pt x="65366" y="260209"/>
                </a:lnTo>
                <a:lnTo>
                  <a:pt x="66595" y="261580"/>
                </a:lnTo>
                <a:lnTo>
                  <a:pt x="71434" y="2643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InkAnnotation651"/>
          <p:cNvSpPr/>
          <p:nvPr/>
        </p:nvSpPr>
        <p:spPr>
          <a:xfrm>
            <a:off x="6658061" y="4186247"/>
            <a:ext cx="21346" cy="28566"/>
          </a:xfrm>
          <a:custGeom>
            <a:avLst/>
            <a:gdLst/>
            <a:ahLst/>
            <a:cxnLst/>
            <a:rect l="0" t="0" r="0" b="0"/>
            <a:pathLst>
              <a:path w="21346" h="28566">
                <a:moveTo>
                  <a:pt x="7057" y="28565"/>
                </a:moveTo>
                <a:lnTo>
                  <a:pt x="209" y="21715"/>
                </a:lnTo>
                <a:lnTo>
                  <a:pt x="110" y="20824"/>
                </a:lnTo>
                <a:lnTo>
                  <a:pt x="44" y="19435"/>
                </a:lnTo>
                <a:lnTo>
                  <a:pt x="0" y="17716"/>
                </a:lnTo>
                <a:lnTo>
                  <a:pt x="765" y="15776"/>
                </a:lnTo>
                <a:lnTo>
                  <a:pt x="2069" y="13689"/>
                </a:lnTo>
                <a:lnTo>
                  <a:pt x="3732" y="11504"/>
                </a:lnTo>
                <a:lnTo>
                  <a:pt x="4841" y="9253"/>
                </a:lnTo>
                <a:lnTo>
                  <a:pt x="5579" y="6959"/>
                </a:lnTo>
                <a:lnTo>
                  <a:pt x="6971" y="398"/>
                </a:lnTo>
                <a:lnTo>
                  <a:pt x="7793" y="262"/>
                </a:lnTo>
                <a:lnTo>
                  <a:pt x="9136" y="171"/>
                </a:lnTo>
                <a:lnTo>
                  <a:pt x="13904" y="0"/>
                </a:lnTo>
                <a:lnTo>
                  <a:pt x="14797" y="791"/>
                </a:lnTo>
                <a:lnTo>
                  <a:pt x="20326" y="6142"/>
                </a:lnTo>
                <a:lnTo>
                  <a:pt x="20666" y="7266"/>
                </a:lnTo>
                <a:lnTo>
                  <a:pt x="20891" y="8810"/>
                </a:lnTo>
                <a:lnTo>
                  <a:pt x="21345" y="142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InkAnnotation652"/>
          <p:cNvSpPr/>
          <p:nvPr/>
        </p:nvSpPr>
        <p:spPr>
          <a:xfrm>
            <a:off x="6772282" y="3964781"/>
            <a:ext cx="185731" cy="92566"/>
          </a:xfrm>
          <a:custGeom>
            <a:avLst/>
            <a:gdLst/>
            <a:ahLst/>
            <a:cxnLst/>
            <a:rect l="0" t="0" r="0" b="0"/>
            <a:pathLst>
              <a:path w="185731" h="92566">
                <a:moveTo>
                  <a:pt x="7136" y="0"/>
                </a:moveTo>
                <a:lnTo>
                  <a:pt x="13287" y="0"/>
                </a:lnTo>
                <a:lnTo>
                  <a:pt x="13618" y="794"/>
                </a:lnTo>
                <a:lnTo>
                  <a:pt x="13839" y="2116"/>
                </a:lnTo>
                <a:lnTo>
                  <a:pt x="13985" y="3793"/>
                </a:lnTo>
                <a:lnTo>
                  <a:pt x="14085" y="5703"/>
                </a:lnTo>
                <a:lnTo>
                  <a:pt x="14192" y="9943"/>
                </a:lnTo>
                <a:lnTo>
                  <a:pt x="14278" y="40910"/>
                </a:lnTo>
                <a:lnTo>
                  <a:pt x="13485" y="44736"/>
                </a:lnTo>
                <a:lnTo>
                  <a:pt x="12162" y="48080"/>
                </a:lnTo>
                <a:lnTo>
                  <a:pt x="10487" y="51104"/>
                </a:lnTo>
                <a:lnTo>
                  <a:pt x="9369" y="53913"/>
                </a:lnTo>
                <a:lnTo>
                  <a:pt x="8625" y="56579"/>
                </a:lnTo>
                <a:lnTo>
                  <a:pt x="8129" y="59151"/>
                </a:lnTo>
                <a:lnTo>
                  <a:pt x="7797" y="62453"/>
                </a:lnTo>
                <a:lnTo>
                  <a:pt x="7578" y="66241"/>
                </a:lnTo>
                <a:lnTo>
                  <a:pt x="7430" y="70355"/>
                </a:lnTo>
                <a:lnTo>
                  <a:pt x="6539" y="73096"/>
                </a:lnTo>
                <a:lnTo>
                  <a:pt x="5150" y="74925"/>
                </a:lnTo>
                <a:lnTo>
                  <a:pt x="3430" y="76144"/>
                </a:lnTo>
                <a:lnTo>
                  <a:pt x="2285" y="77750"/>
                </a:lnTo>
                <a:lnTo>
                  <a:pt x="1521" y="79615"/>
                </a:lnTo>
                <a:lnTo>
                  <a:pt x="82" y="85367"/>
                </a:lnTo>
                <a:lnTo>
                  <a:pt x="32" y="87683"/>
                </a:lnTo>
                <a:lnTo>
                  <a:pt x="0" y="91844"/>
                </a:lnTo>
                <a:lnTo>
                  <a:pt x="791" y="92186"/>
                </a:lnTo>
                <a:lnTo>
                  <a:pt x="3788" y="92565"/>
                </a:lnTo>
                <a:lnTo>
                  <a:pt x="4904" y="91872"/>
                </a:lnTo>
                <a:lnTo>
                  <a:pt x="5648" y="90617"/>
                </a:lnTo>
                <a:lnTo>
                  <a:pt x="6144" y="88986"/>
                </a:lnTo>
                <a:lnTo>
                  <a:pt x="7269" y="87899"/>
                </a:lnTo>
                <a:lnTo>
                  <a:pt x="8811" y="87175"/>
                </a:lnTo>
                <a:lnTo>
                  <a:pt x="13199" y="86011"/>
                </a:lnTo>
                <a:lnTo>
                  <a:pt x="15917" y="83735"/>
                </a:lnTo>
                <a:lnTo>
                  <a:pt x="17752" y="82017"/>
                </a:lnTo>
                <a:lnTo>
                  <a:pt x="20563" y="80872"/>
                </a:lnTo>
                <a:lnTo>
                  <a:pt x="24026" y="80108"/>
                </a:lnTo>
                <a:lnTo>
                  <a:pt x="27921" y="79599"/>
                </a:lnTo>
                <a:lnTo>
                  <a:pt x="31312" y="79260"/>
                </a:lnTo>
                <a:lnTo>
                  <a:pt x="34366" y="79033"/>
                </a:lnTo>
                <a:lnTo>
                  <a:pt x="37196" y="78883"/>
                </a:lnTo>
                <a:lnTo>
                  <a:pt x="44573" y="78715"/>
                </a:lnTo>
                <a:lnTo>
                  <a:pt x="48762" y="78671"/>
                </a:lnTo>
                <a:lnTo>
                  <a:pt x="53144" y="77847"/>
                </a:lnTo>
                <a:lnTo>
                  <a:pt x="57652" y="76504"/>
                </a:lnTo>
                <a:lnTo>
                  <a:pt x="62245" y="74815"/>
                </a:lnTo>
                <a:lnTo>
                  <a:pt x="66894" y="73689"/>
                </a:lnTo>
                <a:lnTo>
                  <a:pt x="71581" y="72938"/>
                </a:lnTo>
                <a:lnTo>
                  <a:pt x="76293" y="72438"/>
                </a:lnTo>
                <a:lnTo>
                  <a:pt x="80228" y="72105"/>
                </a:lnTo>
                <a:lnTo>
                  <a:pt x="83646" y="71882"/>
                </a:lnTo>
                <a:lnTo>
                  <a:pt x="86717" y="71734"/>
                </a:lnTo>
                <a:lnTo>
                  <a:pt x="94364" y="71569"/>
                </a:lnTo>
                <a:lnTo>
                  <a:pt x="112209" y="71463"/>
                </a:lnTo>
                <a:lnTo>
                  <a:pt x="116078" y="72248"/>
                </a:lnTo>
                <a:lnTo>
                  <a:pt x="119451" y="73565"/>
                </a:lnTo>
                <a:lnTo>
                  <a:pt x="122494" y="75237"/>
                </a:lnTo>
                <a:lnTo>
                  <a:pt x="126110" y="76352"/>
                </a:lnTo>
                <a:lnTo>
                  <a:pt x="130109" y="77095"/>
                </a:lnTo>
                <a:lnTo>
                  <a:pt x="134362" y="77590"/>
                </a:lnTo>
                <a:lnTo>
                  <a:pt x="138785" y="77921"/>
                </a:lnTo>
                <a:lnTo>
                  <a:pt x="143321" y="78140"/>
                </a:lnTo>
                <a:lnTo>
                  <a:pt x="154423" y="78494"/>
                </a:lnTo>
                <a:lnTo>
                  <a:pt x="160174" y="80659"/>
                </a:lnTo>
                <a:lnTo>
                  <a:pt x="163930" y="82347"/>
                </a:lnTo>
                <a:lnTo>
                  <a:pt x="167229" y="83474"/>
                </a:lnTo>
                <a:lnTo>
                  <a:pt x="173008" y="84724"/>
                </a:lnTo>
                <a:lnTo>
                  <a:pt x="178278" y="85527"/>
                </a:lnTo>
                <a:lnTo>
                  <a:pt x="179968" y="85593"/>
                </a:lnTo>
                <a:lnTo>
                  <a:pt x="185730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InkAnnotation653"/>
          <p:cNvSpPr/>
          <p:nvPr/>
        </p:nvSpPr>
        <p:spPr>
          <a:xfrm>
            <a:off x="6915236" y="3929062"/>
            <a:ext cx="7058" cy="307182"/>
          </a:xfrm>
          <a:custGeom>
            <a:avLst/>
            <a:gdLst/>
            <a:ahLst/>
            <a:cxnLst/>
            <a:rect l="0" t="0" r="0" b="0"/>
            <a:pathLst>
              <a:path w="7058" h="307182">
                <a:moveTo>
                  <a:pt x="7057" y="0"/>
                </a:moveTo>
                <a:lnTo>
                  <a:pt x="906" y="0"/>
                </a:lnTo>
                <a:lnTo>
                  <a:pt x="576" y="794"/>
                </a:lnTo>
                <a:lnTo>
                  <a:pt x="355" y="2117"/>
                </a:lnTo>
                <a:lnTo>
                  <a:pt x="209" y="3793"/>
                </a:lnTo>
                <a:lnTo>
                  <a:pt x="0" y="9943"/>
                </a:lnTo>
                <a:lnTo>
                  <a:pt x="765" y="12978"/>
                </a:lnTo>
                <a:lnTo>
                  <a:pt x="2069" y="16590"/>
                </a:lnTo>
                <a:lnTo>
                  <a:pt x="3732" y="20585"/>
                </a:lnTo>
                <a:lnTo>
                  <a:pt x="4841" y="25630"/>
                </a:lnTo>
                <a:lnTo>
                  <a:pt x="5579" y="31374"/>
                </a:lnTo>
                <a:lnTo>
                  <a:pt x="6071" y="37585"/>
                </a:lnTo>
                <a:lnTo>
                  <a:pt x="6400" y="44107"/>
                </a:lnTo>
                <a:lnTo>
                  <a:pt x="6765" y="57703"/>
                </a:lnTo>
                <a:lnTo>
                  <a:pt x="7018" y="89404"/>
                </a:lnTo>
                <a:lnTo>
                  <a:pt x="7032" y="97703"/>
                </a:lnTo>
                <a:lnTo>
                  <a:pt x="6246" y="105617"/>
                </a:lnTo>
                <a:lnTo>
                  <a:pt x="4929" y="113273"/>
                </a:lnTo>
                <a:lnTo>
                  <a:pt x="3257" y="120759"/>
                </a:lnTo>
                <a:lnTo>
                  <a:pt x="2142" y="128132"/>
                </a:lnTo>
                <a:lnTo>
                  <a:pt x="1399" y="135427"/>
                </a:lnTo>
                <a:lnTo>
                  <a:pt x="904" y="142672"/>
                </a:lnTo>
                <a:lnTo>
                  <a:pt x="1368" y="149884"/>
                </a:lnTo>
                <a:lnTo>
                  <a:pt x="2470" y="157072"/>
                </a:lnTo>
                <a:lnTo>
                  <a:pt x="3999" y="164246"/>
                </a:lnTo>
                <a:lnTo>
                  <a:pt x="5019" y="172203"/>
                </a:lnTo>
                <a:lnTo>
                  <a:pt x="5698" y="180684"/>
                </a:lnTo>
                <a:lnTo>
                  <a:pt x="6151" y="189512"/>
                </a:lnTo>
                <a:lnTo>
                  <a:pt x="6655" y="205671"/>
                </a:lnTo>
                <a:lnTo>
                  <a:pt x="7004" y="241896"/>
                </a:lnTo>
                <a:lnTo>
                  <a:pt x="7057" y="3071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InkAnnotation654"/>
          <p:cNvSpPr/>
          <p:nvPr/>
        </p:nvSpPr>
        <p:spPr>
          <a:xfrm>
            <a:off x="7036593" y="3924946"/>
            <a:ext cx="196712" cy="282723"/>
          </a:xfrm>
          <a:custGeom>
            <a:avLst/>
            <a:gdLst/>
            <a:ahLst/>
            <a:cxnLst/>
            <a:rect l="0" t="0" r="0" b="0"/>
            <a:pathLst>
              <a:path w="196712" h="282723">
                <a:moveTo>
                  <a:pt x="164307" y="4116"/>
                </a:moveTo>
                <a:lnTo>
                  <a:pt x="160514" y="4116"/>
                </a:lnTo>
                <a:lnTo>
                  <a:pt x="159397" y="3322"/>
                </a:lnTo>
                <a:lnTo>
                  <a:pt x="158652" y="2000"/>
                </a:lnTo>
                <a:lnTo>
                  <a:pt x="158156" y="324"/>
                </a:lnTo>
                <a:lnTo>
                  <a:pt x="157826" y="0"/>
                </a:lnTo>
                <a:lnTo>
                  <a:pt x="157605" y="578"/>
                </a:lnTo>
                <a:lnTo>
                  <a:pt x="157458" y="1757"/>
                </a:lnTo>
                <a:lnTo>
                  <a:pt x="156565" y="2544"/>
                </a:lnTo>
                <a:lnTo>
                  <a:pt x="155177" y="3068"/>
                </a:lnTo>
                <a:lnTo>
                  <a:pt x="149905" y="3978"/>
                </a:lnTo>
                <a:lnTo>
                  <a:pt x="143957" y="4098"/>
                </a:lnTo>
                <a:lnTo>
                  <a:pt x="135611" y="4111"/>
                </a:lnTo>
                <a:lnTo>
                  <a:pt x="132476" y="4906"/>
                </a:lnTo>
                <a:lnTo>
                  <a:pt x="126876" y="7907"/>
                </a:lnTo>
                <a:lnTo>
                  <a:pt x="123477" y="9024"/>
                </a:lnTo>
                <a:lnTo>
                  <a:pt x="119626" y="9770"/>
                </a:lnTo>
                <a:lnTo>
                  <a:pt x="115468" y="10267"/>
                </a:lnTo>
                <a:lnTo>
                  <a:pt x="111110" y="10597"/>
                </a:lnTo>
                <a:lnTo>
                  <a:pt x="106617" y="10818"/>
                </a:lnTo>
                <a:lnTo>
                  <a:pt x="102034" y="10966"/>
                </a:lnTo>
                <a:lnTo>
                  <a:pt x="97392" y="11857"/>
                </a:lnTo>
                <a:lnTo>
                  <a:pt x="92709" y="13246"/>
                </a:lnTo>
                <a:lnTo>
                  <a:pt x="88000" y="14965"/>
                </a:lnTo>
                <a:lnTo>
                  <a:pt x="84067" y="16111"/>
                </a:lnTo>
                <a:lnTo>
                  <a:pt x="80651" y="16875"/>
                </a:lnTo>
                <a:lnTo>
                  <a:pt x="77580" y="17384"/>
                </a:lnTo>
                <a:lnTo>
                  <a:pt x="73945" y="17724"/>
                </a:lnTo>
                <a:lnTo>
                  <a:pt x="69934" y="17951"/>
                </a:lnTo>
                <a:lnTo>
                  <a:pt x="65673" y="18102"/>
                </a:lnTo>
                <a:lnTo>
                  <a:pt x="62038" y="18996"/>
                </a:lnTo>
                <a:lnTo>
                  <a:pt x="58821" y="20386"/>
                </a:lnTo>
                <a:lnTo>
                  <a:pt x="55883" y="22107"/>
                </a:lnTo>
                <a:lnTo>
                  <a:pt x="52337" y="23253"/>
                </a:lnTo>
                <a:lnTo>
                  <a:pt x="48384" y="24018"/>
                </a:lnTo>
                <a:lnTo>
                  <a:pt x="44163" y="24528"/>
                </a:lnTo>
                <a:lnTo>
                  <a:pt x="40554" y="24867"/>
                </a:lnTo>
                <a:lnTo>
                  <a:pt x="34428" y="25245"/>
                </a:lnTo>
                <a:lnTo>
                  <a:pt x="29060" y="25413"/>
                </a:lnTo>
                <a:lnTo>
                  <a:pt x="16733" y="25530"/>
                </a:lnTo>
                <a:lnTo>
                  <a:pt x="331" y="25547"/>
                </a:lnTo>
                <a:lnTo>
                  <a:pt x="44" y="33318"/>
                </a:lnTo>
                <a:lnTo>
                  <a:pt x="0" y="110189"/>
                </a:lnTo>
                <a:lnTo>
                  <a:pt x="794" y="113726"/>
                </a:lnTo>
                <a:lnTo>
                  <a:pt x="4909" y="122494"/>
                </a:lnTo>
                <a:lnTo>
                  <a:pt x="6849" y="131202"/>
                </a:lnTo>
                <a:lnTo>
                  <a:pt x="7118" y="138723"/>
                </a:lnTo>
                <a:lnTo>
                  <a:pt x="7921" y="139097"/>
                </a:lnTo>
                <a:lnTo>
                  <a:pt x="13992" y="139818"/>
                </a:lnTo>
                <a:lnTo>
                  <a:pt x="17993" y="139839"/>
                </a:lnTo>
                <a:lnTo>
                  <a:pt x="19139" y="139048"/>
                </a:lnTo>
                <a:lnTo>
                  <a:pt x="19904" y="137727"/>
                </a:lnTo>
                <a:lnTo>
                  <a:pt x="20413" y="136053"/>
                </a:lnTo>
                <a:lnTo>
                  <a:pt x="21546" y="134936"/>
                </a:lnTo>
                <a:lnTo>
                  <a:pt x="23095" y="134192"/>
                </a:lnTo>
                <a:lnTo>
                  <a:pt x="24922" y="133696"/>
                </a:lnTo>
                <a:lnTo>
                  <a:pt x="26141" y="132571"/>
                </a:lnTo>
                <a:lnTo>
                  <a:pt x="26952" y="131028"/>
                </a:lnTo>
                <a:lnTo>
                  <a:pt x="27492" y="129205"/>
                </a:lnTo>
                <a:lnTo>
                  <a:pt x="30211" y="125064"/>
                </a:lnTo>
                <a:lnTo>
                  <a:pt x="32047" y="122848"/>
                </a:lnTo>
                <a:lnTo>
                  <a:pt x="34064" y="121370"/>
                </a:lnTo>
                <a:lnTo>
                  <a:pt x="38423" y="119729"/>
                </a:lnTo>
                <a:lnTo>
                  <a:pt x="43005" y="116883"/>
                </a:lnTo>
                <a:lnTo>
                  <a:pt x="45339" y="115013"/>
                </a:lnTo>
                <a:lnTo>
                  <a:pt x="56420" y="112972"/>
                </a:lnTo>
                <a:lnTo>
                  <a:pt x="73331" y="110818"/>
                </a:lnTo>
                <a:lnTo>
                  <a:pt x="94132" y="108588"/>
                </a:lnTo>
                <a:lnTo>
                  <a:pt x="109587" y="107895"/>
                </a:lnTo>
                <a:lnTo>
                  <a:pt x="121477" y="108227"/>
                </a:lnTo>
                <a:lnTo>
                  <a:pt x="130991" y="109242"/>
                </a:lnTo>
                <a:lnTo>
                  <a:pt x="138127" y="110713"/>
                </a:lnTo>
                <a:lnTo>
                  <a:pt x="143678" y="112487"/>
                </a:lnTo>
                <a:lnTo>
                  <a:pt x="148173" y="114463"/>
                </a:lnTo>
                <a:lnTo>
                  <a:pt x="157401" y="118776"/>
                </a:lnTo>
                <a:lnTo>
                  <a:pt x="162084" y="121037"/>
                </a:lnTo>
                <a:lnTo>
                  <a:pt x="165999" y="123338"/>
                </a:lnTo>
                <a:lnTo>
                  <a:pt x="169404" y="125667"/>
                </a:lnTo>
                <a:lnTo>
                  <a:pt x="175304" y="130369"/>
                </a:lnTo>
                <a:lnTo>
                  <a:pt x="180571" y="135106"/>
                </a:lnTo>
                <a:lnTo>
                  <a:pt x="185559" y="141973"/>
                </a:lnTo>
                <a:lnTo>
                  <a:pt x="189627" y="149523"/>
                </a:lnTo>
                <a:lnTo>
                  <a:pt x="191435" y="155525"/>
                </a:lnTo>
                <a:lnTo>
                  <a:pt x="194356" y="162954"/>
                </a:lnTo>
                <a:lnTo>
                  <a:pt x="196245" y="167159"/>
                </a:lnTo>
                <a:lnTo>
                  <a:pt x="196711" y="171549"/>
                </a:lnTo>
                <a:lnTo>
                  <a:pt x="196229" y="176062"/>
                </a:lnTo>
                <a:lnTo>
                  <a:pt x="194370" y="184518"/>
                </a:lnTo>
                <a:lnTo>
                  <a:pt x="193542" y="190922"/>
                </a:lnTo>
                <a:lnTo>
                  <a:pt x="191058" y="198530"/>
                </a:lnTo>
                <a:lnTo>
                  <a:pt x="189285" y="202782"/>
                </a:lnTo>
                <a:lnTo>
                  <a:pt x="186515" y="206410"/>
                </a:lnTo>
                <a:lnTo>
                  <a:pt x="183081" y="209622"/>
                </a:lnTo>
                <a:lnTo>
                  <a:pt x="179204" y="212558"/>
                </a:lnTo>
                <a:lnTo>
                  <a:pt x="175032" y="216102"/>
                </a:lnTo>
                <a:lnTo>
                  <a:pt x="170663" y="220053"/>
                </a:lnTo>
                <a:lnTo>
                  <a:pt x="159046" y="231080"/>
                </a:lnTo>
                <a:lnTo>
                  <a:pt x="156037" y="234007"/>
                </a:lnTo>
                <a:lnTo>
                  <a:pt x="152443" y="236752"/>
                </a:lnTo>
                <a:lnTo>
                  <a:pt x="148461" y="239375"/>
                </a:lnTo>
                <a:lnTo>
                  <a:pt x="144217" y="241918"/>
                </a:lnTo>
                <a:lnTo>
                  <a:pt x="139801" y="244407"/>
                </a:lnTo>
                <a:lnTo>
                  <a:pt x="130660" y="249289"/>
                </a:lnTo>
                <a:lnTo>
                  <a:pt x="102367" y="263664"/>
                </a:lnTo>
                <a:lnTo>
                  <a:pt x="97614" y="265254"/>
                </a:lnTo>
                <a:lnTo>
                  <a:pt x="92857" y="266314"/>
                </a:lnTo>
                <a:lnTo>
                  <a:pt x="88100" y="267021"/>
                </a:lnTo>
                <a:lnTo>
                  <a:pt x="83339" y="267492"/>
                </a:lnTo>
                <a:lnTo>
                  <a:pt x="78578" y="267806"/>
                </a:lnTo>
                <a:lnTo>
                  <a:pt x="73817" y="268015"/>
                </a:lnTo>
                <a:lnTo>
                  <a:pt x="69055" y="268949"/>
                </a:lnTo>
                <a:lnTo>
                  <a:pt x="64292" y="270365"/>
                </a:lnTo>
                <a:lnTo>
                  <a:pt x="59532" y="272103"/>
                </a:lnTo>
                <a:lnTo>
                  <a:pt x="55562" y="273262"/>
                </a:lnTo>
                <a:lnTo>
                  <a:pt x="52123" y="274034"/>
                </a:lnTo>
                <a:lnTo>
                  <a:pt x="49035" y="274549"/>
                </a:lnTo>
                <a:lnTo>
                  <a:pt x="43489" y="277238"/>
                </a:lnTo>
                <a:lnTo>
                  <a:pt x="40900" y="279066"/>
                </a:lnTo>
                <a:lnTo>
                  <a:pt x="35905" y="281097"/>
                </a:lnTo>
                <a:lnTo>
                  <a:pt x="31039" y="282000"/>
                </a:lnTo>
                <a:lnTo>
                  <a:pt x="26231" y="282401"/>
                </a:lnTo>
                <a:lnTo>
                  <a:pt x="21586" y="282659"/>
                </a:lnTo>
                <a:lnTo>
                  <a:pt x="14288" y="2827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InkAnnotation655"/>
          <p:cNvSpPr/>
          <p:nvPr/>
        </p:nvSpPr>
        <p:spPr>
          <a:xfrm>
            <a:off x="7236618" y="3800477"/>
            <a:ext cx="192708" cy="535780"/>
          </a:xfrm>
          <a:custGeom>
            <a:avLst/>
            <a:gdLst/>
            <a:ahLst/>
            <a:cxnLst/>
            <a:rect l="0" t="0" r="0" b="0"/>
            <a:pathLst>
              <a:path w="192708" h="535780">
                <a:moveTo>
                  <a:pt x="0" y="7141"/>
                </a:moveTo>
                <a:lnTo>
                  <a:pt x="3793" y="7141"/>
                </a:lnTo>
                <a:lnTo>
                  <a:pt x="4910" y="6348"/>
                </a:lnTo>
                <a:lnTo>
                  <a:pt x="5654" y="5025"/>
                </a:lnTo>
                <a:lnTo>
                  <a:pt x="6849" y="990"/>
                </a:lnTo>
                <a:lnTo>
                  <a:pt x="7742" y="659"/>
                </a:lnTo>
                <a:lnTo>
                  <a:pt x="13269" y="85"/>
                </a:lnTo>
                <a:lnTo>
                  <a:pt x="17778" y="23"/>
                </a:lnTo>
                <a:lnTo>
                  <a:pt x="34845" y="0"/>
                </a:lnTo>
                <a:lnTo>
                  <a:pt x="38312" y="793"/>
                </a:lnTo>
                <a:lnTo>
                  <a:pt x="46982" y="4908"/>
                </a:lnTo>
                <a:lnTo>
                  <a:pt x="52102" y="6148"/>
                </a:lnTo>
                <a:lnTo>
                  <a:pt x="57023" y="8817"/>
                </a:lnTo>
                <a:lnTo>
                  <a:pt x="61857" y="12648"/>
                </a:lnTo>
                <a:lnTo>
                  <a:pt x="66650" y="16998"/>
                </a:lnTo>
                <a:lnTo>
                  <a:pt x="69834" y="19268"/>
                </a:lnTo>
                <a:lnTo>
                  <a:pt x="73543" y="21576"/>
                </a:lnTo>
                <a:lnTo>
                  <a:pt x="77603" y="23908"/>
                </a:lnTo>
                <a:lnTo>
                  <a:pt x="81105" y="26257"/>
                </a:lnTo>
                <a:lnTo>
                  <a:pt x="87111" y="30983"/>
                </a:lnTo>
                <a:lnTo>
                  <a:pt x="90618" y="33354"/>
                </a:lnTo>
                <a:lnTo>
                  <a:pt x="94543" y="35729"/>
                </a:lnTo>
                <a:lnTo>
                  <a:pt x="98748" y="38107"/>
                </a:lnTo>
                <a:lnTo>
                  <a:pt x="107653" y="42864"/>
                </a:lnTo>
                <a:lnTo>
                  <a:pt x="112250" y="45244"/>
                </a:lnTo>
                <a:lnTo>
                  <a:pt x="116108" y="48418"/>
                </a:lnTo>
                <a:lnTo>
                  <a:pt x="119474" y="52121"/>
                </a:lnTo>
                <a:lnTo>
                  <a:pt x="122512" y="56178"/>
                </a:lnTo>
                <a:lnTo>
                  <a:pt x="126125" y="60470"/>
                </a:lnTo>
                <a:lnTo>
                  <a:pt x="130121" y="64918"/>
                </a:lnTo>
                <a:lnTo>
                  <a:pt x="138794" y="74095"/>
                </a:lnTo>
                <a:lnTo>
                  <a:pt x="147941" y="83465"/>
                </a:lnTo>
                <a:lnTo>
                  <a:pt x="151015" y="88186"/>
                </a:lnTo>
                <a:lnTo>
                  <a:pt x="156929" y="102416"/>
                </a:lnTo>
                <a:lnTo>
                  <a:pt x="160182" y="107170"/>
                </a:lnTo>
                <a:lnTo>
                  <a:pt x="163939" y="111927"/>
                </a:lnTo>
                <a:lnTo>
                  <a:pt x="167237" y="116686"/>
                </a:lnTo>
                <a:lnTo>
                  <a:pt x="173016" y="126207"/>
                </a:lnTo>
                <a:lnTo>
                  <a:pt x="176116" y="137847"/>
                </a:lnTo>
                <a:lnTo>
                  <a:pt x="178287" y="150957"/>
                </a:lnTo>
                <a:lnTo>
                  <a:pt x="181897" y="164722"/>
                </a:lnTo>
                <a:lnTo>
                  <a:pt x="186148" y="178777"/>
                </a:lnTo>
                <a:lnTo>
                  <a:pt x="189889" y="193755"/>
                </a:lnTo>
                <a:lnTo>
                  <a:pt x="190886" y="202194"/>
                </a:lnTo>
                <a:lnTo>
                  <a:pt x="191552" y="210995"/>
                </a:lnTo>
                <a:lnTo>
                  <a:pt x="192291" y="227125"/>
                </a:lnTo>
                <a:lnTo>
                  <a:pt x="192707" y="249592"/>
                </a:lnTo>
                <a:lnTo>
                  <a:pt x="192010" y="264122"/>
                </a:lnTo>
                <a:lnTo>
                  <a:pt x="189055" y="278518"/>
                </a:lnTo>
                <a:lnTo>
                  <a:pt x="187212" y="294969"/>
                </a:lnTo>
                <a:lnTo>
                  <a:pt x="186721" y="303801"/>
                </a:lnTo>
                <a:lnTo>
                  <a:pt x="184059" y="319966"/>
                </a:lnTo>
                <a:lnTo>
                  <a:pt x="180230" y="335087"/>
                </a:lnTo>
                <a:lnTo>
                  <a:pt x="175881" y="349745"/>
                </a:lnTo>
                <a:lnTo>
                  <a:pt x="172818" y="357781"/>
                </a:lnTo>
                <a:lnTo>
                  <a:pt x="169186" y="366314"/>
                </a:lnTo>
                <a:lnTo>
                  <a:pt x="165179" y="375177"/>
                </a:lnTo>
                <a:lnTo>
                  <a:pt x="161714" y="383468"/>
                </a:lnTo>
                <a:lnTo>
                  <a:pt x="155747" y="399028"/>
                </a:lnTo>
                <a:lnTo>
                  <a:pt x="147924" y="421176"/>
                </a:lnTo>
                <a:lnTo>
                  <a:pt x="144654" y="427628"/>
                </a:lnTo>
                <a:lnTo>
                  <a:pt x="140887" y="433516"/>
                </a:lnTo>
                <a:lnTo>
                  <a:pt x="136787" y="439028"/>
                </a:lnTo>
                <a:lnTo>
                  <a:pt x="133260" y="445084"/>
                </a:lnTo>
                <a:lnTo>
                  <a:pt x="130116" y="451504"/>
                </a:lnTo>
                <a:lnTo>
                  <a:pt x="127225" y="458164"/>
                </a:lnTo>
                <a:lnTo>
                  <a:pt x="123711" y="464192"/>
                </a:lnTo>
                <a:lnTo>
                  <a:pt x="119780" y="469798"/>
                </a:lnTo>
                <a:lnTo>
                  <a:pt x="115572" y="475122"/>
                </a:lnTo>
                <a:lnTo>
                  <a:pt x="111180" y="479466"/>
                </a:lnTo>
                <a:lnTo>
                  <a:pt x="106664" y="483156"/>
                </a:lnTo>
                <a:lnTo>
                  <a:pt x="102066" y="486410"/>
                </a:lnTo>
                <a:lnTo>
                  <a:pt x="97413" y="490166"/>
                </a:lnTo>
                <a:lnTo>
                  <a:pt x="92723" y="494258"/>
                </a:lnTo>
                <a:lnTo>
                  <a:pt x="84073" y="502244"/>
                </a:lnTo>
                <a:lnTo>
                  <a:pt x="77582" y="508439"/>
                </a:lnTo>
                <a:lnTo>
                  <a:pt x="73947" y="511202"/>
                </a:lnTo>
                <a:lnTo>
                  <a:pt x="69936" y="513838"/>
                </a:lnTo>
                <a:lnTo>
                  <a:pt x="65674" y="516389"/>
                </a:lnTo>
                <a:lnTo>
                  <a:pt x="61245" y="518090"/>
                </a:lnTo>
                <a:lnTo>
                  <a:pt x="56705" y="519224"/>
                </a:lnTo>
                <a:lnTo>
                  <a:pt x="52091" y="519980"/>
                </a:lnTo>
                <a:lnTo>
                  <a:pt x="48221" y="520484"/>
                </a:lnTo>
                <a:lnTo>
                  <a:pt x="44847" y="520819"/>
                </a:lnTo>
                <a:lnTo>
                  <a:pt x="41805" y="521044"/>
                </a:lnTo>
                <a:lnTo>
                  <a:pt x="38982" y="521986"/>
                </a:lnTo>
                <a:lnTo>
                  <a:pt x="33729" y="525151"/>
                </a:lnTo>
                <a:lnTo>
                  <a:pt x="28750" y="527087"/>
                </a:lnTo>
                <a:lnTo>
                  <a:pt x="23890" y="527947"/>
                </a:lnTo>
                <a:lnTo>
                  <a:pt x="19085" y="528329"/>
                </a:lnTo>
                <a:lnTo>
                  <a:pt x="14304" y="528499"/>
                </a:lnTo>
                <a:lnTo>
                  <a:pt x="11917" y="528544"/>
                </a:lnTo>
                <a:lnTo>
                  <a:pt x="9532" y="529369"/>
                </a:lnTo>
                <a:lnTo>
                  <a:pt x="7149" y="530712"/>
                </a:lnTo>
                <a:lnTo>
                  <a:pt x="0" y="5357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11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895D1D" mc:Ignorable=""/>
      </a:dk2>
      <a:lt2>
        <a:srgbClr xmlns:mc="http://schemas.openxmlformats.org/markup-compatibility/2006" xmlns:a14="http://schemas.microsoft.com/office/drawing/2010/main" val="ECE9C6" mc:Ignorable=""/>
      </a:lt2>
      <a:accent1>
        <a:srgbClr xmlns:mc="http://schemas.openxmlformats.org/markup-compatibility/2006" xmlns:a14="http://schemas.microsoft.com/office/drawing/2010/main" val="873624" mc:Ignorable=""/>
      </a:accent1>
      <a:accent2>
        <a:srgbClr xmlns:mc="http://schemas.openxmlformats.org/markup-compatibility/2006" xmlns:a14="http://schemas.microsoft.com/office/drawing/2010/main" val="D6862D" mc:Ignorable=""/>
      </a:accent2>
      <a:accent3>
        <a:srgbClr xmlns:mc="http://schemas.openxmlformats.org/markup-compatibility/2006" xmlns:a14="http://schemas.microsoft.com/office/drawing/2010/main" val="D0BE40" mc:Ignorable=""/>
      </a:accent3>
      <a:accent4>
        <a:srgbClr xmlns:mc="http://schemas.openxmlformats.org/markup-compatibility/2006" xmlns:a14="http://schemas.microsoft.com/office/drawing/2010/main" val="877F6C" mc:Ignorable=""/>
      </a:accent4>
      <a:accent5>
        <a:srgbClr xmlns:mc="http://schemas.openxmlformats.org/markup-compatibility/2006" xmlns:a14="http://schemas.microsoft.com/office/drawing/2010/main" val="972109" mc:Ignorable=""/>
      </a:accent5>
      <a:accent6>
        <a:srgbClr xmlns:mc="http://schemas.openxmlformats.org/markup-compatibility/2006" xmlns:a14="http://schemas.microsoft.com/office/drawing/2010/main" val="AEB795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xmlns:mc="http://schemas.openxmlformats.org/markup-compatibility/2006" xmlns:a14="http://schemas.microsoft.com/office/drawing/2010/main" val="000000" mc:Ignorable="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195</TotalTime>
  <Words>223</Words>
  <Application>Microsoft Office PowerPoint</Application>
  <PresentationFormat>On-screen Show (16:10)</PresentationFormat>
  <Paragraphs>34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Hardcover</vt:lpstr>
      <vt:lpstr>More about factoring when a does not equal one</vt:lpstr>
      <vt:lpstr>Homework review</vt:lpstr>
      <vt:lpstr>1.) - 21x2 - 34x + 35 = 0 </vt:lpstr>
      <vt:lpstr>2.) - 42x2 - 14x + 56 = 0</vt:lpstr>
      <vt:lpstr>3.) - 16x2 + 0x + 4 = 0 </vt:lpstr>
      <vt:lpstr>The axis of symmetry</vt:lpstr>
      <vt:lpstr>The vertex</vt:lpstr>
      <vt:lpstr>x2 - 3x + 2 = 0</vt:lpstr>
      <vt:lpstr>- 20x2 + 14x + 24 = 0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factoring when a does not equal one</dc:title>
  <dc:creator>Ameena</dc:creator>
  <cp:lastModifiedBy>Ameena</cp:lastModifiedBy>
  <cp:revision>7</cp:revision>
  <dcterms:created xsi:type="dcterms:W3CDTF">2010-02-18T19:08:56Z</dcterms:created>
  <dcterms:modified xsi:type="dcterms:W3CDTF">2010-02-18T22:24:49Z</dcterms:modified>
</cp:coreProperties>
</file>